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7" r:id="rId2"/>
    <p:sldId id="258" r:id="rId3"/>
    <p:sldId id="461" r:id="rId4"/>
    <p:sldId id="685" r:id="rId5"/>
    <p:sldId id="686" r:id="rId6"/>
    <p:sldId id="736" r:id="rId7"/>
    <p:sldId id="737" r:id="rId8"/>
    <p:sldId id="738" r:id="rId9"/>
    <p:sldId id="657" r:id="rId10"/>
    <p:sldId id="658" r:id="rId11"/>
    <p:sldId id="659" r:id="rId12"/>
    <p:sldId id="724" r:id="rId13"/>
    <p:sldId id="660" r:id="rId14"/>
    <p:sldId id="663" r:id="rId15"/>
    <p:sldId id="664" r:id="rId16"/>
    <p:sldId id="751" r:id="rId17"/>
    <p:sldId id="739" r:id="rId18"/>
    <p:sldId id="741" r:id="rId19"/>
    <p:sldId id="665" r:id="rId20"/>
    <p:sldId id="667" r:id="rId21"/>
    <p:sldId id="691" r:id="rId22"/>
    <p:sldId id="687" r:id="rId23"/>
    <p:sldId id="726" r:id="rId24"/>
    <p:sldId id="742" r:id="rId25"/>
    <p:sldId id="744" r:id="rId26"/>
    <p:sldId id="725" r:id="rId27"/>
    <p:sldId id="754" r:id="rId28"/>
    <p:sldId id="733" r:id="rId29"/>
    <p:sldId id="697" r:id="rId30"/>
    <p:sldId id="696" r:id="rId31"/>
    <p:sldId id="753" r:id="rId32"/>
    <p:sldId id="719" r:id="rId33"/>
    <p:sldId id="720" r:id="rId34"/>
    <p:sldId id="721" r:id="rId35"/>
    <p:sldId id="722" r:id="rId36"/>
    <p:sldId id="698" r:id="rId37"/>
    <p:sldId id="731" r:id="rId38"/>
    <p:sldId id="732" r:id="rId39"/>
    <p:sldId id="699" r:id="rId40"/>
    <p:sldId id="730" r:id="rId41"/>
    <p:sldId id="746" r:id="rId42"/>
    <p:sldId id="747" r:id="rId43"/>
    <p:sldId id="750" r:id="rId44"/>
    <p:sldId id="749" r:id="rId45"/>
    <p:sldId id="745" r:id="rId46"/>
    <p:sldId id="748" r:id="rId47"/>
  </p:sldIdLst>
  <p:sldSz cx="9144000" cy="6858000" type="screen4x3"/>
  <p:notesSz cx="6858000" cy="9144000"/>
  <p:custDataLst>
    <p:tags r:id="rId4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6" userDrawn="1">
          <p15:clr>
            <a:srgbClr val="A4A3A4"/>
          </p15:clr>
        </p15:guide>
        <p15:guide id="2" pos="2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FF"/>
    <a:srgbClr val="FF3300"/>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p:restoredTop sz="94660"/>
  </p:normalViewPr>
  <p:slideViewPr>
    <p:cSldViewPr showGuides="1">
      <p:cViewPr varScale="1">
        <p:scale>
          <a:sx n="71" d="100"/>
          <a:sy n="71" d="100"/>
        </p:scale>
        <p:origin x="1380" y="60"/>
      </p:cViewPr>
      <p:guideLst>
        <p:guide orient="horz" pos="2156"/>
        <p:guide pos="2900"/>
      </p:guideLst>
    </p:cSldViewPr>
  </p:slideViewPr>
  <p:notesTextViewPr>
    <p:cViewPr>
      <p:scale>
        <a:sx n="100" d="100"/>
        <a:sy n="100" d="100"/>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C18B1AD5-9310-4E1A-A338-06915F262D9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2025/5/20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05C5272A-93D6-47DE-8B4D-C190403A6B71}"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569898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56673"/>
          <p:cNvSpPr>
            <a:spLocks noGrp="1" noRot="1" noChangeAspect="1" noTextEdit="1"/>
          </p:cNvSpPr>
          <p:nvPr>
            <p:ph type="sldImg"/>
          </p:nvPr>
        </p:nvSpPr>
        <p:spPr/>
      </p:sp>
      <p:sp>
        <p:nvSpPr>
          <p:cNvPr id="36867" name="文本占位符 156674"/>
          <p:cNvSpPr>
            <a:spLocks noGrp="1"/>
          </p:cNvSpPr>
          <p:nvPr>
            <p:ph type="body"/>
          </p:nvPr>
        </p:nvSpPr>
        <p:spPr/>
        <p:txBody>
          <a:bodyPr wrap="square" lIns="91440" tIns="45720" rIns="91440" bIns="45720" anchor="t"/>
          <a:lstStyle/>
          <a:p>
            <a:pPr lvl="0"/>
            <a:endParaRPr lang="zh-CN" altLang="en-US" dirty="0"/>
          </a:p>
        </p:txBody>
      </p:sp>
    </p:spTree>
    <p:extLst>
      <p:ext uri="{BB962C8B-B14F-4D97-AF65-F5344CB8AC3E}">
        <p14:creationId xmlns:p14="http://schemas.microsoft.com/office/powerpoint/2010/main" val="379985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quarter" idx="2"/>
          </p:nvPr>
        </p:nvSpPr>
        <p:spPr>
          <a:xfrm>
            <a:off x="4648200" y="1981200"/>
            <a:ext cx="3810000" cy="1981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p:cNvSpPr>
            <a:spLocks noGrp="1"/>
          </p:cNvSpPr>
          <p:nvPr>
            <p:ph sz="quarter" idx="3"/>
          </p:nvPr>
        </p:nvSpPr>
        <p:spPr>
          <a:xfrm>
            <a:off x="4648200" y="4114800"/>
            <a:ext cx="3810000" cy="1981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5"/>
          <p:cNvSpPr>
            <a:spLocks noGrp="1"/>
          </p:cNvSpPr>
          <p:nvPr>
            <p:ph type="dt" sz="half" idx="12"/>
          </p:nvPr>
        </p:nvSpPr>
        <p:spPr bwMode="auto">
          <a:xfrm>
            <a:off x="685800" y="6248400"/>
            <a:ext cx="19050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6"/>
          <p:cNvSpPr>
            <a:spLocks noGrp="1"/>
          </p:cNvSpPr>
          <p:nvPr>
            <p:ph type="ftr" sz="quarter" idx="1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7"/>
          <p:cNvSpPr>
            <a:spLocks noGrp="1"/>
          </p:cNvSpPr>
          <p:nvPr>
            <p:ph type="sldNum" sz="quarter" idx="4"/>
          </p:nvPr>
        </p:nvSpPr>
        <p:spPr bwMode="auto">
          <a:xfrm>
            <a:off x="6553200" y="6248400"/>
            <a:ext cx="1905000" cy="4572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CA33EE3-71AA-4995-92C3-B5333CACFB1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321B7EE9-E0D2-48A6-ADEA-4F5DFDC7FB40}"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o.com/link?m=e9ek3obRrOVS0qMM7BJWXOJrVmpCpYoYiMTydtNJo2VwcteEQxDwVIV0eJGH3LDOTyaysg9vq3GU0Z5EucFHc%2BwEjO8nYgmotY1a%2FmNVO0G0bl%2FIDawFGV6eZ5SE%2B%2FJ7A4GaCsazAuJ%2F6T8YQFg1oCDUTiBv4tGigTWB9q2yxlW%2BvWBP3rsfGbYiVvHcQKe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719931" y="631266"/>
            <a:ext cx="7920037" cy="1655762"/>
          </a:xfrm>
          <a:solidFill>
            <a:srgbClr val="FFFF00">
              <a:alpha val="100000"/>
            </a:srgbClr>
          </a:solidFill>
        </p:spPr>
        <p:txBody>
          <a:bodyPr vert="horz" wrap="square" lIns="92075" tIns="46038" rIns="92075" bIns="46038" anchor="ctr"/>
          <a:lstStyle/>
          <a:p>
            <a:pPr eaLnBrk="1" hangingPunct="1">
              <a:buNone/>
            </a:pPr>
            <a:br>
              <a:rPr lang="zh-CN" altLang="en-US" b="1" dirty="0">
                <a:solidFill>
                  <a:srgbClr val="0000FF"/>
                </a:solidFill>
                <a:latin typeface="+mn-ea"/>
                <a:ea typeface="+mn-ea"/>
              </a:rPr>
            </a:br>
            <a:r>
              <a:rPr lang="zh-CN" altLang="en-US" b="1" dirty="0">
                <a:solidFill>
                  <a:srgbClr val="0000FF"/>
                </a:solidFill>
                <a:latin typeface="+mn-ea"/>
                <a:ea typeface="+mn-ea"/>
              </a:rPr>
              <a:t>规模化猪场</a:t>
            </a:r>
            <a:r>
              <a:rPr lang="en-US" altLang="zh-CN" b="1" dirty="0">
                <a:solidFill>
                  <a:srgbClr val="0000FF"/>
                </a:solidFill>
                <a:latin typeface="Times New Roman" panose="02020603050405020304" pitchFamily="18" charset="0"/>
                <a:ea typeface="+mn-ea"/>
                <a:cs typeface="Times New Roman" panose="02020603050405020304" pitchFamily="18" charset="0"/>
              </a:rPr>
              <a:t>PCV</a:t>
            </a:r>
            <a:r>
              <a:rPr lang="zh-CN" altLang="en-US" b="1" dirty="0">
                <a:solidFill>
                  <a:srgbClr val="0000FF"/>
                </a:solidFill>
                <a:latin typeface="+mn-ea"/>
                <a:ea typeface="+mn-ea"/>
              </a:rPr>
              <a:t>的流行态势及防控思考</a:t>
            </a:r>
            <a:br>
              <a:rPr lang="zh-CN" altLang="en-US" b="1" dirty="0">
                <a:solidFill>
                  <a:srgbClr val="0000FF"/>
                </a:solidFill>
                <a:latin typeface="+mn-ea"/>
                <a:ea typeface="+mn-ea"/>
              </a:rPr>
            </a:br>
            <a:endParaRPr lang="zh-CN" altLang="en-US" b="1" dirty="0">
              <a:solidFill>
                <a:srgbClr val="0000FF"/>
              </a:solidFill>
              <a:latin typeface="+mn-ea"/>
              <a:ea typeface="+mn-ea"/>
            </a:endParaRPr>
          </a:p>
        </p:txBody>
      </p:sp>
      <p:sp>
        <p:nvSpPr>
          <p:cNvPr id="5123" name="Rectangle 3"/>
          <p:cNvSpPr/>
          <p:nvPr/>
        </p:nvSpPr>
        <p:spPr>
          <a:xfrm>
            <a:off x="755649" y="2315976"/>
            <a:ext cx="7848600" cy="2362200"/>
          </a:xfrm>
          <a:prstGeom prst="rect">
            <a:avLst/>
          </a:prstGeom>
          <a:solidFill>
            <a:srgbClr val="0000FF"/>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buNone/>
            </a:pPr>
            <a:endParaRPr lang="zh-CN" altLang="en-US" sz="2800" b="1" dirty="0">
              <a:solidFill>
                <a:schemeClr val="bg1"/>
              </a:solidFill>
              <a:latin typeface="幼圆" panose="02010509060101010101" pitchFamily="49" charset="-122"/>
              <a:ea typeface="幼圆" panose="02010509060101010101" pitchFamily="49" charset="-122"/>
            </a:endParaRPr>
          </a:p>
          <a:p>
            <a:pPr marL="0" lvl="0" indent="0" algn="ctr" eaLnBrk="1" hangingPunct="1">
              <a:buNone/>
            </a:pPr>
            <a:r>
              <a:rPr lang="zh-CN" altLang="en-US" sz="2800" b="1" dirty="0">
                <a:solidFill>
                  <a:schemeClr val="bg1"/>
                </a:solidFill>
                <a:latin typeface="黑体" panose="02010609060101010101" pitchFamily="49" charset="-122"/>
                <a:ea typeface="黑体" panose="02010609060101010101" pitchFamily="49" charset="-122"/>
              </a:rPr>
              <a:t>颜其贵   教授、博士生导师</a:t>
            </a:r>
          </a:p>
          <a:p>
            <a:pPr marL="0" lvl="0" indent="0" algn="ctr" eaLnBrk="1" hangingPunct="1">
              <a:buNone/>
            </a:pPr>
            <a:endParaRPr lang="zh-CN" altLang="en-US" sz="2800" b="1" dirty="0">
              <a:solidFill>
                <a:schemeClr val="bg1"/>
              </a:solidFill>
              <a:latin typeface="黑体" panose="02010609060101010101" pitchFamily="49" charset="-122"/>
              <a:ea typeface="黑体" panose="02010609060101010101" pitchFamily="49" charset="-122"/>
            </a:endParaRPr>
          </a:p>
          <a:p>
            <a:pPr marL="0" lvl="0" indent="0" algn="ctr" eaLnBrk="1" hangingPunct="1">
              <a:buNone/>
            </a:pPr>
            <a:r>
              <a:rPr lang="zh-CN" altLang="en-US" sz="2800" b="1" dirty="0">
                <a:solidFill>
                  <a:schemeClr val="bg1"/>
                </a:solidFill>
                <a:latin typeface="黑体" panose="02010609060101010101" pitchFamily="49" charset="-122"/>
                <a:ea typeface="黑体" panose="02010609060101010101" pitchFamily="49" charset="-122"/>
              </a:rPr>
              <a:t>四川农业大学动物医学院猪病研究中心 </a:t>
            </a:r>
          </a:p>
        </p:txBody>
      </p:sp>
      <p:pic>
        <p:nvPicPr>
          <p:cNvPr id="5124" name="Picture 11"/>
          <p:cNvPicPr>
            <a:picLocks noChangeAspect="1"/>
          </p:cNvPicPr>
          <p:nvPr/>
        </p:nvPicPr>
        <p:blipFill>
          <a:blip r:embed="rId2"/>
          <a:stretch>
            <a:fillRect/>
          </a:stretch>
        </p:blipFill>
        <p:spPr>
          <a:xfrm>
            <a:off x="107950" y="115888"/>
            <a:ext cx="1601788" cy="350837"/>
          </a:xfrm>
          <a:prstGeom prst="rect">
            <a:avLst/>
          </a:prstGeom>
          <a:noFill/>
          <a:ln w="9525">
            <a:noFill/>
          </a:ln>
        </p:spPr>
      </p:pic>
      <p:sp>
        <p:nvSpPr>
          <p:cNvPr id="5125" name="Line 10"/>
          <p:cNvSpPr/>
          <p:nvPr/>
        </p:nvSpPr>
        <p:spPr>
          <a:xfrm flipV="1">
            <a:off x="395288" y="476250"/>
            <a:ext cx="8415337" cy="9525"/>
          </a:xfrm>
          <a:prstGeom prst="line">
            <a:avLst/>
          </a:prstGeom>
          <a:ln w="38100" cap="flat" cmpd="sng">
            <a:solidFill>
              <a:srgbClr val="FF0000"/>
            </a:solidFill>
            <a:prstDash val="solid"/>
            <a:headEnd type="none" w="med" len="med"/>
            <a:tailEnd type="none" w="med" len="med"/>
          </a:ln>
        </p:spPr>
      </p:sp>
      <p:sp>
        <p:nvSpPr>
          <p:cNvPr id="5126"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pic>
        <p:nvPicPr>
          <p:cNvPr id="7" name="图片 6">
            <a:extLst>
              <a:ext uri="{FF2B5EF4-FFF2-40B4-BE49-F238E27FC236}">
                <a16:creationId xmlns:a16="http://schemas.microsoft.com/office/drawing/2014/main" id="{7E59B5F3-0323-411E-B32E-F6B776BF2B7C}"/>
              </a:ext>
            </a:extLst>
          </p:cNvPr>
          <p:cNvPicPr>
            <a:picLocks noChangeAspect="1"/>
          </p:cNvPicPr>
          <p:nvPr/>
        </p:nvPicPr>
        <p:blipFill>
          <a:blip r:embed="rId3"/>
          <a:stretch>
            <a:fillRect/>
          </a:stretch>
        </p:blipFill>
        <p:spPr>
          <a:xfrm>
            <a:off x="729136" y="4678176"/>
            <a:ext cx="1811043" cy="1869570"/>
          </a:xfrm>
          <a:prstGeom prst="rect">
            <a:avLst/>
          </a:prstGeom>
        </p:spPr>
      </p:pic>
      <p:pic>
        <p:nvPicPr>
          <p:cNvPr id="8" name="图片 7">
            <a:extLst>
              <a:ext uri="{FF2B5EF4-FFF2-40B4-BE49-F238E27FC236}">
                <a16:creationId xmlns:a16="http://schemas.microsoft.com/office/drawing/2014/main" id="{81DEEA05-3940-4F05-9C7C-C10B7F60C39C}"/>
              </a:ext>
            </a:extLst>
          </p:cNvPr>
          <p:cNvPicPr>
            <a:picLocks noChangeAspect="1"/>
          </p:cNvPicPr>
          <p:nvPr/>
        </p:nvPicPr>
        <p:blipFill>
          <a:blip r:embed="rId4"/>
          <a:stretch>
            <a:fillRect/>
          </a:stretch>
        </p:blipFill>
        <p:spPr>
          <a:xfrm>
            <a:off x="3064157" y="4758972"/>
            <a:ext cx="5540092" cy="1762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m1"/>
          <p:cNvPicPr>
            <a:picLocks noGrp="1" noChangeAspect="1"/>
          </p:cNvPicPr>
          <p:nvPr>
            <p:ph sz="half" idx="1"/>
          </p:nvPr>
        </p:nvPicPr>
        <p:blipFill>
          <a:blip r:embed="rId3"/>
          <a:srcRect/>
          <a:stretch>
            <a:fillRect/>
          </a:stretch>
        </p:blipFill>
        <p:spPr>
          <a:xfrm>
            <a:off x="0" y="3933825"/>
            <a:ext cx="2555875" cy="2179638"/>
          </a:xfrm>
        </p:spPr>
      </p:pic>
      <p:pic>
        <p:nvPicPr>
          <p:cNvPr id="16387" name="Picture 4" descr="pmws5"/>
          <p:cNvPicPr>
            <a:picLocks noGrp="1" noChangeAspect="1"/>
          </p:cNvPicPr>
          <p:nvPr>
            <p:ph sz="quarter" idx="2"/>
          </p:nvPr>
        </p:nvPicPr>
        <p:blipFill>
          <a:blip r:embed="rId4"/>
          <a:srcRect/>
          <a:stretch>
            <a:fillRect/>
          </a:stretch>
        </p:blipFill>
        <p:spPr>
          <a:xfrm>
            <a:off x="6700838" y="2205038"/>
            <a:ext cx="2443162" cy="1981200"/>
          </a:xfrm>
        </p:spPr>
      </p:pic>
      <p:pic>
        <p:nvPicPr>
          <p:cNvPr id="16388" name="Picture 6" descr="pmws4"/>
          <p:cNvPicPr>
            <a:picLocks noChangeAspect="1"/>
          </p:cNvPicPr>
          <p:nvPr/>
        </p:nvPicPr>
        <p:blipFill>
          <a:blip r:embed="rId5"/>
          <a:stretch>
            <a:fillRect/>
          </a:stretch>
        </p:blipFill>
        <p:spPr>
          <a:xfrm>
            <a:off x="3567113" y="661988"/>
            <a:ext cx="3632200" cy="1739900"/>
          </a:xfrm>
          <a:prstGeom prst="rect">
            <a:avLst/>
          </a:prstGeom>
          <a:noFill/>
          <a:ln w="9525">
            <a:noFill/>
          </a:ln>
        </p:spPr>
      </p:pic>
      <p:pic>
        <p:nvPicPr>
          <p:cNvPr id="16389" name="Picture 7" descr="pmws2"/>
          <p:cNvPicPr>
            <a:picLocks noChangeAspect="1"/>
          </p:cNvPicPr>
          <p:nvPr/>
        </p:nvPicPr>
        <p:blipFill>
          <a:blip r:embed="rId6"/>
          <a:stretch>
            <a:fillRect/>
          </a:stretch>
        </p:blipFill>
        <p:spPr>
          <a:xfrm>
            <a:off x="2771775" y="3933825"/>
            <a:ext cx="2879725" cy="2157413"/>
          </a:xfrm>
          <a:prstGeom prst="rect">
            <a:avLst/>
          </a:prstGeom>
          <a:noFill/>
          <a:ln w="9525">
            <a:noFill/>
          </a:ln>
        </p:spPr>
      </p:pic>
      <p:pic>
        <p:nvPicPr>
          <p:cNvPr id="16390" name="Picture 8" descr="pmws3"/>
          <p:cNvPicPr>
            <a:picLocks noChangeAspect="1"/>
          </p:cNvPicPr>
          <p:nvPr/>
        </p:nvPicPr>
        <p:blipFill>
          <a:blip r:embed="rId7"/>
          <a:stretch>
            <a:fillRect/>
          </a:stretch>
        </p:blipFill>
        <p:spPr>
          <a:xfrm>
            <a:off x="323850" y="1268413"/>
            <a:ext cx="3240088" cy="2487612"/>
          </a:xfrm>
          <a:prstGeom prst="rect">
            <a:avLst/>
          </a:prstGeom>
          <a:noFill/>
          <a:ln w="9525">
            <a:noFill/>
          </a:ln>
        </p:spPr>
      </p:pic>
      <p:pic>
        <p:nvPicPr>
          <p:cNvPr id="16392" name="Picture 12" descr="pmws1"/>
          <p:cNvPicPr>
            <a:picLocks noGrp="1" noChangeAspect="1"/>
          </p:cNvPicPr>
          <p:nvPr>
            <p:ph sz="quarter" idx="3"/>
          </p:nvPr>
        </p:nvPicPr>
        <p:blipFill>
          <a:blip r:embed="rId8"/>
          <a:srcRect/>
          <a:stretch>
            <a:fillRect/>
          </a:stretch>
        </p:blipFill>
        <p:spPr>
          <a:xfrm>
            <a:off x="6012180" y="4235450"/>
            <a:ext cx="2665413" cy="2370138"/>
          </a:xfrm>
        </p:spPr>
      </p:pic>
      <p:pic>
        <p:nvPicPr>
          <p:cNvPr id="16393" name="Picture 3"/>
          <p:cNvPicPr>
            <a:picLocks noChangeAspect="1"/>
          </p:cNvPicPr>
          <p:nvPr/>
        </p:nvPicPr>
        <p:blipFill>
          <a:blip r:embed="rId9"/>
          <a:stretch>
            <a:fillRect/>
          </a:stretch>
        </p:blipFill>
        <p:spPr>
          <a:xfrm>
            <a:off x="250825" y="188913"/>
            <a:ext cx="8713788" cy="447675"/>
          </a:xfrm>
          <a:prstGeom prst="rect">
            <a:avLst/>
          </a:prstGeom>
          <a:noFill/>
          <a:ln w="9525">
            <a:noFill/>
          </a:ln>
        </p:spPr>
      </p:pic>
      <p:sp>
        <p:nvSpPr>
          <p:cNvPr id="16394"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2" name="文本框 1"/>
          <p:cNvSpPr txBox="1"/>
          <p:nvPr/>
        </p:nvSpPr>
        <p:spPr>
          <a:xfrm>
            <a:off x="3779520" y="2493010"/>
            <a:ext cx="3048000" cy="706755"/>
          </a:xfrm>
          <a:prstGeom prst="rect">
            <a:avLst/>
          </a:prstGeom>
          <a:noFill/>
        </p:spPr>
        <p:txBody>
          <a:bodyPr wrap="square" rtlCol="0">
            <a:spAutoFit/>
            <a:scene3d>
              <a:camera prst="orthographicFront"/>
              <a:lightRig rig="threePt" dir="t"/>
            </a:scene3d>
          </a:bodyPr>
          <a:lstStyle/>
          <a:p>
            <a:r>
              <a:rPr lang="zh-CN" altLang="en-US" sz="4000">
                <a:solidFill>
                  <a:srgbClr val="FF0000"/>
                </a:solidFill>
                <a:effectLst>
                  <a:outerShdw blurRad="38100" dist="19050" dir="2700000" algn="tl" rotWithShape="0">
                    <a:schemeClr val="dk1">
                      <a:alpha val="40000"/>
                    </a:schemeClr>
                  </a:outerShdw>
                </a:effectLst>
              </a:rPr>
              <a:t>什么病？</a:t>
            </a:r>
          </a:p>
        </p:txBody>
      </p:sp>
      <p:sp>
        <p:nvSpPr>
          <p:cNvPr id="3" name="文本框 2"/>
          <p:cNvSpPr txBox="1"/>
          <p:nvPr>
            <p:custDataLst>
              <p:tags r:id="rId1"/>
            </p:custDataLst>
          </p:nvPr>
        </p:nvSpPr>
        <p:spPr>
          <a:xfrm>
            <a:off x="3514725" y="3256915"/>
            <a:ext cx="4513659" cy="707886"/>
          </a:xfrm>
          <a:prstGeom prst="rect">
            <a:avLst/>
          </a:prstGeom>
          <a:noFill/>
        </p:spPr>
        <p:txBody>
          <a:bodyPr wrap="square" rtlCol="0">
            <a:spAutoFit/>
            <a:scene3d>
              <a:camera prst="orthographicFront"/>
              <a:lightRig rig="threePt" dir="t"/>
            </a:scene3d>
          </a:bodyPr>
          <a:lstStyle/>
          <a:p>
            <a:r>
              <a:rPr lang="en-US" altLang="zh-CN" sz="4000" dirty="0">
                <a:solidFill>
                  <a:srgbClr val="0000FF"/>
                </a:solidFill>
                <a:effectLst>
                  <a:outerShdw blurRad="38100" dist="19050" dir="2700000" algn="tl" rotWithShape="0">
                    <a:schemeClr val="dk1">
                      <a:alpha val="40000"/>
                    </a:schemeClr>
                  </a:outerShdw>
                </a:effectLst>
              </a:rPr>
              <a:t>PCV-2 </a:t>
            </a:r>
            <a:r>
              <a:rPr lang="zh-CN" altLang="en-US" sz="4000" dirty="0">
                <a:solidFill>
                  <a:srgbClr val="0000FF"/>
                </a:solidFill>
                <a:effectLst>
                  <a:outerShdw blurRad="38100" dist="19050" dir="2700000" algn="tl" rotWithShape="0">
                    <a:schemeClr val="dk1">
                      <a:alpha val="40000"/>
                    </a:schemeClr>
                  </a:outerShdw>
                </a:effectLst>
              </a:rPr>
              <a:t>或者</a:t>
            </a:r>
            <a:r>
              <a:rPr lang="en-US" altLang="zh-CN" sz="4000" dirty="0">
                <a:solidFill>
                  <a:srgbClr val="0000FF"/>
                </a:solidFill>
                <a:effectLst>
                  <a:outerShdw blurRad="38100" dist="19050" dir="2700000" algn="tl" rotWithShape="0">
                    <a:schemeClr val="dk1">
                      <a:alpha val="40000"/>
                    </a:schemeClr>
                  </a:outerShdw>
                </a:effectLst>
              </a:rPr>
              <a:t>PCV-3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94681" y="260431"/>
            <a:ext cx="8572500" cy="335756"/>
          </a:xfrm>
          <a:prstGeom prst="rect">
            <a:avLst/>
          </a:prstGeom>
          <a:noFill/>
          <a:ln w="9525">
            <a:noFill/>
          </a:ln>
        </p:spPr>
      </p:pic>
      <p:sp>
        <p:nvSpPr>
          <p:cNvPr id="9220" name="Line 14"/>
          <p:cNvSpPr/>
          <p:nvPr/>
        </p:nvSpPr>
        <p:spPr>
          <a:xfrm flipV="1">
            <a:off x="480406" y="6597130"/>
            <a:ext cx="8182840" cy="31173"/>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732379" y="188470"/>
            <a:ext cx="1398905"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a:t>
            </a:r>
            <a:r>
              <a:rPr lang="zh-CN" altLang="en-US" sz="1350" b="1" dirty="0">
                <a:solidFill>
                  <a:srgbClr val="0000FF"/>
                </a:solidFill>
              </a:rPr>
              <a:t>及相关疾病</a:t>
            </a:r>
          </a:p>
        </p:txBody>
      </p:sp>
      <p:sp>
        <p:nvSpPr>
          <p:cNvPr id="2" name="文本框 1"/>
          <p:cNvSpPr txBox="1"/>
          <p:nvPr/>
        </p:nvSpPr>
        <p:spPr>
          <a:xfrm>
            <a:off x="2555968" y="837084"/>
            <a:ext cx="3946525" cy="414020"/>
          </a:xfrm>
          <a:prstGeom prst="rect">
            <a:avLst/>
          </a:prstGeom>
          <a:noFill/>
        </p:spPr>
        <p:txBody>
          <a:bodyPr wrap="none" rtlCol="0">
            <a:spAutoFit/>
            <a:scene3d>
              <a:camera prst="orthographicFront"/>
              <a:lightRig rig="threePt" dir="t"/>
            </a:scene3d>
          </a:bodyPr>
          <a:lstStyle/>
          <a:p>
            <a:r>
              <a:rPr lang="zh-CN" altLang="en-US" sz="2100" b="1" dirty="0">
                <a:effectLst>
                  <a:outerShdw blurRad="38100" dist="19050" dir="2700000" algn="tl" rotWithShape="0">
                    <a:schemeClr val="dk1">
                      <a:alpha val="40000"/>
                    </a:schemeClr>
                  </a:outerShdw>
                </a:effectLst>
              </a:rPr>
              <a:t>猪圆环病毒（</a:t>
            </a:r>
            <a:r>
              <a:rPr lang="en-US" altLang="zh-CN" sz="2100" b="1" dirty="0">
                <a:effectLst>
                  <a:outerShdw blurRad="38100" dist="19050" dir="2700000" algn="tl" rotWithShape="0">
                    <a:schemeClr val="dk1">
                      <a:alpha val="40000"/>
                    </a:schemeClr>
                  </a:outerShdw>
                </a:effectLst>
              </a:rPr>
              <a:t>PCV</a:t>
            </a:r>
            <a:r>
              <a:rPr lang="zh-CN" altLang="en-US" sz="2100" b="1" dirty="0">
                <a:effectLst>
                  <a:outerShdw blurRad="38100" dist="19050" dir="2700000" algn="tl" rotWithShape="0">
                    <a:schemeClr val="dk1">
                      <a:alpha val="40000"/>
                    </a:schemeClr>
                  </a:outerShdw>
                </a:effectLst>
              </a:rPr>
              <a:t>）及相关疾病</a:t>
            </a:r>
          </a:p>
        </p:txBody>
      </p:sp>
      <p:sp>
        <p:nvSpPr>
          <p:cNvPr id="3" name="文本框 2"/>
          <p:cNvSpPr txBox="1"/>
          <p:nvPr/>
        </p:nvSpPr>
        <p:spPr>
          <a:xfrm>
            <a:off x="755593" y="1484429"/>
            <a:ext cx="7800974" cy="5141595"/>
          </a:xfrm>
          <a:prstGeom prst="rect">
            <a:avLst/>
          </a:prstGeom>
          <a:noFill/>
        </p:spPr>
        <p:txBody>
          <a:bodyPr wrap="square" rtlCol="0">
            <a:spAutoFit/>
            <a:scene3d>
              <a:camera prst="orthographicFront"/>
              <a:lightRig rig="threePt" dir="t"/>
            </a:scene3d>
          </a:bodyPr>
          <a:lstStyle/>
          <a:p>
            <a:pPr>
              <a:lnSpc>
                <a:spcPts val="3580"/>
              </a:lnSpc>
            </a:pPr>
            <a:r>
              <a:rPr lang="zh-CN" altLang="en-US" sz="2000" b="1" dirty="0">
                <a:solidFill>
                  <a:srgbClr val="FF0000"/>
                </a:solidFill>
                <a:effectLst>
                  <a:outerShdw blurRad="38100" dist="19050" dir="2700000" algn="tl" rotWithShape="0">
                    <a:schemeClr val="dk1">
                      <a:alpha val="40000"/>
                    </a:schemeClr>
                  </a:outerShdw>
                </a:effectLst>
              </a:rPr>
              <a:t>PCV-1：</a:t>
            </a:r>
            <a:r>
              <a:rPr lang="en-US" altLang="zh-CN" sz="2000" b="1" dirty="0">
                <a:effectLst>
                  <a:outerShdw blurRad="38100" dist="19050" dir="2700000" algn="tl" rotWithShape="0">
                    <a:schemeClr val="dk1">
                      <a:alpha val="40000"/>
                    </a:schemeClr>
                  </a:outerShdw>
                </a:effectLst>
              </a:rPr>
              <a:t>PK-15</a:t>
            </a:r>
            <a:r>
              <a:rPr lang="zh-CN" altLang="en-US" sz="2000" b="1" dirty="0">
                <a:effectLst>
                  <a:outerShdw blurRad="38100" dist="19050" dir="2700000" algn="tl" rotWithShape="0">
                    <a:schemeClr val="dk1">
                      <a:alpha val="40000"/>
                    </a:schemeClr>
                  </a:outerShdw>
                </a:effectLst>
              </a:rPr>
              <a:t>细胞培养污染物，不致病；</a:t>
            </a:r>
          </a:p>
          <a:p>
            <a:pPr>
              <a:lnSpc>
                <a:spcPts val="3580"/>
              </a:lnSpc>
            </a:pPr>
            <a:r>
              <a:rPr lang="zh-CN" altLang="en-US" sz="2000" b="1" dirty="0">
                <a:solidFill>
                  <a:srgbClr val="FF0000"/>
                </a:solidFill>
                <a:effectLst>
                  <a:outerShdw blurRad="38100" dist="19050" dir="2700000" algn="tl" rotWithShape="0">
                    <a:schemeClr val="dk1">
                      <a:alpha val="40000"/>
                    </a:schemeClr>
                  </a:outerShdw>
                </a:effectLst>
                <a:sym typeface="+mn-ea"/>
              </a:rPr>
              <a:t>PCV-2：</a:t>
            </a:r>
            <a:r>
              <a:rPr lang="zh-CN" altLang="en-US" sz="2000" b="1" dirty="0">
                <a:effectLst>
                  <a:outerShdw blurRad="38100" dist="19050" dir="2700000" algn="tl" rotWithShape="0">
                    <a:schemeClr val="dk1">
                      <a:alpha val="40000"/>
                    </a:schemeClr>
                  </a:outerShdw>
                </a:effectLst>
              </a:rPr>
              <a:t>断奶仔猪多系统衰竭综合征、皮炎肾病综合征、呼吸系统混合疾病、繁殖障碍。</a:t>
            </a:r>
          </a:p>
          <a:p>
            <a:pPr>
              <a:lnSpc>
                <a:spcPts val="3580"/>
              </a:lnSpc>
            </a:pPr>
            <a:r>
              <a:rPr lang="en-US" altLang="zh-CN" sz="2000" b="1" dirty="0">
                <a:solidFill>
                  <a:srgbClr val="FF0000"/>
                </a:solidFill>
                <a:effectLst>
                  <a:outerShdw blurRad="38100" dist="19050" dir="2700000" algn="tl" rotWithShape="0">
                    <a:schemeClr val="dk1">
                      <a:alpha val="40000"/>
                    </a:schemeClr>
                  </a:outerShdw>
                </a:effectLst>
                <a:sym typeface="+mn-ea"/>
              </a:rPr>
              <a:t>PCV-</a:t>
            </a:r>
            <a:r>
              <a:rPr lang="en-US" sz="2000" b="1" dirty="0">
                <a:solidFill>
                  <a:srgbClr val="FF0000"/>
                </a:solidFill>
                <a:effectLst>
                  <a:outerShdw blurRad="38100" dist="19050" dir="2700000" algn="tl" rotWithShape="0">
                    <a:schemeClr val="dk1">
                      <a:alpha val="40000"/>
                    </a:schemeClr>
                  </a:outerShdw>
                </a:effectLst>
                <a:sym typeface="+mn-ea"/>
              </a:rPr>
              <a:t>3</a:t>
            </a:r>
            <a:r>
              <a:rPr lang="zh-CN" altLang="en-US" sz="2000" b="1" dirty="0">
                <a:solidFill>
                  <a:srgbClr val="FF0000"/>
                </a:solidFill>
                <a:effectLst>
                  <a:outerShdw blurRad="38100" dist="19050" dir="2700000" algn="tl" rotWithShape="0">
                    <a:schemeClr val="dk1">
                      <a:alpha val="40000"/>
                    </a:schemeClr>
                  </a:outerShdw>
                </a:effectLst>
                <a:sym typeface="+mn-ea"/>
              </a:rPr>
              <a:t>：</a:t>
            </a:r>
            <a:r>
              <a:rPr lang="zh-CN" altLang="en-US" sz="2000" b="1" dirty="0">
                <a:effectLst>
                  <a:outerShdw blurRad="38100" dist="19050" dir="2700000" algn="tl" rotWithShape="0">
                    <a:schemeClr val="dk1">
                      <a:alpha val="40000"/>
                    </a:schemeClr>
                  </a:outerShdw>
                </a:effectLst>
                <a:sym typeface="+mn-ea"/>
              </a:rPr>
              <a:t>繁殖障碍、皮炎与肾病综合征、心肌炎与多系统炎症等，无明显症状也可检出。</a:t>
            </a:r>
            <a:r>
              <a:rPr lang="zh-CN" altLang="en-US" sz="2000" b="1" dirty="0">
                <a:solidFill>
                  <a:srgbClr val="FF0000"/>
                </a:solidFill>
                <a:effectLst>
                  <a:outerShdw blurRad="38100" dist="19050" dir="2700000" algn="tl" rotWithShape="0">
                    <a:schemeClr val="dk1">
                      <a:alpha val="40000"/>
                    </a:schemeClr>
                  </a:outerShdw>
                </a:effectLst>
                <a:sym typeface="+mn-ea"/>
              </a:rPr>
              <a:t>宿主范围更加广泛（犬、牛、蜱、水禽）。</a:t>
            </a:r>
          </a:p>
          <a:p>
            <a:pPr>
              <a:lnSpc>
                <a:spcPts val="3580"/>
              </a:lnSpc>
            </a:pPr>
            <a:r>
              <a:rPr lang="en-US" altLang="zh-CN" sz="2000" b="1" dirty="0">
                <a:effectLst>
                  <a:outerShdw blurRad="38100" dist="19050" dir="2700000" algn="tl" rotWithShape="0">
                    <a:schemeClr val="dk1">
                      <a:alpha val="40000"/>
                    </a:schemeClr>
                  </a:outerShdw>
                </a:effectLst>
              </a:rPr>
              <a:t>PCV4</a:t>
            </a:r>
            <a:r>
              <a:rPr lang="zh-CN" altLang="en-US" sz="2000" b="1" dirty="0">
                <a:effectLst>
                  <a:outerShdw blurRad="38100" dist="19050" dir="2700000" algn="tl" rotWithShape="0">
                    <a:schemeClr val="dk1">
                      <a:alpha val="40000"/>
                    </a:schemeClr>
                  </a:outerShdw>
                </a:effectLst>
              </a:rPr>
              <a:t>？</a:t>
            </a:r>
          </a:p>
          <a:p>
            <a:pPr>
              <a:lnSpc>
                <a:spcPts val="3580"/>
              </a:lnSpc>
            </a:pPr>
            <a:endParaRPr lang="zh-CN" altLang="en-US" sz="2000" b="1" dirty="0">
              <a:effectLst>
                <a:outerShdw blurRad="38100" dist="19050" dir="2700000" algn="tl" rotWithShape="0">
                  <a:schemeClr val="dk1">
                    <a:alpha val="40000"/>
                  </a:schemeClr>
                </a:outerShdw>
              </a:effectLst>
            </a:endParaRPr>
          </a:p>
          <a:p>
            <a:pPr>
              <a:lnSpc>
                <a:spcPts val="3580"/>
              </a:lnSpc>
            </a:pPr>
            <a:r>
              <a:rPr lang="zh-CN" altLang="en-US" sz="2000" b="1" dirty="0">
                <a:effectLst>
                  <a:outerShdw blurRad="38100" dist="19050" dir="2700000" algn="tl" rotWithShape="0">
                    <a:schemeClr val="dk1">
                      <a:alpha val="40000"/>
                    </a:schemeClr>
                  </a:outerShdw>
                </a:effectLst>
                <a:sym typeface="+mn-ea"/>
              </a:rPr>
              <a:t>PCV2 与 PCV1 ：</a:t>
            </a:r>
            <a:r>
              <a:rPr lang="en-US" altLang="zh-CN" sz="2000" b="1" dirty="0">
                <a:solidFill>
                  <a:srgbClr val="FF0000"/>
                </a:solidFill>
                <a:effectLst>
                  <a:outerShdw blurRad="38100" dist="19050" dir="2700000" algn="tl" rotWithShape="0">
                    <a:schemeClr val="dk1">
                      <a:alpha val="40000"/>
                    </a:schemeClr>
                  </a:outerShdw>
                </a:effectLst>
                <a:sym typeface="+mn-ea"/>
              </a:rPr>
              <a:t>1.7kb</a:t>
            </a:r>
            <a:r>
              <a:rPr lang="zh-CN" altLang="en-US" sz="2000" b="1" dirty="0">
                <a:effectLst>
                  <a:outerShdw blurRad="38100" dist="19050" dir="2700000" algn="tl" rotWithShape="0">
                    <a:schemeClr val="dk1">
                      <a:alpha val="40000"/>
                    </a:schemeClr>
                  </a:outerShdw>
                </a:effectLst>
                <a:sym typeface="+mn-ea"/>
              </a:rPr>
              <a:t>（ 68%同源性，抗原性差异）。</a:t>
            </a:r>
          </a:p>
          <a:p>
            <a:pPr>
              <a:lnSpc>
                <a:spcPts val="3580"/>
              </a:lnSpc>
            </a:pPr>
            <a:r>
              <a:rPr lang="zh-CN" altLang="en-US" sz="2000" b="1" dirty="0">
                <a:effectLst>
                  <a:outerShdw blurRad="38100" dist="19050" dir="2700000" algn="tl" rotWithShape="0">
                    <a:schemeClr val="dk1">
                      <a:alpha val="40000"/>
                    </a:schemeClr>
                  </a:outerShdw>
                </a:effectLst>
                <a:sym typeface="+mn-ea"/>
              </a:rPr>
              <a:t>PCV3： </a:t>
            </a:r>
            <a:r>
              <a:rPr lang="zh-CN" altLang="en-US" sz="2000" b="1" dirty="0">
                <a:solidFill>
                  <a:srgbClr val="FF0000"/>
                </a:solidFill>
                <a:effectLst>
                  <a:outerShdw blurRad="38100" dist="19050" dir="2700000" algn="tl" rotWithShape="0">
                    <a:schemeClr val="dk1">
                      <a:alpha val="40000"/>
                    </a:schemeClr>
                  </a:outerShdw>
                </a:effectLst>
                <a:sym typeface="+mn-ea"/>
              </a:rPr>
              <a:t>2</a:t>
            </a:r>
            <a:r>
              <a:rPr lang="en-US" altLang="zh-CN" sz="2000" b="1" dirty="0">
                <a:solidFill>
                  <a:srgbClr val="FF0000"/>
                </a:solidFill>
                <a:effectLst>
                  <a:outerShdw blurRad="38100" dist="19050" dir="2700000" algn="tl" rotWithShape="0">
                    <a:schemeClr val="dk1">
                      <a:alpha val="40000"/>
                    </a:schemeClr>
                  </a:outerShdw>
                </a:effectLst>
                <a:sym typeface="+mn-ea"/>
              </a:rPr>
              <a:t>.</a:t>
            </a:r>
            <a:r>
              <a:rPr lang="zh-CN" altLang="en-US" sz="2000" b="1" dirty="0">
                <a:solidFill>
                  <a:srgbClr val="FF0000"/>
                </a:solidFill>
                <a:effectLst>
                  <a:outerShdw blurRad="38100" dist="19050" dir="2700000" algn="tl" rotWithShape="0">
                    <a:schemeClr val="dk1">
                      <a:alpha val="40000"/>
                    </a:schemeClr>
                  </a:outerShdw>
                </a:effectLst>
                <a:sym typeface="+mn-ea"/>
              </a:rPr>
              <a:t>0</a:t>
            </a:r>
            <a:r>
              <a:rPr lang="en-US" altLang="zh-CN" sz="2000" b="1" dirty="0">
                <a:solidFill>
                  <a:srgbClr val="FF0000"/>
                </a:solidFill>
                <a:effectLst>
                  <a:outerShdw blurRad="38100" dist="19050" dir="2700000" algn="tl" rotWithShape="0">
                    <a:schemeClr val="dk1">
                      <a:alpha val="40000"/>
                    </a:schemeClr>
                  </a:outerShdw>
                </a:effectLst>
                <a:sym typeface="+mn-ea"/>
              </a:rPr>
              <a:t>k</a:t>
            </a:r>
            <a:r>
              <a:rPr lang="zh-CN" altLang="en-US" sz="2000" b="1" dirty="0">
                <a:solidFill>
                  <a:srgbClr val="FF0000"/>
                </a:solidFill>
                <a:effectLst>
                  <a:outerShdw blurRad="38100" dist="19050" dir="2700000" algn="tl" rotWithShape="0">
                    <a:schemeClr val="dk1">
                      <a:alpha val="40000"/>
                    </a:schemeClr>
                  </a:outerShdw>
                </a:effectLst>
                <a:sym typeface="+mn-ea"/>
              </a:rPr>
              <a:t>p</a:t>
            </a:r>
            <a:r>
              <a:rPr lang="zh-CN" altLang="en-US" sz="2000" b="1" dirty="0">
                <a:effectLst>
                  <a:outerShdw blurRad="38100" dist="19050" dir="2700000" algn="tl" rotWithShape="0">
                    <a:schemeClr val="dk1">
                      <a:alpha val="40000"/>
                    </a:schemeClr>
                  </a:outerShdw>
                </a:effectLst>
                <a:sym typeface="+mn-ea"/>
              </a:rPr>
              <a:t>（与PCV1 和 PCV2 的同源性均在 50%以下）。</a:t>
            </a:r>
            <a:endParaRPr lang="zh-CN" altLang="en-US" sz="2000" b="1" dirty="0">
              <a:effectLst>
                <a:outerShdw blurRad="38100" dist="19050" dir="2700000" algn="tl" rotWithShape="0">
                  <a:schemeClr val="dk1">
                    <a:alpha val="40000"/>
                  </a:schemeClr>
                </a:outerShdw>
              </a:effectLst>
            </a:endParaRPr>
          </a:p>
          <a:p>
            <a:pPr>
              <a:lnSpc>
                <a:spcPts val="3580"/>
              </a:lnSpc>
            </a:pPr>
            <a:r>
              <a:rPr lang="zh-CN" altLang="en-US" sz="2000" b="1" dirty="0">
                <a:solidFill>
                  <a:srgbClr val="FF0000"/>
                </a:solidFill>
                <a:effectLst>
                  <a:outerShdw blurRad="38100" dist="19050" dir="2700000" algn="tl" rotWithShape="0">
                    <a:schemeClr val="dk1">
                      <a:alpha val="40000"/>
                    </a:schemeClr>
                  </a:outerShdw>
                </a:effectLst>
                <a:sym typeface="+mn-ea"/>
              </a:rPr>
              <a:t>PCV2 ：</a:t>
            </a:r>
            <a:r>
              <a:rPr lang="zh-CN" altLang="en-US" sz="2000" b="1" dirty="0">
                <a:effectLst>
                  <a:outerShdw blurRad="38100" dist="19050" dir="2700000" algn="tl" rotWithShape="0">
                    <a:schemeClr val="dk1">
                      <a:alpha val="40000"/>
                    </a:schemeClr>
                  </a:outerShdw>
                </a:effectLst>
                <a:sym typeface="+mn-ea"/>
              </a:rPr>
              <a:t>PCV2a、PCV2b、PCV2c、PCV2d  </a:t>
            </a:r>
            <a:r>
              <a:rPr lang="en-US" altLang="zh-CN" sz="2000" b="1" dirty="0">
                <a:effectLst>
                  <a:outerShdw blurRad="38100" dist="19050" dir="2700000" algn="tl" rotWithShape="0">
                    <a:schemeClr val="dk1">
                      <a:alpha val="40000"/>
                    </a:schemeClr>
                  </a:outerShdw>
                </a:effectLst>
                <a:sym typeface="+mn-ea"/>
              </a:rPr>
              <a:t>4</a:t>
            </a:r>
            <a:r>
              <a:rPr lang="zh-CN" altLang="en-US" sz="2000" b="1" dirty="0">
                <a:effectLst>
                  <a:outerShdw blurRad="38100" dist="19050" dir="2700000" algn="tl" rotWithShape="0">
                    <a:schemeClr val="dk1">
                      <a:alpha val="40000"/>
                    </a:schemeClr>
                  </a:outerShdw>
                </a:effectLst>
                <a:sym typeface="+mn-ea"/>
              </a:rPr>
              <a:t>个基因型</a:t>
            </a:r>
            <a:endParaRPr lang="zh-CN" altLang="en-US" sz="2000" b="1" dirty="0">
              <a:effectLst>
                <a:outerShdw blurRad="38100" dist="19050" dir="2700000" algn="tl" rotWithShape="0">
                  <a:schemeClr val="dk1">
                    <a:alpha val="40000"/>
                  </a:schemeClr>
                </a:outerShdw>
              </a:effectLst>
            </a:endParaRPr>
          </a:p>
          <a:p>
            <a:pPr>
              <a:lnSpc>
                <a:spcPts val="3580"/>
              </a:lnSpc>
            </a:pPr>
            <a:r>
              <a:rPr lang="zh-CN" altLang="en-US" sz="2000" b="1" dirty="0">
                <a:solidFill>
                  <a:srgbClr val="FF0000"/>
                </a:solidFill>
                <a:effectLst>
                  <a:outerShdw blurRad="38100" dist="19050" dir="2700000" algn="tl" rotWithShape="0">
                    <a:schemeClr val="dk1">
                      <a:alpha val="40000"/>
                    </a:schemeClr>
                  </a:outerShdw>
                </a:effectLst>
                <a:sym typeface="+mn-ea"/>
              </a:rPr>
              <a:t>PCV</a:t>
            </a:r>
            <a:r>
              <a:rPr lang="en-US" altLang="zh-CN" sz="2000" b="1" dirty="0">
                <a:solidFill>
                  <a:srgbClr val="FF0000"/>
                </a:solidFill>
                <a:effectLst>
                  <a:outerShdw blurRad="38100" dist="19050" dir="2700000" algn="tl" rotWithShape="0">
                    <a:schemeClr val="dk1">
                      <a:alpha val="40000"/>
                    </a:schemeClr>
                  </a:outerShdw>
                </a:effectLst>
                <a:sym typeface="+mn-ea"/>
              </a:rPr>
              <a:t>3</a:t>
            </a:r>
            <a:r>
              <a:rPr lang="zh-CN" altLang="en-US" sz="2000" b="1" dirty="0">
                <a:solidFill>
                  <a:srgbClr val="FF0000"/>
                </a:solidFill>
                <a:effectLst>
                  <a:outerShdw blurRad="38100" dist="19050" dir="2700000" algn="tl" rotWithShape="0">
                    <a:schemeClr val="dk1">
                      <a:alpha val="40000"/>
                    </a:schemeClr>
                  </a:outerShdw>
                </a:effectLst>
                <a:sym typeface="+mn-ea"/>
              </a:rPr>
              <a:t> ： </a:t>
            </a:r>
            <a:r>
              <a:rPr lang="zh-CN" altLang="en-US" sz="2000" b="1" dirty="0">
                <a:effectLst>
                  <a:outerShdw blurRad="38100" dist="19050" dir="2700000" algn="tl" rotWithShape="0">
                    <a:schemeClr val="dk1">
                      <a:alpha val="40000"/>
                    </a:schemeClr>
                  </a:outerShdw>
                </a:effectLst>
                <a:sym typeface="+mn-ea"/>
              </a:rPr>
              <a:t>PCV3a、PCV3b 、PCV3c   </a:t>
            </a:r>
            <a:r>
              <a:rPr lang="en-US" altLang="zh-CN" sz="2000" b="1" dirty="0">
                <a:effectLst>
                  <a:outerShdw blurRad="38100" dist="19050" dir="2700000" algn="tl" rotWithShape="0">
                    <a:schemeClr val="dk1">
                      <a:alpha val="40000"/>
                    </a:schemeClr>
                  </a:outerShdw>
                </a:effectLst>
                <a:sym typeface="+mn-ea"/>
              </a:rPr>
              <a:t>3 </a:t>
            </a:r>
            <a:r>
              <a:rPr lang="zh-CN" altLang="en-US" sz="2000" b="1" dirty="0">
                <a:effectLst>
                  <a:outerShdw blurRad="38100" dist="19050" dir="2700000" algn="tl" rotWithShape="0">
                    <a:schemeClr val="dk1">
                      <a:alpha val="40000"/>
                    </a:schemeClr>
                  </a:outerShdw>
                </a:effectLst>
                <a:sym typeface="+mn-ea"/>
              </a:rPr>
              <a:t>个基因型</a:t>
            </a:r>
            <a:endParaRPr lang="zh-CN" altLang="en-US" sz="2000" b="1" dirty="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框 5125"/>
          <p:cNvSpPr txBox="1"/>
          <p:nvPr/>
        </p:nvSpPr>
        <p:spPr>
          <a:xfrm>
            <a:off x="1258888" y="2420938"/>
            <a:ext cx="490537"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800" dirty="0">
                <a:latin typeface="宋体" panose="02010600030101010101" pitchFamily="2" charset="-122"/>
              </a:rPr>
              <a:t>  </a:t>
            </a:r>
            <a:endParaRPr lang="zh-CN" altLang="en-US" sz="1800" dirty="0">
              <a:latin typeface="宋体" panose="02010600030101010101" pitchFamily="2" charset="-122"/>
              <a:ea typeface="Times New Roman" panose="02020603050405020304" pitchFamily="18" charset="0"/>
            </a:endParaRPr>
          </a:p>
        </p:txBody>
      </p:sp>
      <p:grpSp>
        <p:nvGrpSpPr>
          <p:cNvPr id="2" name="组合 4"/>
          <p:cNvGrpSpPr/>
          <p:nvPr/>
        </p:nvGrpSpPr>
        <p:grpSpPr>
          <a:xfrm>
            <a:off x="611278" y="1268730"/>
            <a:ext cx="3528128" cy="2267585"/>
            <a:chOff x="1081" y="1942"/>
            <a:chExt cx="4799" cy="3571"/>
          </a:xfrm>
        </p:grpSpPr>
        <p:sp>
          <p:nvSpPr>
            <p:cNvPr id="35883" name="下箭头 2"/>
            <p:cNvSpPr/>
            <p:nvPr/>
          </p:nvSpPr>
          <p:spPr>
            <a:xfrm>
              <a:off x="1277" y="2509"/>
              <a:ext cx="196" cy="3004"/>
            </a:xfrm>
            <a:prstGeom prst="downArrow">
              <a:avLst>
                <a:gd name="adj1" fmla="val 50000"/>
                <a:gd name="adj2" fmla="val 49966"/>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sp>
          <p:nvSpPr>
            <p:cNvPr id="35884" name="文本框 3"/>
            <p:cNvSpPr txBox="1"/>
            <p:nvPr/>
          </p:nvSpPr>
          <p:spPr>
            <a:xfrm>
              <a:off x="1081" y="1942"/>
              <a:ext cx="4799" cy="43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sym typeface="+mn-ea"/>
                </a:rPr>
                <a:t>●</a:t>
              </a:r>
              <a:r>
                <a:rPr lang="en-US" altLang="zh-CN" sz="1200" b="1" dirty="0">
                  <a:latin typeface="Times New Roman" panose="02020603050405020304" pitchFamily="18" charset="0"/>
                </a:rPr>
                <a:t>1974</a:t>
              </a:r>
              <a:r>
                <a:rPr lang="zh-CN" altLang="en-US" sz="1200" b="1" dirty="0">
                  <a:latin typeface="Times New Roman" panose="02020603050405020304" pitchFamily="18" charset="0"/>
                </a:rPr>
                <a:t>（Tischer发现病毒，</a:t>
              </a:r>
              <a:r>
                <a:rPr lang="en-US" altLang="zh-CN" sz="1200" b="1" dirty="0">
                  <a:latin typeface="Times New Roman" panose="02020603050405020304" pitchFamily="18" charset="0"/>
                </a:rPr>
                <a:t>PCV-1 </a:t>
              </a:r>
              <a:r>
                <a:rPr lang="zh-CN" altLang="en-US" sz="1200" b="1" dirty="0">
                  <a:latin typeface="Times New Roman" panose="02020603050405020304" pitchFamily="18" charset="0"/>
                </a:rPr>
                <a:t>）</a:t>
              </a:r>
            </a:p>
          </p:txBody>
        </p:sp>
      </p:grpSp>
      <p:sp>
        <p:nvSpPr>
          <p:cNvPr id="35875" name="文本框 5127"/>
          <p:cNvSpPr txBox="1"/>
          <p:nvPr/>
        </p:nvSpPr>
        <p:spPr>
          <a:xfrm>
            <a:off x="971600" y="1700808"/>
            <a:ext cx="2952328" cy="27699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200" b="1" dirty="0">
                <a:latin typeface="Times New Roman" panose="02020603050405020304" pitchFamily="18" charset="0"/>
              </a:rPr>
              <a:t>  </a:t>
            </a:r>
            <a:r>
              <a:rPr lang="zh-CN" altLang="en-US" sz="1200" b="1" dirty="0">
                <a:latin typeface="Times New Roman" panose="02020603050405020304" pitchFamily="18" charset="0"/>
              </a:rPr>
              <a:t>●  </a:t>
            </a:r>
            <a:r>
              <a:rPr lang="en-US" altLang="zh-CN" sz="1200" b="1" dirty="0">
                <a:latin typeface="Times New Roman" panose="02020603050405020304" pitchFamily="18" charset="0"/>
              </a:rPr>
              <a:t>1982</a:t>
            </a:r>
            <a:r>
              <a:rPr lang="zh-CN" altLang="en-US" sz="1200" b="1" dirty="0">
                <a:latin typeface="Times New Roman" panose="02020603050405020304" pitchFamily="18" charset="0"/>
              </a:rPr>
              <a:t>（报道并命名</a:t>
            </a:r>
            <a:r>
              <a:rPr lang="en-US" altLang="zh-CN" sz="1200" b="1" dirty="0">
                <a:latin typeface="Times New Roman" panose="02020603050405020304" pitchFamily="18" charset="0"/>
              </a:rPr>
              <a:t>PCV</a:t>
            </a:r>
            <a:r>
              <a:rPr lang="zh-CN" altLang="en-US" sz="1200" b="1" dirty="0">
                <a:latin typeface="Times New Roman" panose="02020603050405020304" pitchFamily="18" charset="0"/>
              </a:rPr>
              <a:t>）</a:t>
            </a:r>
          </a:p>
        </p:txBody>
      </p:sp>
      <p:sp>
        <p:nvSpPr>
          <p:cNvPr id="35876" name="下箭头 13"/>
          <p:cNvSpPr/>
          <p:nvPr/>
        </p:nvSpPr>
        <p:spPr>
          <a:xfrm>
            <a:off x="1122044" y="2060848"/>
            <a:ext cx="137587" cy="1475467"/>
          </a:xfrm>
          <a:prstGeom prst="downArrow">
            <a:avLst>
              <a:gd name="adj1" fmla="val 50000"/>
              <a:gd name="adj2" fmla="val 49940"/>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nvGrpSpPr>
          <p:cNvPr id="7" name="组合 21"/>
          <p:cNvGrpSpPr/>
          <p:nvPr/>
        </p:nvGrpSpPr>
        <p:grpSpPr>
          <a:xfrm>
            <a:off x="1475656" y="1988676"/>
            <a:ext cx="3289300" cy="1566043"/>
            <a:chOff x="4384" y="3501"/>
            <a:chExt cx="5180" cy="2467"/>
          </a:xfrm>
        </p:grpSpPr>
        <p:sp>
          <p:nvSpPr>
            <p:cNvPr id="35873" name="文本框 5126"/>
            <p:cNvSpPr txBox="1"/>
            <p:nvPr/>
          </p:nvSpPr>
          <p:spPr>
            <a:xfrm>
              <a:off x="4384" y="3501"/>
              <a:ext cx="5180" cy="436"/>
            </a:xfrm>
            <a:prstGeom prst="rect">
              <a:avLst/>
            </a:prstGeom>
            <a:solidFill>
              <a:srgbClr val="FF0000"/>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200" b="1" dirty="0">
                  <a:solidFill>
                    <a:schemeClr val="bg1"/>
                  </a:solidFill>
                  <a:latin typeface="Times New Roman" panose="02020603050405020304" pitchFamily="18" charset="0"/>
                </a:rPr>
                <a:t>● </a:t>
              </a:r>
              <a:r>
                <a:rPr lang="en-US" altLang="zh-CN" sz="1200" b="1" dirty="0">
                  <a:solidFill>
                    <a:schemeClr val="bg1"/>
                  </a:solidFill>
                  <a:latin typeface="Times New Roman" panose="02020603050405020304" pitchFamily="18" charset="0"/>
                </a:rPr>
                <a:t>1998</a:t>
              </a:r>
              <a:r>
                <a:rPr lang="zh-CN" altLang="en-US" sz="1200" b="1" dirty="0">
                  <a:solidFill>
                    <a:schemeClr val="bg1"/>
                  </a:solidFill>
                  <a:latin typeface="Times New Roman" panose="02020603050405020304" pitchFamily="18" charset="0"/>
                </a:rPr>
                <a:t>（发现变异株，引起</a:t>
              </a:r>
              <a:r>
                <a:rPr lang="en-US" altLang="zh-CN" sz="1200" b="1" dirty="0">
                  <a:solidFill>
                    <a:schemeClr val="bg1"/>
                  </a:solidFill>
                  <a:latin typeface="Times New Roman" panose="02020603050405020304" pitchFamily="18" charset="0"/>
                </a:rPr>
                <a:t>PMWS</a:t>
              </a:r>
              <a:r>
                <a:rPr lang="zh-CN" altLang="en-US" sz="1200" b="1" dirty="0">
                  <a:solidFill>
                    <a:schemeClr val="bg1"/>
                  </a:solidFill>
                  <a:latin typeface="Times New Roman" panose="02020603050405020304" pitchFamily="18" charset="0"/>
                </a:rPr>
                <a:t>，</a:t>
              </a:r>
              <a:r>
                <a:rPr lang="en-US" altLang="zh-CN" sz="1200" b="1" dirty="0">
                  <a:solidFill>
                    <a:schemeClr val="bg1"/>
                  </a:solidFill>
                  <a:latin typeface="Times New Roman" panose="02020603050405020304" pitchFamily="18" charset="0"/>
                </a:rPr>
                <a:t>PCV-2</a:t>
              </a:r>
              <a:r>
                <a:rPr lang="zh-CN" altLang="en-US" sz="1200" b="1" dirty="0">
                  <a:solidFill>
                    <a:schemeClr val="bg1"/>
                  </a:solidFill>
                  <a:latin typeface="Times New Roman" panose="02020603050405020304" pitchFamily="18" charset="0"/>
                </a:rPr>
                <a:t>）</a:t>
              </a:r>
            </a:p>
          </p:txBody>
        </p:sp>
        <p:sp>
          <p:nvSpPr>
            <p:cNvPr id="15" name="下箭头 14"/>
            <p:cNvSpPr/>
            <p:nvPr/>
          </p:nvSpPr>
          <p:spPr>
            <a:xfrm>
              <a:off x="4384" y="4209"/>
              <a:ext cx="266" cy="1759"/>
            </a:xfrm>
            <a:prstGeom prst="downArrow">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i="0" u="none" strike="noStrike" kern="1200" cap="none" spc="0" normalizeH="0" baseline="0" noProof="1">
                <a:ln>
                  <a:noFill/>
                </a:ln>
                <a:solidFill>
                  <a:schemeClr val="tx1"/>
                </a:solidFill>
                <a:effectLst/>
                <a:uLnTx/>
                <a:uFillTx/>
                <a:latin typeface="Times New Roman" panose="02020603050405020304" pitchFamily="18" charset="0"/>
                <a:ea typeface="+mn-ea"/>
                <a:cs typeface="+mn-cs"/>
              </a:endParaRPr>
            </a:p>
          </p:txBody>
        </p:sp>
      </p:grpSp>
      <p:grpSp>
        <p:nvGrpSpPr>
          <p:cNvPr id="9" name="组合 26"/>
          <p:cNvGrpSpPr/>
          <p:nvPr/>
        </p:nvGrpSpPr>
        <p:grpSpPr>
          <a:xfrm>
            <a:off x="1691680" y="2492896"/>
            <a:ext cx="3993669" cy="1008399"/>
            <a:chOff x="5745" y="4634"/>
            <a:chExt cx="8183" cy="2333"/>
          </a:xfrm>
        </p:grpSpPr>
        <p:sp>
          <p:nvSpPr>
            <p:cNvPr id="35869" name="下箭头 16"/>
            <p:cNvSpPr/>
            <p:nvPr/>
          </p:nvSpPr>
          <p:spPr>
            <a:xfrm>
              <a:off x="5893" y="5134"/>
              <a:ext cx="295" cy="1833"/>
            </a:xfrm>
            <a:prstGeom prst="downArrow">
              <a:avLst>
                <a:gd name="adj1" fmla="val 50000"/>
                <a:gd name="adj2" fmla="val 49965"/>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dirty="0">
                <a:latin typeface="Times New Roman" panose="02020603050405020304" pitchFamily="18" charset="0"/>
              </a:endParaRPr>
            </a:p>
          </p:txBody>
        </p:sp>
        <p:sp>
          <p:nvSpPr>
            <p:cNvPr id="35870" name="文本框 25"/>
            <p:cNvSpPr txBox="1"/>
            <p:nvPr/>
          </p:nvSpPr>
          <p:spPr>
            <a:xfrm>
              <a:off x="5745" y="4634"/>
              <a:ext cx="8183" cy="641"/>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a:t>
              </a:r>
              <a:r>
                <a:rPr lang="zh-CN" altLang="en-US" sz="1200" b="1" dirty="0">
                  <a:solidFill>
                    <a:srgbClr val="0000CC"/>
                  </a:solidFill>
                </a:rPr>
                <a:t>美国</a:t>
              </a:r>
              <a:r>
                <a:rPr lang="zh-CN" altLang="en-US" sz="1200" b="1" dirty="0">
                  <a:solidFill>
                    <a:srgbClr val="0000CC"/>
                  </a:solidFill>
                  <a:sym typeface="+mn-ea"/>
                </a:rPr>
                <a:t>（</a:t>
              </a:r>
              <a:r>
                <a:rPr lang="zh-CN" altLang="en-US" sz="1200" b="1" dirty="0">
                  <a:solidFill>
                    <a:srgbClr val="0000CC"/>
                  </a:solidFill>
                </a:rPr>
                <a:t>猪圆环病毒相关疾病，PCVAD）</a:t>
              </a:r>
            </a:p>
          </p:txBody>
        </p:sp>
      </p:grpSp>
      <p:grpSp>
        <p:nvGrpSpPr>
          <p:cNvPr id="10" name="组合 28"/>
          <p:cNvGrpSpPr/>
          <p:nvPr/>
        </p:nvGrpSpPr>
        <p:grpSpPr>
          <a:xfrm>
            <a:off x="2195736" y="3717032"/>
            <a:ext cx="1800225" cy="2005116"/>
            <a:chOff x="6217" y="6080"/>
            <a:chExt cx="2835" cy="8342"/>
          </a:xfrm>
        </p:grpSpPr>
        <p:sp>
          <p:nvSpPr>
            <p:cNvPr id="35867" name="上箭头 11"/>
            <p:cNvSpPr/>
            <p:nvPr/>
          </p:nvSpPr>
          <p:spPr>
            <a:xfrm>
              <a:off x="6229" y="6080"/>
              <a:ext cx="215" cy="6890"/>
            </a:xfrm>
            <a:prstGeom prst="upArrow">
              <a:avLst>
                <a:gd name="adj1" fmla="val 50000"/>
                <a:gd name="adj2" fmla="val 49933"/>
              </a:avLst>
            </a:prstGeom>
            <a:solidFill>
              <a:srgbClr val="FF0000"/>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dirty="0">
                <a:latin typeface="Times New Roman" panose="02020603050405020304" pitchFamily="18" charset="0"/>
              </a:endParaRPr>
            </a:p>
          </p:txBody>
        </p:sp>
        <p:sp>
          <p:nvSpPr>
            <p:cNvPr id="35868" name="文本框 27"/>
            <p:cNvSpPr txBox="1"/>
            <p:nvPr/>
          </p:nvSpPr>
          <p:spPr>
            <a:xfrm>
              <a:off x="6217" y="13270"/>
              <a:ext cx="2835" cy="1152"/>
            </a:xfrm>
            <a:prstGeom prst="rect">
              <a:avLst/>
            </a:prstGeom>
            <a:solidFill>
              <a:srgbClr val="FF00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a:t>
              </a:r>
              <a:r>
                <a:rPr lang="en-US" altLang="zh-CN" sz="1200" b="1" dirty="0">
                  <a:solidFill>
                    <a:schemeClr val="bg1"/>
                  </a:solidFill>
                  <a:latin typeface="Times New Roman" panose="02020603050405020304" pitchFamily="18" charset="0"/>
                </a:rPr>
                <a:t>2003</a:t>
              </a:r>
              <a:r>
                <a:rPr lang="zh-CN" altLang="en-US" sz="1200" b="1" dirty="0">
                  <a:solidFill>
                    <a:schemeClr val="bg1"/>
                  </a:solidFill>
                  <a:latin typeface="Times New Roman" panose="02020603050405020304" pitchFamily="18" charset="0"/>
                </a:rPr>
                <a:t>以后（</a:t>
              </a:r>
              <a:r>
                <a:rPr lang="en-US" altLang="zh-CN" sz="1200" b="1" dirty="0">
                  <a:solidFill>
                    <a:schemeClr val="bg1"/>
                  </a:solidFill>
                  <a:latin typeface="Times New Roman" panose="02020603050405020304" pitchFamily="18" charset="0"/>
                  <a:sym typeface="+mn-ea"/>
                </a:rPr>
                <a:t>PCV2b</a:t>
              </a:r>
              <a:r>
                <a:rPr lang="zh-CN" altLang="en-US" sz="1200" b="1" dirty="0">
                  <a:solidFill>
                    <a:schemeClr val="bg1"/>
                  </a:solidFill>
                  <a:latin typeface="Times New Roman" panose="02020603050405020304" pitchFamily="18" charset="0"/>
                </a:rPr>
                <a:t>）</a:t>
              </a:r>
            </a:p>
          </p:txBody>
        </p:sp>
      </p:grpSp>
      <p:grpSp>
        <p:nvGrpSpPr>
          <p:cNvPr id="11" name="组合 30"/>
          <p:cNvGrpSpPr/>
          <p:nvPr/>
        </p:nvGrpSpPr>
        <p:grpSpPr>
          <a:xfrm>
            <a:off x="2051721" y="2780928"/>
            <a:ext cx="2457679" cy="755705"/>
            <a:chOff x="7401" y="2632"/>
            <a:chExt cx="2457" cy="2881"/>
          </a:xfrm>
        </p:grpSpPr>
        <p:sp>
          <p:nvSpPr>
            <p:cNvPr id="35865" name="下箭头 17"/>
            <p:cNvSpPr/>
            <p:nvPr/>
          </p:nvSpPr>
          <p:spPr>
            <a:xfrm>
              <a:off x="7401" y="3456"/>
              <a:ext cx="144" cy="2057"/>
            </a:xfrm>
            <a:prstGeom prst="downArrow">
              <a:avLst>
                <a:gd name="adj1" fmla="val 50000"/>
                <a:gd name="adj2" fmla="val 49925"/>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dirty="0">
                <a:latin typeface="Times New Roman" panose="02020603050405020304" pitchFamily="18" charset="0"/>
              </a:endParaRPr>
            </a:p>
          </p:txBody>
        </p:sp>
        <p:sp>
          <p:nvSpPr>
            <p:cNvPr id="35866" name="文本框 29"/>
            <p:cNvSpPr txBox="1"/>
            <p:nvPr/>
          </p:nvSpPr>
          <p:spPr>
            <a:xfrm>
              <a:off x="7401" y="2632"/>
              <a:ext cx="2457" cy="105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●欧洲（猪</a:t>
              </a:r>
              <a:r>
                <a:rPr lang="zh-CN" altLang="en-US" sz="1200" b="1" dirty="0">
                  <a:latin typeface="Times New Roman" panose="02020603050405020304" pitchFamily="18" charset="0"/>
                </a:rPr>
                <a:t>圆环病毒病，PCVD）</a:t>
              </a:r>
            </a:p>
          </p:txBody>
        </p:sp>
      </p:grpSp>
      <p:grpSp>
        <p:nvGrpSpPr>
          <p:cNvPr id="13" name="组合 34"/>
          <p:cNvGrpSpPr/>
          <p:nvPr/>
        </p:nvGrpSpPr>
        <p:grpSpPr>
          <a:xfrm>
            <a:off x="1763688" y="3789036"/>
            <a:ext cx="2371090" cy="2664299"/>
            <a:chOff x="8566" y="6080"/>
            <a:chExt cx="3734" cy="1181"/>
          </a:xfrm>
        </p:grpSpPr>
        <p:sp>
          <p:nvSpPr>
            <p:cNvPr id="35861" name="上箭头 12"/>
            <p:cNvSpPr/>
            <p:nvPr/>
          </p:nvSpPr>
          <p:spPr>
            <a:xfrm>
              <a:off x="8566" y="6080"/>
              <a:ext cx="227" cy="1042"/>
            </a:xfrm>
            <a:prstGeom prst="upArrow">
              <a:avLst>
                <a:gd name="adj1" fmla="val 50000"/>
                <a:gd name="adj2" fmla="val 49980"/>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b="1" dirty="0">
                <a:solidFill>
                  <a:schemeClr val="bg1"/>
                </a:solidFill>
                <a:latin typeface="Times New Roman" panose="02020603050405020304" pitchFamily="18" charset="0"/>
              </a:endParaRPr>
            </a:p>
          </p:txBody>
        </p:sp>
        <p:sp>
          <p:nvSpPr>
            <p:cNvPr id="35862" name="文本框 33"/>
            <p:cNvSpPr txBox="1"/>
            <p:nvPr/>
          </p:nvSpPr>
          <p:spPr>
            <a:xfrm>
              <a:off x="8566" y="7122"/>
              <a:ext cx="3734" cy="139"/>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solidFill>
                    <a:schemeClr val="tx1"/>
                  </a:solidFill>
                  <a:latin typeface="宋体" panose="02010600030101010101" pitchFamily="2" charset="-122"/>
                </a:rPr>
                <a:t>●</a:t>
              </a:r>
              <a:r>
                <a:rPr lang="en-US" altLang="zh-CN" sz="1200" b="1" dirty="0">
                  <a:solidFill>
                    <a:schemeClr val="tx1"/>
                  </a:solidFill>
                  <a:latin typeface="Times New Roman" panose="02020603050405020304" pitchFamily="18" charset="0"/>
                </a:rPr>
                <a:t>1998-2003</a:t>
              </a:r>
              <a:r>
                <a:rPr lang="zh-CN" altLang="en-US" sz="1200" b="1" dirty="0">
                  <a:solidFill>
                    <a:schemeClr val="tx1"/>
                  </a:solidFill>
                  <a:latin typeface="Times New Roman" panose="02020603050405020304" pitchFamily="18" charset="0"/>
                </a:rPr>
                <a:t>（</a:t>
              </a:r>
              <a:r>
                <a:rPr lang="en-US" altLang="zh-CN" sz="1200" b="1" dirty="0">
                  <a:solidFill>
                    <a:schemeClr val="tx1"/>
                  </a:solidFill>
                  <a:latin typeface="Times New Roman" panose="02020603050405020304" pitchFamily="18" charset="0"/>
                </a:rPr>
                <a:t>PCV2a </a:t>
              </a:r>
              <a:r>
                <a:rPr lang="zh-CN" altLang="en-US" sz="1200" b="1" dirty="0">
                  <a:solidFill>
                    <a:schemeClr val="tx1"/>
                  </a:solidFill>
                  <a:latin typeface="Times New Roman" panose="02020603050405020304" pitchFamily="18" charset="0"/>
                </a:rPr>
                <a:t>）</a:t>
              </a:r>
            </a:p>
          </p:txBody>
        </p:sp>
      </p:grpSp>
      <p:sp>
        <p:nvSpPr>
          <p:cNvPr id="36" name="虚尾箭头 35"/>
          <p:cNvSpPr/>
          <p:nvPr/>
        </p:nvSpPr>
        <p:spPr>
          <a:xfrm>
            <a:off x="387350" y="3502025"/>
            <a:ext cx="8488363" cy="252413"/>
          </a:xfrm>
          <a:custGeom>
            <a:avLst/>
            <a:gdLst>
              <a:gd name="txL" fmla="*/ 0 w 8488680"/>
              <a:gd name="txT" fmla="*/ 0 h 252730"/>
              <a:gd name="txR" fmla="*/ 8488680 w 8488680"/>
              <a:gd name="txB" fmla="*/ 252730 h 252730"/>
            </a:gdLst>
            <a:ahLst/>
            <a:cxnLst>
              <a:cxn ang="17694720">
                <a:pos x="8361067" y="0"/>
              </a:cxn>
              <a:cxn ang="11796480">
                <a:pos x="0" y="125733"/>
              </a:cxn>
              <a:cxn ang="5898240">
                <a:pos x="8361067" y="251464"/>
              </a:cxn>
              <a:cxn ang="0">
                <a:pos x="8487412" y="125733"/>
              </a:cxn>
            </a:cxnLst>
            <a:rect l="txL" t="txT" r="txR" b="txB"/>
            <a:pathLst>
              <a:path w="8488680" h="252730">
                <a:moveTo>
                  <a:pt x="0" y="63182"/>
                </a:moveTo>
                <a:lnTo>
                  <a:pt x="7897" y="63182"/>
                </a:lnTo>
                <a:lnTo>
                  <a:pt x="7897" y="189547"/>
                </a:lnTo>
                <a:lnTo>
                  <a:pt x="0" y="189547"/>
                </a:lnTo>
                <a:lnTo>
                  <a:pt x="0" y="63182"/>
                </a:lnTo>
                <a:close/>
                <a:moveTo>
                  <a:pt x="15795" y="63182"/>
                </a:moveTo>
                <a:lnTo>
                  <a:pt x="31591" y="63182"/>
                </a:lnTo>
                <a:lnTo>
                  <a:pt x="31591" y="189547"/>
                </a:lnTo>
                <a:lnTo>
                  <a:pt x="15795" y="189547"/>
                </a:lnTo>
                <a:lnTo>
                  <a:pt x="15795" y="63182"/>
                </a:lnTo>
                <a:close/>
                <a:moveTo>
                  <a:pt x="39489" y="63182"/>
                </a:moveTo>
                <a:lnTo>
                  <a:pt x="8362315" y="63182"/>
                </a:lnTo>
                <a:lnTo>
                  <a:pt x="8362315" y="0"/>
                </a:lnTo>
                <a:lnTo>
                  <a:pt x="8488680" y="126365"/>
                </a:lnTo>
                <a:lnTo>
                  <a:pt x="8362315" y="252730"/>
                </a:lnTo>
                <a:lnTo>
                  <a:pt x="8362315" y="189547"/>
                </a:lnTo>
                <a:lnTo>
                  <a:pt x="39489" y="189547"/>
                </a:lnTo>
                <a:lnTo>
                  <a:pt x="39489" y="63182"/>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zh-CN" altLang="en-US"/>
          </a:p>
        </p:txBody>
      </p:sp>
      <p:pic>
        <p:nvPicPr>
          <p:cNvPr id="35858" name="Picture 3"/>
          <p:cNvPicPr>
            <a:picLocks noChangeAspect="1"/>
          </p:cNvPicPr>
          <p:nvPr/>
        </p:nvPicPr>
        <p:blipFill>
          <a:blip r:embed="rId3" cstate="print"/>
          <a:stretch>
            <a:fillRect/>
          </a:stretch>
        </p:blipFill>
        <p:spPr>
          <a:xfrm>
            <a:off x="230188" y="117475"/>
            <a:ext cx="8713787" cy="447675"/>
          </a:xfrm>
          <a:prstGeom prst="rect">
            <a:avLst/>
          </a:prstGeom>
          <a:noFill/>
          <a:ln w="9525">
            <a:noFill/>
          </a:ln>
        </p:spPr>
      </p:pic>
      <p:sp>
        <p:nvSpPr>
          <p:cNvPr id="35859" name="矩形 7"/>
          <p:cNvSpPr/>
          <p:nvPr/>
        </p:nvSpPr>
        <p:spPr>
          <a:xfrm>
            <a:off x="6876256" y="188640"/>
            <a:ext cx="1588897"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a:t>
            </a:r>
            <a:r>
              <a:rPr lang="zh-CN" altLang="en-US" sz="1800" b="1" dirty="0">
                <a:solidFill>
                  <a:srgbClr val="0000FF"/>
                </a:solidFill>
              </a:rPr>
              <a:t>流行概况</a:t>
            </a:r>
          </a:p>
        </p:txBody>
      </p:sp>
      <p:sp>
        <p:nvSpPr>
          <p:cNvPr id="35860"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grpSp>
        <p:nvGrpSpPr>
          <p:cNvPr id="14" name="组合 28"/>
          <p:cNvGrpSpPr/>
          <p:nvPr/>
        </p:nvGrpSpPr>
        <p:grpSpPr>
          <a:xfrm>
            <a:off x="3635896" y="3717032"/>
            <a:ext cx="2984500" cy="1356923"/>
            <a:chOff x="5990" y="6080"/>
            <a:chExt cx="4700" cy="2966"/>
          </a:xfrm>
          <a:solidFill>
            <a:schemeClr val="bg1"/>
          </a:solidFill>
        </p:grpSpPr>
        <p:sp>
          <p:nvSpPr>
            <p:cNvPr id="16" name="上箭头 11"/>
            <p:cNvSpPr/>
            <p:nvPr/>
          </p:nvSpPr>
          <p:spPr>
            <a:xfrm>
              <a:off x="6229" y="6080"/>
              <a:ext cx="215" cy="2204"/>
            </a:xfrm>
            <a:prstGeom prst="upArrow">
              <a:avLst>
                <a:gd name="adj1" fmla="val 50000"/>
                <a:gd name="adj2" fmla="val 49933"/>
              </a:avLst>
            </a:prstGeom>
            <a:grp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dirty="0">
                <a:latin typeface="Times New Roman" panose="02020603050405020304" pitchFamily="18" charset="0"/>
              </a:endParaRPr>
            </a:p>
          </p:txBody>
        </p:sp>
        <p:sp>
          <p:nvSpPr>
            <p:cNvPr id="17" name="文本框 27"/>
            <p:cNvSpPr txBox="1"/>
            <p:nvPr/>
          </p:nvSpPr>
          <p:spPr>
            <a:xfrm>
              <a:off x="5990" y="8441"/>
              <a:ext cx="4700" cy="605"/>
            </a:xfrm>
            <a:prstGeom prst="rect">
              <a:avLst/>
            </a:prstGeom>
            <a:grp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solidFill>
                    <a:schemeClr val="tx1"/>
                  </a:solidFill>
                  <a:latin typeface="宋体" panose="02010600030101010101" pitchFamily="2" charset="-122"/>
                </a:rPr>
                <a:t>●</a:t>
              </a:r>
              <a:r>
                <a:rPr lang="en-US" altLang="zh-CN" sz="1200" b="1" dirty="0">
                  <a:solidFill>
                    <a:schemeClr val="tx1"/>
                  </a:solidFill>
                  <a:latin typeface="Times New Roman" panose="02020603050405020304" pitchFamily="18" charset="0"/>
                </a:rPr>
                <a:t>2008</a:t>
              </a:r>
              <a:r>
                <a:rPr lang="zh-CN" altLang="en-US" sz="1200" b="1" dirty="0">
                  <a:solidFill>
                    <a:schemeClr val="tx1"/>
                  </a:solidFill>
                  <a:latin typeface="Times New Roman" panose="02020603050405020304" pitchFamily="18" charset="0"/>
                </a:rPr>
                <a:t>（</a:t>
              </a:r>
              <a:r>
                <a:rPr lang="en-US" altLang="zh-CN" sz="1200" b="1" dirty="0">
                  <a:solidFill>
                    <a:schemeClr val="tx1"/>
                  </a:solidFill>
                  <a:latin typeface="Times New Roman" panose="02020603050405020304" pitchFamily="18" charset="0"/>
                  <a:sym typeface="+mn-ea"/>
                </a:rPr>
                <a:t>PCV2c</a:t>
              </a:r>
              <a:r>
                <a:rPr lang="zh-CN" altLang="en-US" sz="1200" b="1" dirty="0">
                  <a:solidFill>
                    <a:schemeClr val="tx1"/>
                  </a:solidFill>
                  <a:latin typeface="Times New Roman" panose="02020603050405020304" pitchFamily="18" charset="0"/>
                  <a:sym typeface="+mn-ea"/>
                </a:rPr>
                <a:t>，丹麦</a:t>
              </a:r>
              <a:r>
                <a:rPr lang="zh-CN" altLang="en-US" sz="1200" b="1" dirty="0">
                  <a:solidFill>
                    <a:schemeClr val="tx1"/>
                  </a:solidFill>
                  <a:latin typeface="Times New Roman" panose="02020603050405020304" pitchFamily="18" charset="0"/>
                </a:rPr>
                <a:t>）</a:t>
              </a:r>
            </a:p>
          </p:txBody>
        </p:sp>
      </p:grpSp>
      <p:grpSp>
        <p:nvGrpSpPr>
          <p:cNvPr id="5" name="组合 22"/>
          <p:cNvGrpSpPr/>
          <p:nvPr/>
        </p:nvGrpSpPr>
        <p:grpSpPr>
          <a:xfrm>
            <a:off x="4644008" y="3789043"/>
            <a:ext cx="2379980" cy="997065"/>
            <a:chOff x="4725" y="6080"/>
            <a:chExt cx="3748" cy="2347"/>
          </a:xfrm>
        </p:grpSpPr>
        <p:sp>
          <p:nvSpPr>
            <p:cNvPr id="35877" name="文本框 5129"/>
            <p:cNvSpPr txBox="1"/>
            <p:nvPr/>
          </p:nvSpPr>
          <p:spPr>
            <a:xfrm>
              <a:off x="4725" y="7775"/>
              <a:ext cx="3748" cy="652"/>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 </a:t>
              </a:r>
              <a:r>
                <a:rPr lang="en-US" altLang="zh-CN" sz="1200" b="1" dirty="0">
                  <a:latin typeface="宋体" panose="02010600030101010101" pitchFamily="2" charset="-122"/>
                </a:rPr>
                <a:t>2010</a:t>
              </a:r>
              <a:r>
                <a:rPr lang="zh-CN" altLang="en-US" sz="1200" b="1" dirty="0">
                  <a:latin typeface="宋体" panose="02010600030101010101" pitchFamily="2" charset="-122"/>
                </a:rPr>
                <a:t>（</a:t>
              </a:r>
              <a:r>
                <a:rPr lang="en-US" altLang="zh-CN" sz="1200" b="1" dirty="0">
                  <a:solidFill>
                    <a:schemeClr val="tx1"/>
                  </a:solidFill>
                  <a:latin typeface="Times New Roman" panose="02020603050405020304" pitchFamily="18" charset="0"/>
                  <a:sym typeface="+mn-ea"/>
                </a:rPr>
                <a:t>PCV2d</a:t>
              </a:r>
              <a:r>
                <a:rPr lang="zh-CN" altLang="en-US" sz="1200" b="1" dirty="0">
                  <a:latin typeface="宋体" panose="02010600030101010101" pitchFamily="2" charset="-122"/>
                </a:rPr>
                <a:t>）</a:t>
              </a:r>
            </a:p>
          </p:txBody>
        </p:sp>
        <p:sp>
          <p:nvSpPr>
            <p:cNvPr id="35878" name="上箭头 8"/>
            <p:cNvSpPr/>
            <p:nvPr/>
          </p:nvSpPr>
          <p:spPr>
            <a:xfrm>
              <a:off x="4773" y="6080"/>
              <a:ext cx="179" cy="1776"/>
            </a:xfrm>
            <a:prstGeom prst="upArrow">
              <a:avLst>
                <a:gd name="adj1" fmla="val 50000"/>
                <a:gd name="adj2" fmla="val 49890"/>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grpSp>
        <p:nvGrpSpPr>
          <p:cNvPr id="19" name="组合 22"/>
          <p:cNvGrpSpPr/>
          <p:nvPr/>
        </p:nvGrpSpPr>
        <p:grpSpPr>
          <a:xfrm>
            <a:off x="6444342" y="3789040"/>
            <a:ext cx="2379980" cy="2291845"/>
            <a:chOff x="4706" y="6080"/>
            <a:chExt cx="3748" cy="4235"/>
          </a:xfrm>
        </p:grpSpPr>
        <p:sp>
          <p:nvSpPr>
            <p:cNvPr id="20" name="文本框 5129"/>
            <p:cNvSpPr txBox="1"/>
            <p:nvPr/>
          </p:nvSpPr>
          <p:spPr>
            <a:xfrm>
              <a:off x="4706" y="9806"/>
              <a:ext cx="3748" cy="509"/>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 </a:t>
              </a:r>
              <a:r>
                <a:rPr lang="en-US" altLang="zh-CN" sz="1200" b="1" dirty="0">
                  <a:latin typeface="宋体" panose="02010600030101010101" pitchFamily="2" charset="-122"/>
                </a:rPr>
                <a:t>2016</a:t>
              </a:r>
              <a:r>
                <a:rPr lang="zh-CN" altLang="en-US" sz="1200" b="1" dirty="0">
                  <a:latin typeface="宋体" panose="02010600030101010101" pitchFamily="2" charset="-122"/>
                </a:rPr>
                <a:t>（</a:t>
              </a:r>
              <a:r>
                <a:rPr lang="en-US" altLang="zh-CN" sz="1200" b="1" dirty="0">
                  <a:solidFill>
                    <a:schemeClr val="tx1"/>
                  </a:solidFill>
                  <a:latin typeface="Times New Roman" panose="02020603050405020304" pitchFamily="18" charset="0"/>
                  <a:sym typeface="+mn-ea"/>
                </a:rPr>
                <a:t>PCV3</a:t>
              </a:r>
              <a:r>
                <a:rPr lang="zh-CN" altLang="en-US" sz="1200" b="1" dirty="0">
                  <a:solidFill>
                    <a:schemeClr val="tx1"/>
                  </a:solidFill>
                  <a:latin typeface="Times New Roman" panose="02020603050405020304" pitchFamily="18" charset="0"/>
                  <a:sym typeface="+mn-ea"/>
                </a:rPr>
                <a:t>，</a:t>
              </a:r>
              <a:r>
                <a:rPr lang="zh-CN" altLang="en-US" sz="1200" b="1" dirty="0">
                  <a:latin typeface="宋体" panose="02010600030101010101" pitchFamily="2" charset="-122"/>
                </a:rPr>
                <a:t>美国</a:t>
              </a:r>
              <a:r>
                <a:rPr lang="zh-CN" altLang="en-US" sz="1200" b="1" dirty="0">
                  <a:latin typeface="宋体" panose="02010600030101010101" pitchFamily="2" charset="-122"/>
                  <a:sym typeface="+mn-ea"/>
                </a:rPr>
                <a:t>）</a:t>
              </a:r>
            </a:p>
          </p:txBody>
        </p:sp>
        <p:sp>
          <p:nvSpPr>
            <p:cNvPr id="21" name="上箭头 8"/>
            <p:cNvSpPr/>
            <p:nvPr/>
          </p:nvSpPr>
          <p:spPr>
            <a:xfrm>
              <a:off x="4773" y="6080"/>
              <a:ext cx="217" cy="3706"/>
            </a:xfrm>
            <a:prstGeom prst="upArrow">
              <a:avLst>
                <a:gd name="adj1" fmla="val 50000"/>
                <a:gd name="adj2" fmla="val 49890"/>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grpSp>
        <p:nvGrpSpPr>
          <p:cNvPr id="22" name="组合 22"/>
          <p:cNvGrpSpPr/>
          <p:nvPr/>
        </p:nvGrpSpPr>
        <p:grpSpPr>
          <a:xfrm>
            <a:off x="3059355" y="3711573"/>
            <a:ext cx="3384961" cy="1722537"/>
            <a:chOff x="4645" y="6080"/>
            <a:chExt cx="2873" cy="3183"/>
          </a:xfrm>
        </p:grpSpPr>
        <p:sp>
          <p:nvSpPr>
            <p:cNvPr id="23" name="文本框 5129"/>
            <p:cNvSpPr txBox="1"/>
            <p:nvPr/>
          </p:nvSpPr>
          <p:spPr>
            <a:xfrm>
              <a:off x="4645" y="8751"/>
              <a:ext cx="2873" cy="512"/>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latin typeface="宋体" panose="02010600030101010101" pitchFamily="2" charset="-122"/>
                </a:rPr>
                <a:t>● </a:t>
              </a:r>
              <a:r>
                <a:rPr lang="en-US" altLang="zh-CN" sz="1200" b="1" dirty="0">
                  <a:latin typeface="宋体" panose="02010600030101010101" pitchFamily="2" charset="-122"/>
                </a:rPr>
                <a:t>2004</a:t>
              </a:r>
              <a:r>
                <a:rPr lang="zh-CN" altLang="en-US" sz="1200" b="1" dirty="0">
                  <a:latin typeface="宋体" panose="02010600030101010101" pitchFamily="2" charset="-122"/>
                </a:rPr>
                <a:t>（</a:t>
              </a:r>
              <a:r>
                <a:rPr lang="en-US" altLang="zh-CN" sz="1200" b="1" dirty="0">
                  <a:solidFill>
                    <a:schemeClr val="tx1"/>
                  </a:solidFill>
                  <a:latin typeface="Times New Roman" panose="02020603050405020304" pitchFamily="18" charset="0"/>
                  <a:sym typeface="+mn-ea"/>
                </a:rPr>
                <a:t>PCV3</a:t>
              </a:r>
              <a:r>
                <a:rPr lang="zh-CN" altLang="en-US" sz="1200" b="1" dirty="0">
                  <a:solidFill>
                    <a:schemeClr val="tx1"/>
                  </a:solidFill>
                  <a:latin typeface="Times New Roman" panose="02020603050405020304" pitchFamily="18" charset="0"/>
                  <a:sym typeface="+mn-ea"/>
                </a:rPr>
                <a:t>，野猪，西班牙</a:t>
              </a:r>
              <a:r>
                <a:rPr lang="zh-CN" altLang="en-US" sz="1200" b="1" dirty="0">
                  <a:latin typeface="宋体" panose="02010600030101010101" pitchFamily="2" charset="-122"/>
                </a:rPr>
                <a:t>）</a:t>
              </a:r>
            </a:p>
          </p:txBody>
        </p:sp>
        <p:sp>
          <p:nvSpPr>
            <p:cNvPr id="24" name="上箭头 8"/>
            <p:cNvSpPr/>
            <p:nvPr/>
          </p:nvSpPr>
          <p:spPr>
            <a:xfrm>
              <a:off x="4773" y="6080"/>
              <a:ext cx="117" cy="2671"/>
            </a:xfrm>
            <a:prstGeom prst="upArrow">
              <a:avLst>
                <a:gd name="adj1" fmla="val 50000"/>
                <a:gd name="adj2" fmla="val 49890"/>
              </a:avLst>
            </a:prstGeom>
            <a:solidFill>
              <a:schemeClr val="accent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grpSp>
        <p:nvGrpSpPr>
          <p:cNvPr id="40" name="组合 22"/>
          <p:cNvGrpSpPr/>
          <p:nvPr/>
        </p:nvGrpSpPr>
        <p:grpSpPr>
          <a:xfrm flipV="1">
            <a:off x="6515968" y="1126136"/>
            <a:ext cx="1950085" cy="2375121"/>
            <a:chOff x="4592" y="6223"/>
            <a:chExt cx="3071" cy="4238"/>
          </a:xfrm>
        </p:grpSpPr>
        <p:sp>
          <p:nvSpPr>
            <p:cNvPr id="41" name="文本框 5129"/>
            <p:cNvSpPr txBox="1"/>
            <p:nvPr/>
          </p:nvSpPr>
          <p:spPr>
            <a:xfrm flipV="1">
              <a:off x="4592" y="9969"/>
              <a:ext cx="3071" cy="492"/>
            </a:xfrm>
            <a:prstGeom prst="rect">
              <a:avLst/>
            </a:prstGeom>
            <a:solidFill>
              <a:srgbClr val="FF99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200" b="1" dirty="0">
                  <a:latin typeface="宋体" panose="02010600030101010101" pitchFamily="2" charset="-122"/>
                </a:rPr>
                <a:t>● </a:t>
              </a:r>
              <a:r>
                <a:rPr lang="en-US" altLang="zh-CN" sz="1200" b="1" dirty="0">
                  <a:latin typeface="宋体" panose="02010600030101010101" pitchFamily="2" charset="-122"/>
                </a:rPr>
                <a:t>2017</a:t>
              </a:r>
              <a:r>
                <a:rPr lang="zh-CN" altLang="en-US" sz="1200" b="1" dirty="0">
                  <a:latin typeface="宋体" panose="02010600030101010101" pitchFamily="2" charset="-122"/>
                </a:rPr>
                <a:t>（</a:t>
              </a:r>
              <a:r>
                <a:rPr lang="en-US" altLang="zh-CN" sz="1200" b="1" dirty="0">
                  <a:solidFill>
                    <a:schemeClr val="tx1"/>
                  </a:solidFill>
                  <a:latin typeface="Times New Roman" panose="02020603050405020304" pitchFamily="18" charset="0"/>
                  <a:sym typeface="+mn-ea"/>
                </a:rPr>
                <a:t>PCV3</a:t>
              </a:r>
              <a:r>
                <a:rPr lang="zh-CN" altLang="en-US" sz="1200" b="1" dirty="0">
                  <a:solidFill>
                    <a:schemeClr val="tx1"/>
                  </a:solidFill>
                  <a:latin typeface="Times New Roman" panose="02020603050405020304" pitchFamily="18" charset="0"/>
                  <a:sym typeface="+mn-ea"/>
                </a:rPr>
                <a:t>，</a:t>
              </a:r>
              <a:r>
                <a:rPr lang="zh-CN" altLang="en-US" sz="1200" b="1" dirty="0">
                  <a:latin typeface="宋体" panose="02010600030101010101" pitchFamily="2" charset="-122"/>
                </a:rPr>
                <a:t>中国）</a:t>
              </a:r>
            </a:p>
          </p:txBody>
        </p:sp>
        <p:sp>
          <p:nvSpPr>
            <p:cNvPr id="42" name="上箭头 8"/>
            <p:cNvSpPr/>
            <p:nvPr/>
          </p:nvSpPr>
          <p:spPr>
            <a:xfrm>
              <a:off x="4773" y="6223"/>
              <a:ext cx="160" cy="3563"/>
            </a:xfrm>
            <a:prstGeom prst="upArrow">
              <a:avLst>
                <a:gd name="adj1" fmla="val 50000"/>
                <a:gd name="adj2" fmla="val 49890"/>
              </a:avLst>
            </a:prstGeom>
            <a:solidFill>
              <a:srgbClr val="FF9900"/>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grpSp>
        <p:nvGrpSpPr>
          <p:cNvPr id="43" name="组合 22"/>
          <p:cNvGrpSpPr/>
          <p:nvPr/>
        </p:nvGrpSpPr>
        <p:grpSpPr>
          <a:xfrm flipV="1">
            <a:off x="6948170" y="1701929"/>
            <a:ext cx="1995805" cy="1806840"/>
            <a:chOff x="4252" y="6080"/>
            <a:chExt cx="3143" cy="3224"/>
          </a:xfrm>
          <a:solidFill>
            <a:srgbClr val="FF9900"/>
          </a:solidFill>
        </p:grpSpPr>
        <p:sp>
          <p:nvSpPr>
            <p:cNvPr id="44" name="文本框 5129"/>
            <p:cNvSpPr txBox="1"/>
            <p:nvPr/>
          </p:nvSpPr>
          <p:spPr>
            <a:xfrm flipV="1">
              <a:off x="4252" y="8812"/>
              <a:ext cx="3143" cy="492"/>
            </a:xfrm>
            <a:prstGeom prst="rect">
              <a:avLst/>
            </a:prstGeom>
            <a:grp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200" b="1" dirty="0">
                  <a:latin typeface="宋体" panose="02010600030101010101" pitchFamily="2" charset="-122"/>
                </a:rPr>
                <a:t>● </a:t>
              </a:r>
              <a:r>
                <a:rPr lang="en-US" altLang="zh-CN" sz="1200" b="1" dirty="0">
                  <a:latin typeface="宋体" panose="02010600030101010101" pitchFamily="2" charset="-122"/>
                </a:rPr>
                <a:t>2019</a:t>
              </a:r>
              <a:r>
                <a:rPr lang="zh-CN" altLang="en-US" sz="1200" b="1" dirty="0">
                  <a:latin typeface="宋体" panose="02010600030101010101" pitchFamily="2" charset="-122"/>
                </a:rPr>
                <a:t>（</a:t>
              </a:r>
              <a:r>
                <a:rPr lang="en-US" altLang="zh-CN" sz="1200" b="1" dirty="0">
                  <a:solidFill>
                    <a:schemeClr val="tx1"/>
                  </a:solidFill>
                  <a:latin typeface="Times New Roman" panose="02020603050405020304" pitchFamily="18" charset="0"/>
                  <a:sym typeface="+mn-ea"/>
                </a:rPr>
                <a:t>PCV4</a:t>
              </a:r>
              <a:r>
                <a:rPr lang="zh-CN" altLang="en-US" sz="1200" b="1" dirty="0">
                  <a:solidFill>
                    <a:schemeClr val="tx1"/>
                  </a:solidFill>
                  <a:latin typeface="Times New Roman" panose="02020603050405020304" pitchFamily="18" charset="0"/>
                  <a:sym typeface="+mn-ea"/>
                </a:rPr>
                <a:t>，</a:t>
              </a:r>
              <a:r>
                <a:rPr lang="zh-CN" altLang="en-US" sz="1200" b="1" dirty="0">
                  <a:latin typeface="宋体" panose="02010600030101010101" pitchFamily="2" charset="-122"/>
                </a:rPr>
                <a:t>中国）</a:t>
              </a:r>
            </a:p>
          </p:txBody>
        </p:sp>
        <p:sp>
          <p:nvSpPr>
            <p:cNvPr id="45" name="上箭头 8"/>
            <p:cNvSpPr/>
            <p:nvPr/>
          </p:nvSpPr>
          <p:spPr>
            <a:xfrm>
              <a:off x="4365" y="6080"/>
              <a:ext cx="227" cy="2584"/>
            </a:xfrm>
            <a:prstGeom prst="upArrow">
              <a:avLst>
                <a:gd name="adj1" fmla="val 50000"/>
                <a:gd name="adj2" fmla="val 49890"/>
              </a:avLst>
            </a:prstGeom>
            <a:grp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2000" dirty="0">
                <a:latin typeface="Times New Roman" panose="02020603050405020304" pitchFamily="18" charset="0"/>
              </a:endParaRPr>
            </a:p>
          </p:txBody>
        </p:sp>
      </p:grpSp>
      <p:grpSp>
        <p:nvGrpSpPr>
          <p:cNvPr id="46" name="组合 34"/>
          <p:cNvGrpSpPr/>
          <p:nvPr/>
        </p:nvGrpSpPr>
        <p:grpSpPr>
          <a:xfrm>
            <a:off x="1907957" y="3789039"/>
            <a:ext cx="1944370" cy="2366511"/>
            <a:chOff x="8453" y="6080"/>
            <a:chExt cx="3062" cy="1049"/>
          </a:xfrm>
        </p:grpSpPr>
        <p:sp>
          <p:nvSpPr>
            <p:cNvPr id="47" name="上箭头 12"/>
            <p:cNvSpPr/>
            <p:nvPr/>
          </p:nvSpPr>
          <p:spPr>
            <a:xfrm>
              <a:off x="8566" y="6080"/>
              <a:ext cx="227" cy="894"/>
            </a:xfrm>
            <a:prstGeom prst="upArrow">
              <a:avLst>
                <a:gd name="adj1" fmla="val 50000"/>
                <a:gd name="adj2" fmla="val 49980"/>
              </a:avLst>
            </a:prstGeom>
            <a:solidFill>
              <a:srgbClr val="FF9900"/>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endParaRPr lang="zh-CN" altLang="en-US" sz="1800" b="1" dirty="0">
                <a:solidFill>
                  <a:schemeClr val="bg1"/>
                </a:solidFill>
                <a:latin typeface="Times New Roman" panose="02020603050405020304" pitchFamily="18" charset="0"/>
              </a:endParaRPr>
            </a:p>
          </p:txBody>
        </p:sp>
        <p:sp>
          <p:nvSpPr>
            <p:cNvPr id="48" name="文本框 33"/>
            <p:cNvSpPr txBox="1"/>
            <p:nvPr/>
          </p:nvSpPr>
          <p:spPr>
            <a:xfrm>
              <a:off x="8453" y="7006"/>
              <a:ext cx="3062" cy="123"/>
            </a:xfrm>
            <a:prstGeom prst="rect">
              <a:avLst/>
            </a:prstGeom>
            <a:solidFill>
              <a:srgbClr val="FF99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a:spcBef>
                  <a:spcPct val="0"/>
                </a:spcBef>
                <a:buNone/>
              </a:pPr>
              <a:r>
                <a:rPr lang="zh-CN" altLang="en-US" sz="1200" b="1" dirty="0">
                  <a:solidFill>
                    <a:schemeClr val="tx1"/>
                  </a:solidFill>
                  <a:latin typeface="宋体" panose="02010600030101010101" pitchFamily="2" charset="-122"/>
                </a:rPr>
                <a:t>●</a:t>
              </a:r>
              <a:r>
                <a:rPr lang="en-US" altLang="zh-CN" sz="1200" b="1" dirty="0">
                  <a:solidFill>
                    <a:schemeClr val="tx1"/>
                  </a:solidFill>
                  <a:latin typeface="Times New Roman" panose="02020603050405020304" pitchFamily="18" charset="0"/>
                </a:rPr>
                <a:t>2000</a:t>
              </a:r>
              <a:r>
                <a:rPr lang="zh-CN" altLang="en-US" sz="1200" b="1" dirty="0">
                  <a:solidFill>
                    <a:schemeClr val="tx1"/>
                  </a:solidFill>
                  <a:latin typeface="Times New Roman" panose="02020603050405020304" pitchFamily="18" charset="0"/>
                </a:rPr>
                <a:t>（</a:t>
              </a:r>
              <a:r>
                <a:rPr lang="en-US" altLang="zh-CN" sz="1200" b="1" dirty="0">
                  <a:solidFill>
                    <a:schemeClr val="tx1"/>
                  </a:solidFill>
                  <a:latin typeface="Times New Roman" panose="02020603050405020304" pitchFamily="18" charset="0"/>
                </a:rPr>
                <a:t>PCV2a </a:t>
              </a:r>
              <a:r>
                <a:rPr lang="zh-CN" altLang="en-US" sz="1200" b="1" dirty="0">
                  <a:solidFill>
                    <a:schemeClr val="tx1"/>
                  </a:solidFill>
                  <a:latin typeface="Times New Roman" panose="02020603050405020304" pitchFamily="18" charset="0"/>
                </a:rPr>
                <a:t>，中国）</a:t>
              </a:r>
            </a:p>
          </p:txBody>
        </p:sp>
      </p:grpSp>
    </p:spTree>
    <p:extLst>
      <p:ext uri="{BB962C8B-B14F-4D97-AF65-F5344CB8AC3E}">
        <p14:creationId xmlns:p14="http://schemas.microsoft.com/office/powerpoint/2010/main" val="2658869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ppt_y</p:attrName>
                                        </p:attrNameLst>
                                      </p:cBhvr>
                                      <p:tavLst>
                                        <p:tav tm="0">
                                          <p:val>
                                            <p:strVal val="#ppt_y+#ppt_h*1.125000"/>
                                          </p:val>
                                        </p:tav>
                                        <p:tav tm="100000">
                                          <p:val>
                                            <p:strVal val="#ppt_y"/>
                                          </p:val>
                                        </p:tav>
                                      </p:tavLst>
                                    </p:anim>
                                    <p:animEffect transition="in" filter="wipe(up)">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up)">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p:tgtEl>
                                          <p:spTgt spid="19"/>
                                        </p:tgtEl>
                                        <p:attrNameLst>
                                          <p:attrName>ppt_y</p:attrName>
                                        </p:attrNameLst>
                                      </p:cBhvr>
                                      <p:tavLst>
                                        <p:tav tm="0">
                                          <p:val>
                                            <p:strVal val="#ppt_y+#ppt_h*1.125000"/>
                                          </p:val>
                                        </p:tav>
                                        <p:tav tm="100000">
                                          <p:val>
                                            <p:strVal val="#ppt_y"/>
                                          </p:val>
                                        </p:tav>
                                      </p:tavLst>
                                    </p:anim>
                                    <p:animEffect transition="in" filter="wipe(up)">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ppt_y</p:attrName>
                                        </p:attrNameLst>
                                      </p:cBhvr>
                                      <p:tavLst>
                                        <p:tav tm="0">
                                          <p:val>
                                            <p:strVal val="#ppt_y+#ppt_h*1.125000"/>
                                          </p:val>
                                        </p:tav>
                                        <p:tav tm="100000">
                                          <p:val>
                                            <p:strVal val="#ppt_y"/>
                                          </p:val>
                                        </p:tav>
                                      </p:tavLst>
                                    </p:anim>
                                    <p:animEffect transition="in" filter="wipe(up)">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p:tgtEl>
                                          <p:spTgt spid="40"/>
                                        </p:tgtEl>
                                        <p:attrNameLst>
                                          <p:attrName>ppt_y</p:attrName>
                                        </p:attrNameLst>
                                      </p:cBhvr>
                                      <p:tavLst>
                                        <p:tav tm="0">
                                          <p:val>
                                            <p:strVal val="#ppt_y+#ppt_h*1.125000"/>
                                          </p:val>
                                        </p:tav>
                                        <p:tav tm="100000">
                                          <p:val>
                                            <p:strVal val="#ppt_y"/>
                                          </p:val>
                                        </p:tav>
                                      </p:tavLst>
                                    </p:anim>
                                    <p:animEffect transition="in" filter="wipe(up)">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p:tgtEl>
                                          <p:spTgt spid="43"/>
                                        </p:tgtEl>
                                        <p:attrNameLst>
                                          <p:attrName>ppt_y</p:attrName>
                                        </p:attrNameLst>
                                      </p:cBhvr>
                                      <p:tavLst>
                                        <p:tav tm="0">
                                          <p:val>
                                            <p:strVal val="#ppt_y+#ppt_h*1.125000"/>
                                          </p:val>
                                        </p:tav>
                                        <p:tav tm="100000">
                                          <p:val>
                                            <p:strVal val="#ppt_y"/>
                                          </p:val>
                                        </p:tav>
                                      </p:tavLst>
                                    </p:anim>
                                    <p:animEffect transition="in" filter="wipe(up)">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nodeType="click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500"/>
                                        <p:tgtEl>
                                          <p:spTgt spid="46"/>
                                        </p:tgtEl>
                                        <p:attrNameLst>
                                          <p:attrName>ppt_y</p:attrName>
                                        </p:attrNameLst>
                                      </p:cBhvr>
                                      <p:tavLst>
                                        <p:tav tm="0">
                                          <p:val>
                                            <p:strVal val="#ppt_y+#ppt_h*1.125000"/>
                                          </p:val>
                                        </p:tav>
                                        <p:tav tm="100000">
                                          <p:val>
                                            <p:strVal val="#ppt_y"/>
                                          </p:val>
                                        </p:tav>
                                      </p:tavLst>
                                    </p:anim>
                                    <p:animEffect transition="in" filter="wipe(up)">
                                      <p:cBhvr>
                                        <p:cTn id="8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97352"/>
            <a:ext cx="8097116" cy="0"/>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516370" y="116920"/>
            <a:ext cx="1917065"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a:t>
            </a:r>
            <a:r>
              <a:rPr lang="zh-CN" altLang="en-US" sz="1350" b="1" dirty="0">
                <a:solidFill>
                  <a:srgbClr val="0000FF"/>
                </a:solidFill>
              </a:rPr>
              <a:t>的临床症状及造模</a:t>
            </a:r>
          </a:p>
        </p:txBody>
      </p:sp>
      <p:pic>
        <p:nvPicPr>
          <p:cNvPr id="3074" name="Picture 2"/>
          <p:cNvPicPr>
            <a:picLocks noChangeAspect="1" noChangeArrowheads="1"/>
          </p:cNvPicPr>
          <p:nvPr/>
        </p:nvPicPr>
        <p:blipFill>
          <a:blip r:embed="rId3" cstate="print"/>
          <a:srcRect/>
          <a:stretch>
            <a:fillRect/>
          </a:stretch>
        </p:blipFill>
        <p:spPr bwMode="auto">
          <a:xfrm>
            <a:off x="6228159" y="5446784"/>
            <a:ext cx="1221581" cy="235744"/>
          </a:xfrm>
          <a:prstGeom prst="rect">
            <a:avLst/>
          </a:prstGeom>
          <a:noFill/>
          <a:ln w="9525">
            <a:noFill/>
            <a:miter lim="800000"/>
            <a:headEnd/>
            <a:tailEnd/>
          </a:ln>
        </p:spPr>
      </p:pic>
      <p:pic>
        <p:nvPicPr>
          <p:cNvPr id="3106" name="Picture 34"/>
          <p:cNvPicPr>
            <a:picLocks noChangeAspect="1" noChangeArrowheads="1"/>
          </p:cNvPicPr>
          <p:nvPr/>
        </p:nvPicPr>
        <p:blipFill>
          <a:blip r:embed="rId4" cstate="print"/>
          <a:srcRect/>
          <a:stretch>
            <a:fillRect/>
          </a:stretch>
        </p:blipFill>
        <p:spPr bwMode="auto">
          <a:xfrm>
            <a:off x="1969827" y="2913263"/>
            <a:ext cx="5295265" cy="2039620"/>
          </a:xfrm>
          <a:prstGeom prst="rect">
            <a:avLst/>
          </a:prstGeom>
          <a:noFill/>
          <a:ln w="9525">
            <a:noFill/>
            <a:miter lim="800000"/>
            <a:headEnd/>
            <a:tailEnd/>
          </a:ln>
        </p:spPr>
      </p:pic>
      <p:pic>
        <p:nvPicPr>
          <p:cNvPr id="3107" name="Picture 35"/>
          <p:cNvPicPr>
            <a:picLocks noChangeAspect="1" noChangeArrowheads="1"/>
          </p:cNvPicPr>
          <p:nvPr/>
        </p:nvPicPr>
        <p:blipFill>
          <a:blip r:embed="rId5" cstate="print"/>
          <a:srcRect/>
          <a:stretch>
            <a:fillRect/>
          </a:stretch>
        </p:blipFill>
        <p:spPr bwMode="auto">
          <a:xfrm>
            <a:off x="705426" y="776589"/>
            <a:ext cx="7707630" cy="2061845"/>
          </a:xfrm>
          <a:prstGeom prst="rect">
            <a:avLst/>
          </a:prstGeom>
          <a:noFill/>
          <a:ln w="9525">
            <a:noFill/>
            <a:miter lim="800000"/>
            <a:headEnd/>
            <a:tailEnd/>
          </a:ln>
        </p:spPr>
      </p:pic>
      <p:sp>
        <p:nvSpPr>
          <p:cNvPr id="2" name="文本框 1">
            <a:extLst>
              <a:ext uri="{FF2B5EF4-FFF2-40B4-BE49-F238E27FC236}">
                <a16:creationId xmlns:a16="http://schemas.microsoft.com/office/drawing/2014/main" id="{F6E233AA-F595-416B-892A-3C589B9A5965}"/>
              </a:ext>
            </a:extLst>
          </p:cNvPr>
          <p:cNvSpPr txBox="1"/>
          <p:nvPr/>
        </p:nvSpPr>
        <p:spPr>
          <a:xfrm>
            <a:off x="439265" y="4914775"/>
            <a:ext cx="8265470" cy="1682577"/>
          </a:xfrm>
          <a:prstGeom prst="rect">
            <a:avLst/>
          </a:prstGeom>
          <a:noFill/>
        </p:spPr>
        <p:txBody>
          <a:bodyPr wrap="square" rtlCol="0">
            <a:spAutoFit/>
          </a:bodyPr>
          <a:lstStyle/>
          <a:p>
            <a:pPr>
              <a:lnSpc>
                <a:spcPct val="150000"/>
              </a:lnSpc>
            </a:pPr>
            <a:r>
              <a:rPr lang="zh-CN" altLang="en-US" sz="2400" b="1" dirty="0">
                <a:solidFill>
                  <a:srgbClr val="0000FF"/>
                </a:solidFill>
              </a:rPr>
              <a:t>值得注意：</a:t>
            </a:r>
            <a:r>
              <a:rPr lang="en-US" altLang="zh-CN" sz="2400" b="1" dirty="0"/>
              <a:t>PCV3/PCV4</a:t>
            </a:r>
            <a:r>
              <a:rPr lang="zh-CN" altLang="en-US" sz="2400" b="1" dirty="0"/>
              <a:t>的所谓临床症状，都是从有症状的病猪体内检测到的病毒核酸，并非通过</a:t>
            </a:r>
            <a:r>
              <a:rPr lang="zh-CN" altLang="en-US" sz="2400" b="1" dirty="0">
                <a:solidFill>
                  <a:srgbClr val="FF0000"/>
                </a:solidFill>
              </a:rPr>
              <a:t>科赫法则</a:t>
            </a:r>
            <a:r>
              <a:rPr lang="zh-CN" altLang="en-US" sz="2400" b="1" dirty="0"/>
              <a:t>复制出来的疾病症状。</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3" cstate="print"/>
          <a:stretch>
            <a:fillRect/>
          </a:stretch>
        </p:blipFill>
        <p:spPr>
          <a:xfrm>
            <a:off x="611243" y="240111"/>
            <a:ext cx="8301848" cy="379428"/>
          </a:xfrm>
          <a:prstGeom prst="rect">
            <a:avLst/>
          </a:prstGeom>
          <a:noFill/>
          <a:ln w="9525">
            <a:noFill/>
          </a:ln>
        </p:spPr>
      </p:pic>
      <p:sp>
        <p:nvSpPr>
          <p:cNvPr id="9220" name="Line 14"/>
          <p:cNvSpPr/>
          <p:nvPr/>
        </p:nvSpPr>
        <p:spPr>
          <a:xfrm>
            <a:off x="611447" y="6453445"/>
            <a:ext cx="7956839" cy="40740"/>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184900" y="188675"/>
            <a:ext cx="223266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PCV-2</a:t>
            </a:r>
            <a:r>
              <a:rPr lang="zh-CN" altLang="en-US" sz="1350" b="1" dirty="0">
                <a:solidFill>
                  <a:srgbClr val="0000FF"/>
                </a:solidFill>
              </a:rPr>
              <a:t>的感染（传播）途径</a:t>
            </a:r>
          </a:p>
        </p:txBody>
      </p:sp>
      <p:pic>
        <p:nvPicPr>
          <p:cNvPr id="2" name="图片 1"/>
          <p:cNvPicPr>
            <a:picLocks noChangeAspect="1"/>
          </p:cNvPicPr>
          <p:nvPr>
            <p:custDataLst>
              <p:tags r:id="rId1"/>
            </p:custDataLst>
          </p:nvPr>
        </p:nvPicPr>
        <p:blipFill>
          <a:blip r:embed="rId4"/>
          <a:stretch>
            <a:fillRect/>
          </a:stretch>
        </p:blipFill>
        <p:spPr>
          <a:xfrm>
            <a:off x="506468" y="742505"/>
            <a:ext cx="8395335" cy="5078730"/>
          </a:xfrm>
          <a:prstGeom prst="rect">
            <a:avLst/>
          </a:prstGeom>
        </p:spPr>
      </p:pic>
      <p:sp>
        <p:nvSpPr>
          <p:cNvPr id="23" name="文本框 22">
            <a:extLst>
              <a:ext uri="{FF2B5EF4-FFF2-40B4-BE49-F238E27FC236}">
                <a16:creationId xmlns:a16="http://schemas.microsoft.com/office/drawing/2014/main" id="{671C029B-ADD8-484A-A435-BF74464101CC}"/>
              </a:ext>
            </a:extLst>
          </p:cNvPr>
          <p:cNvSpPr txBox="1"/>
          <p:nvPr/>
        </p:nvSpPr>
        <p:spPr>
          <a:xfrm>
            <a:off x="3034270" y="5821235"/>
            <a:ext cx="4058756" cy="461665"/>
          </a:xfrm>
          <a:prstGeom prst="rect">
            <a:avLst/>
          </a:prstGeom>
          <a:noFill/>
        </p:spPr>
        <p:txBody>
          <a:bodyPr wrap="square" rtlCol="0">
            <a:spAutoFit/>
          </a:bodyPr>
          <a:lstStyle/>
          <a:p>
            <a:r>
              <a:rPr lang="en-US" altLang="zh-CN" sz="2400" b="1" dirty="0">
                <a:solidFill>
                  <a:srgbClr val="FF0000"/>
                </a:solidFill>
              </a:rPr>
              <a:t>PCV2</a:t>
            </a:r>
            <a:r>
              <a:rPr lang="zh-CN" altLang="en-US" sz="2400" b="1" dirty="0">
                <a:solidFill>
                  <a:srgbClr val="FF0000"/>
                </a:solidFill>
              </a:rPr>
              <a:t>养殖环境中无处不在！</a:t>
            </a:r>
          </a:p>
        </p:txBody>
      </p:sp>
    </p:spTree>
    <p:extLst>
      <p:ext uri="{BB962C8B-B14F-4D97-AF65-F5344CB8AC3E}">
        <p14:creationId xmlns:p14="http://schemas.microsoft.com/office/powerpoint/2010/main" val="38337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3" cstate="print"/>
          <a:stretch>
            <a:fillRect/>
          </a:stretch>
        </p:blipFill>
        <p:spPr>
          <a:xfrm>
            <a:off x="611243" y="240111"/>
            <a:ext cx="8301848" cy="379428"/>
          </a:xfrm>
          <a:prstGeom prst="rect">
            <a:avLst/>
          </a:prstGeom>
          <a:noFill/>
          <a:ln w="9525">
            <a:noFill/>
          </a:ln>
        </p:spPr>
      </p:pic>
      <p:sp>
        <p:nvSpPr>
          <p:cNvPr id="9220" name="Line 14"/>
          <p:cNvSpPr/>
          <p:nvPr/>
        </p:nvSpPr>
        <p:spPr>
          <a:xfrm>
            <a:off x="611447" y="6453445"/>
            <a:ext cx="7956839" cy="40740"/>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184900" y="188675"/>
            <a:ext cx="223266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PCV-2</a:t>
            </a:r>
            <a:r>
              <a:rPr lang="zh-CN" altLang="en-US" sz="1350" b="1" dirty="0">
                <a:solidFill>
                  <a:srgbClr val="0000FF"/>
                </a:solidFill>
              </a:rPr>
              <a:t>的感染（传播）途径</a:t>
            </a:r>
          </a:p>
        </p:txBody>
      </p:sp>
      <p:sp>
        <p:nvSpPr>
          <p:cNvPr id="9" name="TextBox 8"/>
          <p:cNvSpPr txBox="1"/>
          <p:nvPr/>
        </p:nvSpPr>
        <p:spPr>
          <a:xfrm>
            <a:off x="4193959" y="1808820"/>
            <a:ext cx="209550" cy="106680"/>
          </a:xfrm>
          <a:prstGeom prst="rect">
            <a:avLst/>
          </a:prstGeom>
          <a:noFill/>
        </p:spPr>
        <p:txBody>
          <a:bodyPr wrap="none" rtlCol="0">
            <a:spAutoFit/>
          </a:bodyPr>
          <a:lstStyle/>
          <a:p>
            <a:r>
              <a:rPr lang="zh-CN" altLang="en-US" sz="100" b="1" dirty="0"/>
              <a:t>引种</a:t>
            </a:r>
          </a:p>
        </p:txBody>
      </p:sp>
      <p:sp>
        <p:nvSpPr>
          <p:cNvPr id="31" name="下箭头 30"/>
          <p:cNvSpPr/>
          <p:nvPr/>
        </p:nvSpPr>
        <p:spPr>
          <a:xfrm>
            <a:off x="4355976" y="2132856"/>
            <a:ext cx="162018" cy="594066"/>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4" name="TextBox 33"/>
          <p:cNvSpPr txBox="1"/>
          <p:nvPr/>
        </p:nvSpPr>
        <p:spPr>
          <a:xfrm>
            <a:off x="3005827" y="1916832"/>
            <a:ext cx="209550" cy="106680"/>
          </a:xfrm>
          <a:prstGeom prst="rect">
            <a:avLst/>
          </a:prstGeom>
          <a:noFill/>
        </p:spPr>
        <p:txBody>
          <a:bodyPr wrap="none" rtlCol="0">
            <a:spAutoFit/>
          </a:bodyPr>
          <a:lstStyle/>
          <a:p>
            <a:r>
              <a:rPr lang="zh-CN" altLang="en-US" sz="100" b="1" dirty="0"/>
              <a:t>饲料</a:t>
            </a:r>
          </a:p>
        </p:txBody>
      </p:sp>
      <p:sp>
        <p:nvSpPr>
          <p:cNvPr id="35" name="TextBox 34"/>
          <p:cNvSpPr txBox="1"/>
          <p:nvPr/>
        </p:nvSpPr>
        <p:spPr>
          <a:xfrm>
            <a:off x="2087724" y="4347102"/>
            <a:ext cx="302895" cy="106680"/>
          </a:xfrm>
          <a:prstGeom prst="rect">
            <a:avLst/>
          </a:prstGeom>
          <a:noFill/>
        </p:spPr>
        <p:txBody>
          <a:bodyPr wrap="none" rtlCol="0">
            <a:spAutoFit/>
          </a:bodyPr>
          <a:lstStyle/>
          <a:p>
            <a:r>
              <a:rPr lang="zh-CN" altLang="en-US" sz="100" b="1" dirty="0"/>
              <a:t>啮齿动物、昆虫饲料</a:t>
            </a:r>
          </a:p>
        </p:txBody>
      </p:sp>
      <p:sp>
        <p:nvSpPr>
          <p:cNvPr id="36" name="TextBox 35"/>
          <p:cNvSpPr txBox="1"/>
          <p:nvPr/>
        </p:nvSpPr>
        <p:spPr>
          <a:xfrm>
            <a:off x="4139952" y="4617132"/>
            <a:ext cx="236220" cy="106680"/>
          </a:xfrm>
          <a:prstGeom prst="rect">
            <a:avLst/>
          </a:prstGeom>
          <a:noFill/>
        </p:spPr>
        <p:txBody>
          <a:bodyPr wrap="none" rtlCol="0">
            <a:spAutoFit/>
          </a:bodyPr>
          <a:lstStyle/>
          <a:p>
            <a:r>
              <a:rPr lang="zh-CN" altLang="en-US" sz="100" b="1" dirty="0"/>
              <a:t>运输工具</a:t>
            </a:r>
          </a:p>
        </p:txBody>
      </p:sp>
      <p:sp>
        <p:nvSpPr>
          <p:cNvPr id="37" name="TextBox 36"/>
          <p:cNvSpPr txBox="1"/>
          <p:nvPr/>
        </p:nvSpPr>
        <p:spPr>
          <a:xfrm>
            <a:off x="5976156" y="2618910"/>
            <a:ext cx="249555" cy="106680"/>
          </a:xfrm>
          <a:prstGeom prst="rect">
            <a:avLst/>
          </a:prstGeom>
          <a:noFill/>
        </p:spPr>
        <p:txBody>
          <a:bodyPr wrap="none" rtlCol="0">
            <a:spAutoFit/>
          </a:bodyPr>
          <a:lstStyle/>
          <a:p>
            <a:r>
              <a:rPr lang="zh-CN" altLang="en-US" sz="100" b="1" dirty="0"/>
              <a:t>工具和设备</a:t>
            </a:r>
          </a:p>
        </p:txBody>
      </p:sp>
      <p:sp>
        <p:nvSpPr>
          <p:cNvPr id="38" name="TextBox 37"/>
          <p:cNvSpPr txBox="1"/>
          <p:nvPr/>
        </p:nvSpPr>
        <p:spPr>
          <a:xfrm>
            <a:off x="5166066" y="1916832"/>
            <a:ext cx="236220" cy="106680"/>
          </a:xfrm>
          <a:prstGeom prst="rect">
            <a:avLst/>
          </a:prstGeom>
          <a:noFill/>
        </p:spPr>
        <p:txBody>
          <a:bodyPr wrap="none" rtlCol="0">
            <a:spAutoFit/>
          </a:bodyPr>
          <a:lstStyle/>
          <a:p>
            <a:r>
              <a:rPr lang="zh-CN" altLang="en-US" sz="100" b="1" dirty="0"/>
              <a:t>猪场选址</a:t>
            </a:r>
          </a:p>
        </p:txBody>
      </p:sp>
      <p:sp>
        <p:nvSpPr>
          <p:cNvPr id="39" name="TextBox 38"/>
          <p:cNvSpPr txBox="1"/>
          <p:nvPr/>
        </p:nvSpPr>
        <p:spPr>
          <a:xfrm>
            <a:off x="2033718" y="2564904"/>
            <a:ext cx="236220" cy="106680"/>
          </a:xfrm>
          <a:prstGeom prst="rect">
            <a:avLst/>
          </a:prstGeom>
          <a:noFill/>
        </p:spPr>
        <p:txBody>
          <a:bodyPr wrap="none" rtlCol="0">
            <a:spAutoFit/>
          </a:bodyPr>
          <a:lstStyle/>
          <a:p>
            <a:r>
              <a:rPr lang="zh-CN" altLang="en-US" sz="100" b="1" dirty="0"/>
              <a:t>气溶胶？</a:t>
            </a:r>
          </a:p>
        </p:txBody>
      </p:sp>
      <p:sp>
        <p:nvSpPr>
          <p:cNvPr id="40" name="TextBox 39"/>
          <p:cNvSpPr txBox="1"/>
          <p:nvPr/>
        </p:nvSpPr>
        <p:spPr>
          <a:xfrm>
            <a:off x="5922150" y="3429000"/>
            <a:ext cx="262890" cy="106680"/>
          </a:xfrm>
          <a:prstGeom prst="rect">
            <a:avLst/>
          </a:prstGeom>
          <a:noFill/>
        </p:spPr>
        <p:txBody>
          <a:bodyPr wrap="none" rtlCol="0">
            <a:spAutoFit/>
          </a:bodyPr>
          <a:lstStyle/>
          <a:p>
            <a:r>
              <a:rPr lang="zh-CN" altLang="en-US" sz="100" b="1" dirty="0"/>
              <a:t>员工和拜访者</a:t>
            </a:r>
          </a:p>
        </p:txBody>
      </p:sp>
      <p:sp>
        <p:nvSpPr>
          <p:cNvPr id="42" name="TextBox 41"/>
          <p:cNvSpPr txBox="1"/>
          <p:nvPr/>
        </p:nvSpPr>
        <p:spPr>
          <a:xfrm>
            <a:off x="5706126" y="4347102"/>
            <a:ext cx="276225" cy="106680"/>
          </a:xfrm>
          <a:prstGeom prst="rect">
            <a:avLst/>
          </a:prstGeom>
          <a:noFill/>
        </p:spPr>
        <p:txBody>
          <a:bodyPr wrap="none" rtlCol="0">
            <a:spAutoFit/>
          </a:bodyPr>
          <a:lstStyle/>
          <a:p>
            <a:r>
              <a:rPr lang="zh-CN" altLang="en-US" sz="100" b="1" dirty="0"/>
              <a:t>清洗和消毒过程</a:t>
            </a:r>
          </a:p>
        </p:txBody>
      </p:sp>
      <p:sp>
        <p:nvSpPr>
          <p:cNvPr id="44" name="右箭头 43"/>
          <p:cNvSpPr/>
          <p:nvPr/>
        </p:nvSpPr>
        <p:spPr>
          <a:xfrm rot="2834928">
            <a:off x="3347657" y="2423801"/>
            <a:ext cx="562772" cy="147527"/>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5" name="右箭头 44"/>
          <p:cNvSpPr/>
          <p:nvPr/>
        </p:nvSpPr>
        <p:spPr>
          <a:xfrm rot="7057875">
            <a:off x="5026526" y="2396603"/>
            <a:ext cx="562772" cy="147527"/>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6" name="右箭头 45"/>
          <p:cNvSpPr/>
          <p:nvPr/>
        </p:nvSpPr>
        <p:spPr>
          <a:xfrm rot="13177252">
            <a:off x="5020141" y="4034699"/>
            <a:ext cx="763970" cy="138753"/>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7" name="右箭头 46"/>
          <p:cNvSpPr/>
          <p:nvPr/>
        </p:nvSpPr>
        <p:spPr>
          <a:xfrm rot="11692991" flipV="1">
            <a:off x="5287455" y="3390281"/>
            <a:ext cx="562772" cy="17766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8" name="右箭头 47"/>
          <p:cNvSpPr/>
          <p:nvPr/>
        </p:nvSpPr>
        <p:spPr>
          <a:xfrm rot="8789972">
            <a:off x="5430066" y="2815973"/>
            <a:ext cx="562772" cy="147527"/>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9" name="右箭头 48"/>
          <p:cNvSpPr/>
          <p:nvPr/>
        </p:nvSpPr>
        <p:spPr>
          <a:xfrm rot="16200000">
            <a:off x="4162430" y="4178801"/>
            <a:ext cx="562772" cy="147527"/>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0" name="右箭头 49"/>
          <p:cNvSpPr/>
          <p:nvPr/>
        </p:nvSpPr>
        <p:spPr>
          <a:xfrm rot="18973650">
            <a:off x="3302693" y="4035212"/>
            <a:ext cx="562772" cy="147527"/>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3" name="图片 2"/>
          <p:cNvPicPr>
            <a:picLocks noChangeAspect="1"/>
          </p:cNvPicPr>
          <p:nvPr>
            <p:custDataLst>
              <p:tags r:id="rId1"/>
            </p:custDataLst>
          </p:nvPr>
        </p:nvPicPr>
        <p:blipFill>
          <a:blip r:embed="rId4"/>
          <a:stretch>
            <a:fillRect/>
          </a:stretch>
        </p:blipFill>
        <p:spPr>
          <a:xfrm>
            <a:off x="971550" y="690880"/>
            <a:ext cx="7282815" cy="5311140"/>
          </a:xfrm>
          <a:prstGeom prst="rect">
            <a:avLst/>
          </a:prstGeom>
        </p:spPr>
      </p:pic>
      <p:sp>
        <p:nvSpPr>
          <p:cNvPr id="4" name="文本框 3"/>
          <p:cNvSpPr txBox="1"/>
          <p:nvPr/>
        </p:nvSpPr>
        <p:spPr>
          <a:xfrm>
            <a:off x="3177540" y="5993130"/>
            <a:ext cx="3048000" cy="460375"/>
          </a:xfrm>
          <a:prstGeom prst="rect">
            <a:avLst/>
          </a:prstGeom>
          <a:noFill/>
        </p:spPr>
        <p:txBody>
          <a:bodyPr wrap="square" rtlCol="0">
            <a:spAutoFit/>
          </a:bodyPr>
          <a:lstStyle/>
          <a:p>
            <a:r>
              <a:rPr lang="zh-CN" altLang="en-US" sz="2400" b="1" dirty="0">
                <a:solidFill>
                  <a:srgbClr val="FF0000"/>
                </a:solidFill>
              </a:rPr>
              <a:t>伴随猪的一生！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bldLvl="0" animBg="1"/>
      <p:bldP spid="34" grpId="0"/>
      <p:bldP spid="35" grpId="0"/>
      <p:bldP spid="36" grpId="0"/>
      <p:bldP spid="37" grpId="0"/>
      <p:bldP spid="38" grpId="0"/>
      <p:bldP spid="39" grpId="0"/>
      <p:bldP spid="40" grpId="0"/>
      <p:bldP spid="42" grpId="0"/>
      <p:bldP spid="44" grpId="0" bldLvl="0" animBg="1"/>
      <p:bldP spid="45" grpId="0" bldLvl="0" animBg="1"/>
      <p:bldP spid="46" grpId="0" bldLvl="0" animBg="1"/>
      <p:bldP spid="47" grpId="0" bldLvl="0" animBg="1"/>
      <p:bldP spid="48" grpId="0" bldLvl="0" animBg="1"/>
      <p:bldP spid="49" grpId="0" bldLvl="0" animBg="1"/>
      <p:bldP spid="50" grpId="0" bldLvl="0"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a:extLst>
              <a:ext uri="{FF2B5EF4-FFF2-40B4-BE49-F238E27FC236}">
                <a16:creationId xmlns:a16="http://schemas.microsoft.com/office/drawing/2014/main" id="{EE8AA5BB-7A70-4452-A94D-E2773B335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80728"/>
            <a:ext cx="8328440" cy="4557374"/>
          </a:xfrm>
          <a:prstGeom prst="rect">
            <a:avLst/>
          </a:prstGeom>
        </p:spPr>
      </p:pic>
      <p:sp>
        <p:nvSpPr>
          <p:cNvPr id="5" name="矩形 6">
            <a:extLst>
              <a:ext uri="{FF2B5EF4-FFF2-40B4-BE49-F238E27FC236}">
                <a16:creationId xmlns:a16="http://schemas.microsoft.com/office/drawing/2014/main" id="{E489DF08-0178-4609-BA11-1E0D258466F4}"/>
              </a:ext>
            </a:extLst>
          </p:cNvPr>
          <p:cNvSpPr/>
          <p:nvPr/>
        </p:nvSpPr>
        <p:spPr>
          <a:xfrm>
            <a:off x="6184900" y="188675"/>
            <a:ext cx="223266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PCV-3</a:t>
            </a:r>
            <a:r>
              <a:rPr lang="zh-CN" altLang="en-US" sz="1350" b="1" dirty="0">
                <a:solidFill>
                  <a:srgbClr val="0000FF"/>
                </a:solidFill>
              </a:rPr>
              <a:t>的感染（传播）途径</a:t>
            </a:r>
          </a:p>
        </p:txBody>
      </p:sp>
    </p:spTree>
    <p:extLst>
      <p:ext uri="{BB962C8B-B14F-4D97-AF65-F5344CB8AC3E}">
        <p14:creationId xmlns:p14="http://schemas.microsoft.com/office/powerpoint/2010/main" val="232952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97352"/>
            <a:ext cx="8097116" cy="0"/>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516370" y="116920"/>
            <a:ext cx="1675459"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PCV2</a:t>
            </a:r>
            <a:r>
              <a:rPr lang="zh-CN" altLang="en-US" sz="1350" b="1" dirty="0">
                <a:solidFill>
                  <a:srgbClr val="0000FF"/>
                </a:solidFill>
              </a:rPr>
              <a:t>分子流行病学</a:t>
            </a:r>
          </a:p>
        </p:txBody>
      </p:sp>
      <p:pic>
        <p:nvPicPr>
          <p:cNvPr id="8" name="图片 7">
            <a:extLst>
              <a:ext uri="{FF2B5EF4-FFF2-40B4-BE49-F238E27FC236}">
                <a16:creationId xmlns:a16="http://schemas.microsoft.com/office/drawing/2014/main" id="{99740F97-C3F3-4DC2-A4F3-75208AC33F89}"/>
              </a:ext>
            </a:extLst>
          </p:cNvPr>
          <p:cNvPicPr/>
          <p:nvPr/>
        </p:nvPicPr>
        <p:blipFill>
          <a:blip r:embed="rId3">
            <a:extLst>
              <a:ext uri="{28A0092B-C50C-407E-A947-70E740481C1C}">
                <a14:useLocalDpi xmlns:a14="http://schemas.microsoft.com/office/drawing/2010/main" val="0"/>
              </a:ext>
            </a:extLst>
          </a:blip>
          <a:stretch>
            <a:fillRect/>
          </a:stretch>
        </p:blipFill>
        <p:spPr>
          <a:xfrm>
            <a:off x="1115616" y="1287403"/>
            <a:ext cx="7200800" cy="4157811"/>
          </a:xfrm>
          <a:prstGeom prst="rect">
            <a:avLst/>
          </a:prstGeom>
        </p:spPr>
      </p:pic>
    </p:spTree>
    <p:extLst>
      <p:ext uri="{BB962C8B-B14F-4D97-AF65-F5344CB8AC3E}">
        <p14:creationId xmlns:p14="http://schemas.microsoft.com/office/powerpoint/2010/main" val="118499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97352"/>
            <a:ext cx="8097116" cy="0"/>
          </a:xfrm>
          <a:prstGeom prst="line">
            <a:avLst/>
          </a:prstGeom>
          <a:ln w="38100" cap="flat" cmpd="sng">
            <a:solidFill>
              <a:srgbClr val="FF00FF"/>
            </a:solidFill>
            <a:prstDash val="solid"/>
            <a:headEnd type="none" w="med" len="med"/>
            <a:tailEnd type="none" w="med" len="med"/>
          </a:ln>
        </p:spPr>
      </p:sp>
      <p:pic>
        <p:nvPicPr>
          <p:cNvPr id="5" name="图片 4">
            <a:extLst>
              <a:ext uri="{FF2B5EF4-FFF2-40B4-BE49-F238E27FC236}">
                <a16:creationId xmlns:a16="http://schemas.microsoft.com/office/drawing/2014/main" id="{2505DAB1-DD08-46CB-B81F-37C8497E26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7704" y="1068139"/>
            <a:ext cx="5544616" cy="3789306"/>
          </a:xfrm>
          <a:prstGeom prst="rect">
            <a:avLst/>
          </a:prstGeom>
        </p:spPr>
      </p:pic>
      <p:sp>
        <p:nvSpPr>
          <p:cNvPr id="6" name="矩形 6">
            <a:extLst>
              <a:ext uri="{FF2B5EF4-FFF2-40B4-BE49-F238E27FC236}">
                <a16:creationId xmlns:a16="http://schemas.microsoft.com/office/drawing/2014/main" id="{FB89AB0C-624F-4EE8-99FE-4869F6B98A57}"/>
              </a:ext>
            </a:extLst>
          </p:cNvPr>
          <p:cNvSpPr/>
          <p:nvPr/>
        </p:nvSpPr>
        <p:spPr>
          <a:xfrm>
            <a:off x="6516370" y="116920"/>
            <a:ext cx="1675459"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PCV2</a:t>
            </a:r>
            <a:r>
              <a:rPr lang="zh-CN" altLang="en-US" sz="1350" b="1" dirty="0">
                <a:solidFill>
                  <a:srgbClr val="0000FF"/>
                </a:solidFill>
              </a:rPr>
              <a:t>分子流行病学</a:t>
            </a:r>
          </a:p>
        </p:txBody>
      </p:sp>
    </p:spTree>
    <p:extLst>
      <p:ext uri="{BB962C8B-B14F-4D97-AF65-F5344CB8AC3E}">
        <p14:creationId xmlns:p14="http://schemas.microsoft.com/office/powerpoint/2010/main" val="1801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3"/>
          <p:cNvPicPr>
            <a:picLocks noChangeAspect="1"/>
          </p:cNvPicPr>
          <p:nvPr/>
        </p:nvPicPr>
        <p:blipFill>
          <a:blip r:embed="rId2" cstate="print"/>
          <a:stretch>
            <a:fillRect/>
          </a:stretch>
        </p:blipFill>
        <p:spPr>
          <a:xfrm>
            <a:off x="467475" y="260431"/>
            <a:ext cx="8549121" cy="335756"/>
          </a:xfrm>
          <a:prstGeom prst="rect">
            <a:avLst/>
          </a:prstGeom>
          <a:noFill/>
          <a:ln w="9525">
            <a:noFill/>
          </a:ln>
        </p:spPr>
      </p:pic>
      <p:sp>
        <p:nvSpPr>
          <p:cNvPr id="15375" name="Line 14"/>
          <p:cNvSpPr/>
          <p:nvPr/>
        </p:nvSpPr>
        <p:spPr>
          <a:xfrm>
            <a:off x="467244" y="6525145"/>
            <a:ext cx="7933459" cy="23379"/>
          </a:xfrm>
          <a:prstGeom prst="line">
            <a:avLst/>
          </a:prstGeom>
          <a:ln w="38100" cap="flat" cmpd="sng">
            <a:solidFill>
              <a:srgbClr val="FF00FF"/>
            </a:solidFill>
            <a:prstDash val="solid"/>
            <a:headEnd type="none" w="med" len="med"/>
            <a:tailEnd type="none" w="med" len="med"/>
          </a:ln>
        </p:spPr>
      </p:sp>
      <p:pic>
        <p:nvPicPr>
          <p:cNvPr id="12289" name="Picture 1"/>
          <p:cNvPicPr>
            <a:picLocks noChangeAspect="1" noChangeArrowheads="1"/>
          </p:cNvPicPr>
          <p:nvPr/>
        </p:nvPicPr>
        <p:blipFill>
          <a:blip r:embed="rId3" cstate="print"/>
          <a:srcRect/>
          <a:stretch>
            <a:fillRect/>
          </a:stretch>
        </p:blipFill>
        <p:spPr bwMode="auto">
          <a:xfrm>
            <a:off x="1475740" y="1124585"/>
            <a:ext cx="6215380" cy="4064635"/>
          </a:xfrm>
          <a:prstGeom prst="rect">
            <a:avLst/>
          </a:prstGeom>
          <a:noFill/>
          <a:ln w="9525">
            <a:noFill/>
            <a:miter lim="800000"/>
            <a:headEnd/>
            <a:tailEnd/>
          </a:ln>
        </p:spPr>
      </p:pic>
      <p:sp>
        <p:nvSpPr>
          <p:cNvPr id="18" name="TextBox 17"/>
          <p:cNvSpPr txBox="1"/>
          <p:nvPr/>
        </p:nvSpPr>
        <p:spPr>
          <a:xfrm>
            <a:off x="2987380" y="5589379"/>
            <a:ext cx="3410585" cy="414020"/>
          </a:xfrm>
          <a:prstGeom prst="rect">
            <a:avLst/>
          </a:prstGeom>
          <a:noFill/>
        </p:spPr>
        <p:txBody>
          <a:bodyPr wrap="none" rtlCol="0">
            <a:spAutoFit/>
          </a:bodyPr>
          <a:lstStyle/>
          <a:p>
            <a:r>
              <a:rPr lang="zh-CN" altLang="en-US" sz="2100" b="1" dirty="0">
                <a:solidFill>
                  <a:srgbClr val="FF0000"/>
                </a:solidFill>
              </a:rPr>
              <a:t>后备母猪对</a:t>
            </a:r>
            <a:r>
              <a:rPr lang="en-US" altLang="zh-CN" sz="2100" b="1" dirty="0">
                <a:solidFill>
                  <a:srgbClr val="FF0000"/>
                </a:solidFill>
              </a:rPr>
              <a:t>PCV</a:t>
            </a:r>
            <a:r>
              <a:rPr lang="zh-CN" altLang="en-US" sz="2100" b="1" dirty="0">
                <a:solidFill>
                  <a:srgbClr val="FF0000"/>
                </a:solidFill>
              </a:rPr>
              <a:t>的敏感性高</a:t>
            </a:r>
          </a:p>
        </p:txBody>
      </p:sp>
      <p:sp>
        <p:nvSpPr>
          <p:cNvPr id="7" name="矩形 6">
            <a:extLst>
              <a:ext uri="{FF2B5EF4-FFF2-40B4-BE49-F238E27FC236}">
                <a16:creationId xmlns:a16="http://schemas.microsoft.com/office/drawing/2014/main" id="{2BDACF26-7816-4D13-BCCE-E87FC6853BE2}"/>
              </a:ext>
            </a:extLst>
          </p:cNvPr>
          <p:cNvSpPr/>
          <p:nvPr/>
        </p:nvSpPr>
        <p:spPr>
          <a:xfrm>
            <a:off x="6516370" y="116920"/>
            <a:ext cx="1675459"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PCV2</a:t>
            </a:r>
            <a:r>
              <a:rPr lang="zh-CN" altLang="en-US" sz="1350" b="1" dirty="0">
                <a:solidFill>
                  <a:srgbClr val="0000FF"/>
                </a:solidFill>
              </a:rPr>
              <a:t>分子流行病学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FF1F0A9-8ACB-4BD2-8C30-BBA06B193913}"/>
              </a:ext>
            </a:extLst>
          </p:cNvPr>
          <p:cNvGrpSpPr/>
          <p:nvPr/>
        </p:nvGrpSpPr>
        <p:grpSpPr>
          <a:xfrm>
            <a:off x="1343830" y="3051595"/>
            <a:ext cx="6105735" cy="504528"/>
            <a:chOff x="1343831" y="2550110"/>
            <a:chExt cx="6105735" cy="504528"/>
          </a:xfrm>
        </p:grpSpPr>
        <p:grpSp>
          <p:nvGrpSpPr>
            <p:cNvPr id="6146" name="Group 2"/>
            <p:cNvGrpSpPr/>
            <p:nvPr/>
          </p:nvGrpSpPr>
          <p:grpSpPr>
            <a:xfrm>
              <a:off x="1343831" y="2550110"/>
              <a:ext cx="5903912" cy="457200"/>
              <a:chOff x="1296" y="1224"/>
              <a:chExt cx="3222" cy="288"/>
            </a:xfrm>
          </p:grpSpPr>
          <p:sp>
            <p:nvSpPr>
              <p:cNvPr id="6173" name="Oval 3"/>
              <p:cNvSpPr/>
              <p:nvPr/>
            </p:nvSpPr>
            <p:spPr>
              <a:xfrm>
                <a:off x="1296" y="1288"/>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grpSp>
            <p:nvGrpSpPr>
              <p:cNvPr id="6174" name="Group 4"/>
              <p:cNvGrpSpPr/>
              <p:nvPr/>
            </p:nvGrpSpPr>
            <p:grpSpPr>
              <a:xfrm>
                <a:off x="1440" y="1224"/>
                <a:ext cx="3078" cy="288"/>
                <a:chOff x="1536" y="1470"/>
                <a:chExt cx="3078" cy="288"/>
              </a:xfrm>
            </p:grpSpPr>
            <p:sp>
              <p:nvSpPr>
                <p:cNvPr id="6175" name="Line 5"/>
                <p:cNvSpPr/>
                <p:nvPr/>
              </p:nvSpPr>
              <p:spPr>
                <a:xfrm flipV="1">
                  <a:off x="1536" y="1603"/>
                  <a:ext cx="218" cy="5"/>
                </a:xfrm>
                <a:prstGeom prst="line">
                  <a:avLst/>
                </a:prstGeom>
                <a:ln w="12700"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sp>
            <p:sp>
              <p:nvSpPr>
                <p:cNvPr id="6176" name="AutoShape 6"/>
                <p:cNvSpPr/>
                <p:nvPr/>
              </p:nvSpPr>
              <p:spPr>
                <a:xfrm>
                  <a:off x="1686" y="1470"/>
                  <a:ext cx="2928" cy="288"/>
                </a:xfrm>
                <a:prstGeom prst="roundRect">
                  <a:avLst>
                    <a:gd name="adj" fmla="val 50000"/>
                  </a:avLst>
                </a:prstGeom>
                <a:solidFill>
                  <a:schemeClr val="bg1"/>
                </a:solidFill>
                <a:ln w="9525"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grpSp>
        </p:grpSp>
        <p:sp>
          <p:nvSpPr>
            <p:cNvPr id="6147" name="Rectangle 12"/>
            <p:cNvSpPr/>
            <p:nvPr/>
          </p:nvSpPr>
          <p:spPr>
            <a:xfrm>
              <a:off x="2048891" y="2592973"/>
              <a:ext cx="5400675" cy="4616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400" b="1" dirty="0">
                  <a:solidFill>
                    <a:srgbClr val="0000FF"/>
                  </a:solidFill>
                  <a:latin typeface="Times New Roman" panose="02020603050405020304" pitchFamily="18" charset="0"/>
                  <a:ea typeface="+mj-ea"/>
                  <a:cs typeface="Times New Roman" panose="02020603050405020304" pitchFamily="18" charset="0"/>
                </a:rPr>
                <a:t>PCV</a:t>
              </a:r>
              <a:r>
                <a:rPr lang="zh-CN" altLang="en-US" sz="2400" b="1" dirty="0">
                  <a:solidFill>
                    <a:srgbClr val="0000FF"/>
                  </a:solidFill>
                  <a:latin typeface="Times New Roman" panose="02020603050405020304" pitchFamily="18" charset="0"/>
                  <a:ea typeface="+mj-ea"/>
                  <a:cs typeface="Times New Roman" panose="02020603050405020304" pitchFamily="18" charset="0"/>
                </a:rPr>
                <a:t>疫病</a:t>
              </a:r>
              <a:r>
                <a:rPr lang="zh-CN" altLang="en-US" sz="2400" b="1" dirty="0">
                  <a:solidFill>
                    <a:srgbClr val="0000FF"/>
                  </a:solidFill>
                  <a:latin typeface="+mj-ea"/>
                  <a:ea typeface="+mj-ea"/>
                </a:rPr>
                <a:t>的流行态势分析</a:t>
              </a:r>
            </a:p>
          </p:txBody>
        </p:sp>
      </p:grpSp>
      <p:sp>
        <p:nvSpPr>
          <p:cNvPr id="6156" name="Text Box 41"/>
          <p:cNvSpPr txBox="1"/>
          <p:nvPr/>
        </p:nvSpPr>
        <p:spPr>
          <a:xfrm>
            <a:off x="3183006" y="1122295"/>
            <a:ext cx="14509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b="1" dirty="0"/>
              <a:t>目    录</a:t>
            </a:r>
          </a:p>
        </p:txBody>
      </p:sp>
      <p:grpSp>
        <p:nvGrpSpPr>
          <p:cNvPr id="2" name="组合 1">
            <a:extLst>
              <a:ext uri="{FF2B5EF4-FFF2-40B4-BE49-F238E27FC236}">
                <a16:creationId xmlns:a16="http://schemas.microsoft.com/office/drawing/2014/main" id="{8162F076-202B-403C-888C-42CC19611635}"/>
              </a:ext>
            </a:extLst>
          </p:cNvPr>
          <p:cNvGrpSpPr/>
          <p:nvPr/>
        </p:nvGrpSpPr>
        <p:grpSpPr>
          <a:xfrm>
            <a:off x="1357694" y="3947434"/>
            <a:ext cx="6124185" cy="461665"/>
            <a:chOff x="1385571" y="3518098"/>
            <a:chExt cx="6124185" cy="461665"/>
          </a:xfrm>
        </p:grpSpPr>
        <p:grpSp>
          <p:nvGrpSpPr>
            <p:cNvPr id="16" name="Group 7">
              <a:extLst>
                <a:ext uri="{FF2B5EF4-FFF2-40B4-BE49-F238E27FC236}">
                  <a16:creationId xmlns:a16="http://schemas.microsoft.com/office/drawing/2014/main" id="{C22E5362-CB77-433D-882A-B29A0B6A5B5C}"/>
                </a:ext>
              </a:extLst>
            </p:cNvPr>
            <p:cNvGrpSpPr/>
            <p:nvPr/>
          </p:nvGrpSpPr>
          <p:grpSpPr>
            <a:xfrm>
              <a:off x="1385571" y="3522563"/>
              <a:ext cx="5958884" cy="457200"/>
              <a:chOff x="1296" y="1569"/>
              <a:chExt cx="3252" cy="288"/>
            </a:xfrm>
          </p:grpSpPr>
          <p:sp>
            <p:nvSpPr>
              <p:cNvPr id="17" name="Oval 8">
                <a:extLst>
                  <a:ext uri="{FF2B5EF4-FFF2-40B4-BE49-F238E27FC236}">
                    <a16:creationId xmlns:a16="http://schemas.microsoft.com/office/drawing/2014/main" id="{B31E7984-EC37-4BB7-A19A-435B3629BBD6}"/>
                  </a:ext>
                </a:extLst>
              </p:cNvPr>
              <p:cNvSpPr/>
              <p:nvPr/>
            </p:nvSpPr>
            <p:spPr>
              <a:xfrm>
                <a:off x="1296" y="1626"/>
                <a:ext cx="144" cy="144"/>
              </a:xfrm>
              <a:prstGeom prst="ellipse">
                <a:avLst/>
              </a:prstGeom>
              <a:gradFill rotWithShape="1">
                <a:gsLst>
                  <a:gs pos="0">
                    <a:srgbClr val="DCDC48"/>
                  </a:gs>
                  <a:gs pos="100000">
                    <a:srgbClr val="939330"/>
                  </a:gs>
                </a:gsLst>
                <a:path path="shape">
                  <a:fillToRect l="50000" t="50000" r="50000" b="50000"/>
                </a:path>
                <a:tileRect/>
              </a:gradFill>
              <a:ln w="19050"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2400" dirty="0"/>
              </a:p>
            </p:txBody>
          </p:sp>
          <p:grpSp>
            <p:nvGrpSpPr>
              <p:cNvPr id="18" name="Group 9">
                <a:extLst>
                  <a:ext uri="{FF2B5EF4-FFF2-40B4-BE49-F238E27FC236}">
                    <a16:creationId xmlns:a16="http://schemas.microsoft.com/office/drawing/2014/main" id="{7A377962-B713-4CF5-B63E-7261BCAD2BDB}"/>
                  </a:ext>
                </a:extLst>
              </p:cNvPr>
              <p:cNvGrpSpPr/>
              <p:nvPr/>
            </p:nvGrpSpPr>
            <p:grpSpPr>
              <a:xfrm>
                <a:off x="1440" y="1569"/>
                <a:ext cx="3108" cy="288"/>
                <a:chOff x="1536" y="1473"/>
                <a:chExt cx="3108" cy="288"/>
              </a:xfrm>
            </p:grpSpPr>
            <p:sp>
              <p:nvSpPr>
                <p:cNvPr id="20" name="AutoShape 11">
                  <a:extLst>
                    <a:ext uri="{FF2B5EF4-FFF2-40B4-BE49-F238E27FC236}">
                      <a16:creationId xmlns:a16="http://schemas.microsoft.com/office/drawing/2014/main" id="{100C63E0-D596-4FCE-B087-6C4FB455419B}"/>
                    </a:ext>
                  </a:extLst>
                </p:cNvPr>
                <p:cNvSpPr/>
                <p:nvPr/>
              </p:nvSpPr>
              <p:spPr>
                <a:xfrm>
                  <a:off x="1716" y="1473"/>
                  <a:ext cx="2928" cy="288"/>
                </a:xfrm>
                <a:prstGeom prst="roundRect">
                  <a:avLst>
                    <a:gd name="adj" fmla="val 50000"/>
                  </a:avLst>
                </a:prstGeom>
                <a:solidFill>
                  <a:schemeClr val="bg1"/>
                </a:solidFill>
                <a:ln w="9525"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2400" dirty="0"/>
                </a:p>
              </p:txBody>
            </p:sp>
            <p:sp>
              <p:nvSpPr>
                <p:cNvPr id="19" name="Line 10">
                  <a:extLst>
                    <a:ext uri="{FF2B5EF4-FFF2-40B4-BE49-F238E27FC236}">
                      <a16:creationId xmlns:a16="http://schemas.microsoft.com/office/drawing/2014/main" id="{DE361761-739E-4DA6-A0F4-54C942D342E8}"/>
                    </a:ext>
                  </a:extLst>
                </p:cNvPr>
                <p:cNvSpPr/>
                <p:nvPr/>
              </p:nvSpPr>
              <p:spPr>
                <a:xfrm flipV="1">
                  <a:off x="1536" y="1603"/>
                  <a:ext cx="218" cy="5"/>
                </a:xfrm>
                <a:prstGeom prst="line">
                  <a:avLst/>
                </a:prstGeom>
                <a:ln w="12700"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sp>
          </p:grpSp>
        </p:grpSp>
        <p:sp>
          <p:nvSpPr>
            <p:cNvPr id="15" name="Rectangle 12">
              <a:extLst>
                <a:ext uri="{FF2B5EF4-FFF2-40B4-BE49-F238E27FC236}">
                  <a16:creationId xmlns:a16="http://schemas.microsoft.com/office/drawing/2014/main" id="{1A916E8A-A0C1-4AB5-B9D9-501C88CD938A}"/>
                </a:ext>
              </a:extLst>
            </p:cNvPr>
            <p:cNvSpPr/>
            <p:nvPr/>
          </p:nvSpPr>
          <p:spPr>
            <a:xfrm>
              <a:off x="2109081" y="3518098"/>
              <a:ext cx="5400675" cy="4616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400" b="1" dirty="0">
                  <a:solidFill>
                    <a:srgbClr val="0000FF"/>
                  </a:solidFill>
                  <a:latin typeface="Times New Roman" panose="02020603050405020304" pitchFamily="18" charset="0"/>
                  <a:ea typeface="+mj-ea"/>
                  <a:cs typeface="Times New Roman" panose="02020603050405020304" pitchFamily="18" charset="0"/>
                </a:rPr>
                <a:t>PCV</a:t>
              </a:r>
              <a:r>
                <a:rPr lang="zh-CN" altLang="en-US" sz="2400" b="1" dirty="0">
                  <a:solidFill>
                    <a:srgbClr val="0000FF"/>
                  </a:solidFill>
                  <a:latin typeface="Times New Roman" panose="02020603050405020304" pitchFamily="18" charset="0"/>
                  <a:ea typeface="+mj-ea"/>
                  <a:cs typeface="Times New Roman" panose="02020603050405020304" pitchFamily="18" charset="0"/>
                </a:rPr>
                <a:t>疫病</a:t>
              </a:r>
              <a:r>
                <a:rPr lang="zh-CN" altLang="en-US" sz="2400" b="1" dirty="0">
                  <a:solidFill>
                    <a:srgbClr val="0000FF"/>
                  </a:solidFill>
                  <a:latin typeface="+mj-ea"/>
                  <a:ea typeface="+mj-ea"/>
                </a:rPr>
                <a:t>的防控建议及思考</a:t>
              </a:r>
            </a:p>
          </p:txBody>
        </p:sp>
      </p:grpSp>
      <p:grpSp>
        <p:nvGrpSpPr>
          <p:cNvPr id="23" name="Group 7">
            <a:extLst>
              <a:ext uri="{FF2B5EF4-FFF2-40B4-BE49-F238E27FC236}">
                <a16:creationId xmlns:a16="http://schemas.microsoft.com/office/drawing/2014/main" id="{835B7050-210F-45DE-90BF-483B0619F07F}"/>
              </a:ext>
            </a:extLst>
          </p:cNvPr>
          <p:cNvGrpSpPr/>
          <p:nvPr/>
        </p:nvGrpSpPr>
        <p:grpSpPr>
          <a:xfrm>
            <a:off x="1362631" y="2187106"/>
            <a:ext cx="5903913" cy="457200"/>
            <a:chOff x="1314" y="1898"/>
            <a:chExt cx="3222" cy="288"/>
          </a:xfrm>
        </p:grpSpPr>
        <p:sp>
          <p:nvSpPr>
            <p:cNvPr id="24" name="Oval 8">
              <a:extLst>
                <a:ext uri="{FF2B5EF4-FFF2-40B4-BE49-F238E27FC236}">
                  <a16:creationId xmlns:a16="http://schemas.microsoft.com/office/drawing/2014/main" id="{8F4BAFF3-75E8-4858-995E-B9B20DB8F739}"/>
                </a:ext>
              </a:extLst>
            </p:cNvPr>
            <p:cNvSpPr/>
            <p:nvPr/>
          </p:nvSpPr>
          <p:spPr>
            <a:xfrm>
              <a:off x="1314" y="1938"/>
              <a:ext cx="144" cy="144"/>
            </a:xfrm>
            <a:prstGeom prst="ellipse">
              <a:avLst/>
            </a:prstGeom>
            <a:gradFill rotWithShape="1">
              <a:gsLst>
                <a:gs pos="0">
                  <a:srgbClr val="DCDC48"/>
                </a:gs>
                <a:gs pos="100000">
                  <a:srgbClr val="939330"/>
                </a:gs>
              </a:gsLst>
              <a:path path="shape">
                <a:fillToRect l="50000" t="50000" r="50000" b="50000"/>
              </a:path>
              <a:tileRect/>
            </a:gradFill>
            <a:ln w="19050"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2400" dirty="0"/>
            </a:p>
          </p:txBody>
        </p:sp>
        <p:grpSp>
          <p:nvGrpSpPr>
            <p:cNvPr id="25" name="Group 9">
              <a:extLst>
                <a:ext uri="{FF2B5EF4-FFF2-40B4-BE49-F238E27FC236}">
                  <a16:creationId xmlns:a16="http://schemas.microsoft.com/office/drawing/2014/main" id="{F6F66D4F-B84B-477D-B3BB-C0E2FD295A2E}"/>
                </a:ext>
              </a:extLst>
            </p:cNvPr>
            <p:cNvGrpSpPr/>
            <p:nvPr/>
          </p:nvGrpSpPr>
          <p:grpSpPr>
            <a:xfrm>
              <a:off x="1428" y="1898"/>
              <a:ext cx="3108" cy="288"/>
              <a:chOff x="1524" y="1802"/>
              <a:chExt cx="3108" cy="288"/>
            </a:xfrm>
          </p:grpSpPr>
          <p:sp>
            <p:nvSpPr>
              <p:cNvPr id="26" name="Line 10">
                <a:extLst>
                  <a:ext uri="{FF2B5EF4-FFF2-40B4-BE49-F238E27FC236}">
                    <a16:creationId xmlns:a16="http://schemas.microsoft.com/office/drawing/2014/main" id="{99664490-41CB-491C-8C83-392A339C3176}"/>
                  </a:ext>
                </a:extLst>
              </p:cNvPr>
              <p:cNvSpPr/>
              <p:nvPr/>
            </p:nvSpPr>
            <p:spPr>
              <a:xfrm>
                <a:off x="1524" y="1945"/>
                <a:ext cx="187" cy="5"/>
              </a:xfrm>
              <a:prstGeom prst="line">
                <a:avLst/>
              </a:prstGeom>
              <a:ln w="12700"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sp>
          <p:sp>
            <p:nvSpPr>
              <p:cNvPr id="27" name="AutoShape 11">
                <a:extLst>
                  <a:ext uri="{FF2B5EF4-FFF2-40B4-BE49-F238E27FC236}">
                    <a16:creationId xmlns:a16="http://schemas.microsoft.com/office/drawing/2014/main" id="{EA8CBF9C-E21B-4286-BB82-996F648081DB}"/>
                  </a:ext>
                </a:extLst>
              </p:cNvPr>
              <p:cNvSpPr/>
              <p:nvPr/>
            </p:nvSpPr>
            <p:spPr>
              <a:xfrm>
                <a:off x="1704" y="1802"/>
                <a:ext cx="2928" cy="288"/>
              </a:xfrm>
              <a:prstGeom prst="roundRect">
                <a:avLst>
                  <a:gd name="adj" fmla="val 50000"/>
                </a:avLst>
              </a:prstGeom>
              <a:solidFill>
                <a:schemeClr val="bg1"/>
              </a:solidFill>
              <a:ln w="9525" cap="rnd" cmpd="sng">
                <a:solidFill>
                  <a:schemeClr val="tx1"/>
                </a:solidFill>
                <a:prstDash val="sysDot"/>
                <a:headEnd type="none" w="med" len="med"/>
                <a:tailEnd type="none" w="med" len="med"/>
              </a:ln>
              <a:effectLst>
                <a:outerShdw dist="107763" dir="2699999"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400" b="1" dirty="0">
                    <a:solidFill>
                      <a:srgbClr val="0000FF"/>
                    </a:solidFill>
                    <a:latin typeface="+mj-ea"/>
                    <a:ea typeface="+mj-ea"/>
                  </a:rPr>
                  <a:t>中国养猪特点及</a:t>
                </a:r>
                <a:r>
                  <a:rPr lang="en-US" altLang="zh-CN" sz="2400" b="1" dirty="0">
                    <a:solidFill>
                      <a:srgbClr val="0000FF"/>
                    </a:solidFill>
                    <a:latin typeface="+mj-ea"/>
                    <a:ea typeface="+mj-ea"/>
                  </a:rPr>
                  <a:t>PCV</a:t>
                </a:r>
                <a:r>
                  <a:rPr lang="zh-CN" altLang="en-US" sz="2400" b="1" dirty="0">
                    <a:solidFill>
                      <a:srgbClr val="0000FF"/>
                    </a:solidFill>
                    <a:latin typeface="+mj-ea"/>
                    <a:ea typeface="+mj-ea"/>
                  </a:rPr>
                  <a:t>概况</a:t>
                </a:r>
              </a:p>
            </p:txBody>
          </p:sp>
        </p:grpSp>
      </p:grpSp>
      <p:pic>
        <p:nvPicPr>
          <p:cNvPr id="28" name="Picture 11">
            <a:extLst>
              <a:ext uri="{FF2B5EF4-FFF2-40B4-BE49-F238E27FC236}">
                <a16:creationId xmlns:a16="http://schemas.microsoft.com/office/drawing/2014/main" id="{2B916988-1175-4082-82FE-AE12419F2979}"/>
              </a:ext>
            </a:extLst>
          </p:cNvPr>
          <p:cNvPicPr>
            <a:picLocks noChangeAspect="1"/>
          </p:cNvPicPr>
          <p:nvPr/>
        </p:nvPicPr>
        <p:blipFill>
          <a:blip r:embed="rId2"/>
          <a:stretch>
            <a:fillRect/>
          </a:stretch>
        </p:blipFill>
        <p:spPr>
          <a:xfrm>
            <a:off x="107950" y="115888"/>
            <a:ext cx="1601788" cy="350837"/>
          </a:xfrm>
          <a:prstGeom prst="rect">
            <a:avLst/>
          </a:prstGeom>
          <a:noFill/>
          <a:ln w="9525">
            <a:noFill/>
          </a:ln>
        </p:spPr>
      </p:pic>
      <p:sp>
        <p:nvSpPr>
          <p:cNvPr id="29" name="Line 10">
            <a:extLst>
              <a:ext uri="{FF2B5EF4-FFF2-40B4-BE49-F238E27FC236}">
                <a16:creationId xmlns:a16="http://schemas.microsoft.com/office/drawing/2014/main" id="{6B47603D-970E-499C-921B-04FA432423DA}"/>
              </a:ext>
            </a:extLst>
          </p:cNvPr>
          <p:cNvSpPr/>
          <p:nvPr/>
        </p:nvSpPr>
        <p:spPr>
          <a:xfrm flipV="1">
            <a:off x="395288" y="476250"/>
            <a:ext cx="8415337" cy="9525"/>
          </a:xfrm>
          <a:prstGeom prst="line">
            <a:avLst/>
          </a:prstGeom>
          <a:ln w="38100" cap="flat" cmpd="sng">
            <a:solidFill>
              <a:srgbClr val="FF0000"/>
            </a:solidFill>
            <a:prstDash val="solid"/>
            <a:headEnd type="none" w="med" len="med"/>
            <a:tailEnd type="none" w="med" len="med"/>
          </a:ln>
        </p:spPr>
      </p:sp>
      <p:sp>
        <p:nvSpPr>
          <p:cNvPr id="30" name="Line 14">
            <a:extLst>
              <a:ext uri="{FF2B5EF4-FFF2-40B4-BE49-F238E27FC236}">
                <a16:creationId xmlns:a16="http://schemas.microsoft.com/office/drawing/2014/main" id="{F7229EBF-EFB1-4A2E-B449-3F9CB9EA9DAE}"/>
              </a:ext>
            </a:extLst>
          </p:cNvPr>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pic>
        <p:nvPicPr>
          <p:cNvPr id="5" name="图片 4">
            <a:extLst>
              <a:ext uri="{FF2B5EF4-FFF2-40B4-BE49-F238E27FC236}">
                <a16:creationId xmlns:a16="http://schemas.microsoft.com/office/drawing/2014/main" id="{BE63707C-6E0F-4377-BE6E-32D2A46DD735}"/>
              </a:ext>
            </a:extLst>
          </p:cNvPr>
          <p:cNvPicPr>
            <a:picLocks noChangeAspect="1"/>
          </p:cNvPicPr>
          <p:nvPr/>
        </p:nvPicPr>
        <p:blipFill>
          <a:blip r:embed="rId3"/>
          <a:stretch>
            <a:fillRect/>
          </a:stretch>
        </p:blipFill>
        <p:spPr>
          <a:xfrm>
            <a:off x="3347864" y="4659313"/>
            <a:ext cx="1933575" cy="1924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3"/>
          <p:cNvPicPr>
            <a:picLocks noChangeAspect="1"/>
          </p:cNvPicPr>
          <p:nvPr/>
        </p:nvPicPr>
        <p:blipFill>
          <a:blip r:embed="rId3" cstate="print"/>
          <a:stretch>
            <a:fillRect/>
          </a:stretch>
        </p:blipFill>
        <p:spPr>
          <a:xfrm>
            <a:off x="251287" y="332821"/>
            <a:ext cx="8704985" cy="335756"/>
          </a:xfrm>
          <a:prstGeom prst="rect">
            <a:avLst/>
          </a:prstGeom>
          <a:noFill/>
          <a:ln w="9525">
            <a:noFill/>
          </a:ln>
        </p:spPr>
      </p:pic>
      <p:sp>
        <p:nvSpPr>
          <p:cNvPr id="15375"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17" name="矩形 6"/>
          <p:cNvSpPr/>
          <p:nvPr/>
        </p:nvSpPr>
        <p:spPr>
          <a:xfrm>
            <a:off x="6659927" y="260225"/>
            <a:ext cx="119634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1350" b="1" dirty="0">
                <a:solidFill>
                  <a:srgbClr val="0000FF"/>
                </a:solidFill>
              </a:rPr>
              <a:t>精液中</a:t>
            </a:r>
            <a:r>
              <a:rPr lang="en-US" altLang="zh-CN" sz="1350" b="1" dirty="0">
                <a:solidFill>
                  <a:srgbClr val="0000FF"/>
                </a:solidFill>
              </a:rPr>
              <a:t>PCV-2</a:t>
            </a:r>
            <a:endParaRPr lang="zh-CN" altLang="en-US" sz="1350" b="1" dirty="0">
              <a:solidFill>
                <a:srgbClr val="0000FF"/>
              </a:solidFill>
            </a:endParaRPr>
          </a:p>
        </p:txBody>
      </p:sp>
      <p:sp>
        <p:nvSpPr>
          <p:cNvPr id="18" name="TextBox 17"/>
          <p:cNvSpPr txBox="1"/>
          <p:nvPr/>
        </p:nvSpPr>
        <p:spPr>
          <a:xfrm>
            <a:off x="971600" y="998152"/>
            <a:ext cx="4860540" cy="414020"/>
          </a:xfrm>
          <a:prstGeom prst="rect">
            <a:avLst/>
          </a:prstGeom>
          <a:noFill/>
        </p:spPr>
        <p:txBody>
          <a:bodyPr wrap="square" rtlCol="0">
            <a:spAutoFit/>
          </a:bodyPr>
          <a:lstStyle/>
          <a:p>
            <a:r>
              <a:rPr lang="zh-CN" altLang="en-US" sz="2100" b="1" dirty="0">
                <a:solidFill>
                  <a:srgbClr val="FF0000"/>
                </a:solidFill>
              </a:rPr>
              <a:t>公猪精液及冻精的</a:t>
            </a:r>
            <a:r>
              <a:rPr lang="en-US" altLang="zh-CN" sz="2100" b="1" dirty="0">
                <a:solidFill>
                  <a:srgbClr val="FF0000"/>
                </a:solidFill>
              </a:rPr>
              <a:t>PCV</a:t>
            </a:r>
            <a:r>
              <a:rPr lang="zh-CN" altLang="en-US" sz="2100" b="1" dirty="0">
                <a:solidFill>
                  <a:srgbClr val="FF0000"/>
                </a:solidFill>
              </a:rPr>
              <a:t>带毒</a:t>
            </a:r>
            <a:endParaRPr lang="en-US" altLang="zh-CN" sz="2100" b="1" dirty="0">
              <a:solidFill>
                <a:srgbClr val="FF0000"/>
              </a:solidFill>
            </a:endParaRPr>
          </a:p>
        </p:txBody>
      </p:sp>
      <p:graphicFrame>
        <p:nvGraphicFramePr>
          <p:cNvPr id="12" name="表格 11"/>
          <p:cNvGraphicFramePr>
            <a:graphicFrameLocks noGrp="1"/>
          </p:cNvGraphicFramePr>
          <p:nvPr>
            <p:custDataLst>
              <p:tags r:id="rId1"/>
            </p:custDataLst>
          </p:nvPr>
        </p:nvGraphicFramePr>
        <p:xfrm>
          <a:off x="1187624" y="1837315"/>
          <a:ext cx="6485255" cy="3228975"/>
        </p:xfrm>
        <a:graphic>
          <a:graphicData uri="http://schemas.openxmlformats.org/drawingml/2006/table">
            <a:tbl>
              <a:tblPr firstRow="1" bandRow="1">
                <a:tableStyleId>{5C22544A-7EE6-4342-B048-85BDC9FD1C3A}</a:tableStyleId>
              </a:tblPr>
              <a:tblGrid>
                <a:gridCol w="834390">
                  <a:extLst>
                    <a:ext uri="{9D8B030D-6E8A-4147-A177-3AD203B41FA5}">
                      <a16:colId xmlns:a16="http://schemas.microsoft.com/office/drawing/2014/main" val="20000"/>
                    </a:ext>
                  </a:extLst>
                </a:gridCol>
                <a:gridCol w="1091565">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3660140">
                  <a:extLst>
                    <a:ext uri="{9D8B030D-6E8A-4147-A177-3AD203B41FA5}">
                      <a16:colId xmlns:a16="http://schemas.microsoft.com/office/drawing/2014/main" val="20003"/>
                    </a:ext>
                  </a:extLst>
                </a:gridCol>
              </a:tblGrid>
              <a:tr h="456565">
                <a:tc>
                  <a:txBody>
                    <a:bodyPr/>
                    <a:lstStyle/>
                    <a:p>
                      <a:r>
                        <a:rPr lang="en-US" altLang="zh-CN" sz="1350" b="1" dirty="0">
                          <a:solidFill>
                            <a:schemeClr val="tx1"/>
                          </a:solidFill>
                        </a:rPr>
                        <a:t>PCV-2</a:t>
                      </a:r>
                      <a:endParaRPr lang="zh-CN" altLang="en-US" sz="1350" b="1" dirty="0">
                        <a:solidFill>
                          <a:schemeClr val="tx1"/>
                        </a:solidFill>
                      </a:endParaRPr>
                    </a:p>
                  </a:txBody>
                  <a:tcPr marL="68580" marR="68580" marT="34290" marB="34290"/>
                </a:tc>
                <a:tc>
                  <a:txBody>
                    <a:bodyPr/>
                    <a:lstStyle/>
                    <a:p>
                      <a:pPr algn="ctr"/>
                      <a:r>
                        <a:rPr lang="zh-CN" altLang="en-US" sz="1350" b="1" dirty="0">
                          <a:solidFill>
                            <a:schemeClr val="tx1"/>
                          </a:solidFill>
                        </a:rPr>
                        <a:t>样本数</a:t>
                      </a:r>
                    </a:p>
                  </a:txBody>
                  <a:tcPr marL="68580" marR="68580" marT="34290" marB="34290"/>
                </a:tc>
                <a:tc>
                  <a:txBody>
                    <a:bodyPr/>
                    <a:lstStyle/>
                    <a:p>
                      <a:pPr algn="ctr"/>
                      <a:r>
                        <a:rPr lang="zh-CN" altLang="en-US" sz="1350" b="1" dirty="0">
                          <a:solidFill>
                            <a:schemeClr val="tx1"/>
                          </a:solidFill>
                        </a:rPr>
                        <a:t>阳性数</a:t>
                      </a:r>
                    </a:p>
                  </a:txBody>
                  <a:tcPr marL="68580" marR="68580" marT="34290" marB="34290"/>
                </a:tc>
                <a:tc>
                  <a:txBody>
                    <a:bodyPr/>
                    <a:lstStyle/>
                    <a:p>
                      <a:pPr algn="ctr"/>
                      <a:r>
                        <a:rPr lang="zh-CN" altLang="en-US" sz="1350" b="1" dirty="0">
                          <a:solidFill>
                            <a:schemeClr val="tx1"/>
                          </a:solidFill>
                        </a:rPr>
                        <a:t>阳性率</a:t>
                      </a:r>
                    </a:p>
                  </a:txBody>
                  <a:tcPr marL="68580" marR="68580" marT="34290" marB="34290"/>
                </a:tc>
                <a:extLst>
                  <a:ext uri="{0D108BD9-81ED-4DB2-BD59-A6C34878D82A}">
                    <a16:rowId xmlns:a16="http://schemas.microsoft.com/office/drawing/2014/main" val="10000"/>
                  </a:ext>
                </a:extLst>
              </a:tr>
              <a:tr h="456565">
                <a:tc>
                  <a:txBody>
                    <a:bodyPr/>
                    <a:lstStyle/>
                    <a:p>
                      <a:endParaRPr lang="zh-CN" altLang="en-US" sz="1350" b="1" dirty="0"/>
                    </a:p>
                  </a:txBody>
                  <a:tcPr marL="68580" marR="68580" marT="34290" marB="34290"/>
                </a:tc>
                <a:tc>
                  <a:txBody>
                    <a:bodyPr/>
                    <a:lstStyle/>
                    <a:p>
                      <a:pPr algn="ctr"/>
                      <a:r>
                        <a:rPr lang="en-US" altLang="zh-CN" sz="1350" b="1" dirty="0">
                          <a:solidFill>
                            <a:schemeClr val="tx1"/>
                          </a:solidFill>
                        </a:rPr>
                        <a:t>212</a:t>
                      </a:r>
                      <a:endParaRPr lang="zh-CN" altLang="en-US" sz="1350" b="1" dirty="0">
                        <a:solidFill>
                          <a:schemeClr val="tx1"/>
                        </a:solidFill>
                      </a:endParaRPr>
                    </a:p>
                  </a:txBody>
                  <a:tcPr marL="68580" marR="68580" marT="34290" marB="34290"/>
                </a:tc>
                <a:tc>
                  <a:txBody>
                    <a:bodyPr/>
                    <a:lstStyle/>
                    <a:p>
                      <a:pPr algn="ctr"/>
                      <a:r>
                        <a:rPr lang="en-US" altLang="zh-CN" sz="1350" b="1" dirty="0">
                          <a:solidFill>
                            <a:schemeClr val="tx1"/>
                          </a:solidFill>
                        </a:rPr>
                        <a:t>38</a:t>
                      </a:r>
                      <a:endParaRPr lang="zh-CN" altLang="en-US" sz="1350" b="1" dirty="0">
                        <a:solidFill>
                          <a:schemeClr val="tx1"/>
                        </a:solidFill>
                      </a:endParaRPr>
                    </a:p>
                  </a:txBody>
                  <a:tcPr marL="68580" marR="68580" marT="34290" marB="34290"/>
                </a:tc>
                <a:tc>
                  <a:txBody>
                    <a:bodyPr/>
                    <a:lstStyle/>
                    <a:p>
                      <a:pPr algn="ctr"/>
                      <a:r>
                        <a:rPr lang="en-US" altLang="zh-CN" sz="1350" b="1" dirty="0">
                          <a:solidFill>
                            <a:schemeClr val="tx1"/>
                          </a:solidFill>
                        </a:rPr>
                        <a:t>17.9%</a:t>
                      </a:r>
                      <a:r>
                        <a:rPr lang="zh-CN" altLang="en-US" sz="1350" b="1" dirty="0">
                          <a:solidFill>
                            <a:schemeClr val="tx1"/>
                          </a:solidFill>
                        </a:rPr>
                        <a:t>（云南），</a:t>
                      </a:r>
                      <a:r>
                        <a:rPr lang="en-US" altLang="zh-CN" sz="1350" b="1" dirty="0">
                          <a:solidFill>
                            <a:schemeClr val="tx1"/>
                          </a:solidFill>
                        </a:rPr>
                        <a:t>2019</a:t>
                      </a:r>
                      <a:r>
                        <a:rPr lang="zh-CN" altLang="en-US" sz="1350" b="1" dirty="0">
                          <a:solidFill>
                            <a:schemeClr val="tx1"/>
                          </a:solidFill>
                        </a:rPr>
                        <a:t>，杨永能，精液</a:t>
                      </a:r>
                    </a:p>
                  </a:txBody>
                  <a:tcPr marL="68580" marR="68580" marT="34290" marB="34290"/>
                </a:tc>
                <a:extLst>
                  <a:ext uri="{0D108BD9-81ED-4DB2-BD59-A6C34878D82A}">
                    <a16:rowId xmlns:a16="http://schemas.microsoft.com/office/drawing/2014/main" val="10001"/>
                  </a:ext>
                </a:extLst>
              </a:tr>
              <a:tr h="456565">
                <a:tc>
                  <a:txBody>
                    <a:bodyPr/>
                    <a:lstStyle/>
                    <a:p>
                      <a:endParaRPr lang="zh-CN" altLang="en-US" sz="1350" b="1"/>
                    </a:p>
                  </a:txBody>
                  <a:tcPr marL="68580" marR="68580" marT="34290" marB="34290"/>
                </a:tc>
                <a:tc>
                  <a:txBody>
                    <a:bodyPr/>
                    <a:lstStyle/>
                    <a:p>
                      <a:pPr algn="ctr"/>
                      <a:r>
                        <a:rPr lang="en-US" altLang="zh-CN" sz="1350" b="1" dirty="0"/>
                        <a:t>441</a:t>
                      </a:r>
                      <a:endParaRPr lang="zh-CN" altLang="en-US" sz="1350" b="1" dirty="0"/>
                    </a:p>
                  </a:txBody>
                  <a:tcPr marL="68580" marR="68580" marT="34290" marB="34290"/>
                </a:tc>
                <a:tc>
                  <a:txBody>
                    <a:bodyPr/>
                    <a:lstStyle/>
                    <a:p>
                      <a:pPr algn="ctr"/>
                      <a:r>
                        <a:rPr lang="en-US" altLang="zh-CN" sz="1350" b="1" dirty="0"/>
                        <a:t>33</a:t>
                      </a:r>
                      <a:endParaRPr lang="zh-CN" altLang="en-US" sz="1350" b="1"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350" b="1" dirty="0"/>
                        <a:t>7.48%</a:t>
                      </a:r>
                      <a:r>
                        <a:rPr lang="zh-CN" altLang="en-US" sz="1350" b="1" dirty="0"/>
                        <a:t>（广西），</a:t>
                      </a:r>
                      <a:r>
                        <a:rPr lang="en-US" altLang="zh-CN" sz="1350" b="1" dirty="0"/>
                        <a:t>2008</a:t>
                      </a:r>
                      <a:r>
                        <a:rPr lang="zh-CN" altLang="en-US" sz="1350" b="1" dirty="0"/>
                        <a:t>，黄夏，精液</a:t>
                      </a:r>
                    </a:p>
                  </a:txBody>
                  <a:tcPr marL="68580" marR="68580" marT="34290" marB="34290"/>
                </a:tc>
                <a:extLst>
                  <a:ext uri="{0D108BD9-81ED-4DB2-BD59-A6C34878D82A}">
                    <a16:rowId xmlns:a16="http://schemas.microsoft.com/office/drawing/2014/main" val="10002"/>
                  </a:ext>
                </a:extLst>
              </a:tr>
              <a:tr h="456565">
                <a:tc>
                  <a:txBody>
                    <a:bodyPr/>
                    <a:lstStyle/>
                    <a:p>
                      <a:endParaRPr lang="zh-CN" altLang="en-US" sz="1350" b="1" dirty="0"/>
                    </a:p>
                  </a:txBody>
                  <a:tcPr marL="68580" marR="68580" marT="34290" marB="34290"/>
                </a:tc>
                <a:tc>
                  <a:txBody>
                    <a:bodyPr/>
                    <a:lstStyle/>
                    <a:p>
                      <a:pPr algn="ctr"/>
                      <a:r>
                        <a:rPr lang="en-US" altLang="zh-CN" sz="1350" b="1" dirty="0"/>
                        <a:t>27</a:t>
                      </a:r>
                      <a:endParaRPr lang="zh-CN" altLang="en-US" sz="1350" b="1" dirty="0"/>
                    </a:p>
                  </a:txBody>
                  <a:tcPr marL="68580" marR="68580" marT="34290" marB="34290"/>
                </a:tc>
                <a:tc>
                  <a:txBody>
                    <a:bodyPr/>
                    <a:lstStyle/>
                    <a:p>
                      <a:pPr algn="ctr"/>
                      <a:r>
                        <a:rPr lang="en-US" altLang="zh-CN" sz="1350" b="1" dirty="0"/>
                        <a:t>21</a:t>
                      </a:r>
                      <a:endParaRPr lang="zh-CN" altLang="en-US" sz="1350" b="1" dirty="0"/>
                    </a:p>
                  </a:txBody>
                  <a:tcPr marL="68580" marR="68580" marT="34290" marB="34290"/>
                </a:tc>
                <a:tc>
                  <a:txBody>
                    <a:bodyPr/>
                    <a:lstStyle/>
                    <a:p>
                      <a:pPr algn="ctr"/>
                      <a:r>
                        <a:rPr lang="en-US" altLang="zh-CN" sz="1350" b="1" dirty="0"/>
                        <a:t>77.8%</a:t>
                      </a:r>
                      <a:r>
                        <a:rPr lang="zh-CN" altLang="en-US" sz="1350" b="1" dirty="0"/>
                        <a:t>（广西），精液</a:t>
                      </a:r>
                    </a:p>
                  </a:txBody>
                  <a:tcPr marL="68580" marR="68580" marT="34290" marB="34290"/>
                </a:tc>
                <a:extLst>
                  <a:ext uri="{0D108BD9-81ED-4DB2-BD59-A6C34878D82A}">
                    <a16:rowId xmlns:a16="http://schemas.microsoft.com/office/drawing/2014/main" val="10003"/>
                  </a:ext>
                </a:extLst>
              </a:tr>
              <a:tr h="456565">
                <a:tc>
                  <a:txBody>
                    <a:bodyPr/>
                    <a:lstStyle/>
                    <a:p>
                      <a:endParaRPr lang="zh-CN" altLang="en-US" sz="1350" b="1" dirty="0"/>
                    </a:p>
                  </a:txBody>
                  <a:tcPr marL="68580" marR="68580" marT="34290" marB="34290"/>
                </a:tc>
                <a:tc>
                  <a:txBody>
                    <a:bodyPr/>
                    <a:lstStyle/>
                    <a:p>
                      <a:pPr algn="ctr"/>
                      <a:r>
                        <a:rPr lang="en-US" altLang="zh-CN" sz="1350" b="1" dirty="0"/>
                        <a:t>472</a:t>
                      </a:r>
                      <a:endParaRPr lang="zh-CN" altLang="en-US" sz="1350" b="1" dirty="0"/>
                    </a:p>
                  </a:txBody>
                  <a:tcPr marL="68580" marR="68580" marT="34290" marB="34290"/>
                </a:tc>
                <a:tc>
                  <a:txBody>
                    <a:bodyPr/>
                    <a:lstStyle/>
                    <a:p>
                      <a:pPr algn="ctr"/>
                      <a:r>
                        <a:rPr lang="en-US" altLang="zh-CN" sz="1350" b="1" dirty="0"/>
                        <a:t>86</a:t>
                      </a:r>
                      <a:endParaRPr lang="zh-CN" altLang="en-US" sz="1350" b="1" dirty="0"/>
                    </a:p>
                  </a:txBody>
                  <a:tcPr marL="68580" marR="68580" marT="34290" marB="34290"/>
                </a:tc>
                <a:tc>
                  <a:txBody>
                    <a:bodyPr/>
                    <a:lstStyle/>
                    <a:p>
                      <a:pPr algn="ctr"/>
                      <a:r>
                        <a:rPr lang="en-US" altLang="zh-CN" sz="1350" b="1" dirty="0"/>
                        <a:t>18.2%</a:t>
                      </a:r>
                      <a:r>
                        <a:rPr lang="zh-CN" altLang="en-US" sz="1350" b="1" dirty="0"/>
                        <a:t>（德国），</a:t>
                      </a:r>
                      <a:r>
                        <a:rPr lang="en-US" altLang="zh-CN" sz="1350" b="1" dirty="0"/>
                        <a:t>2010</a:t>
                      </a:r>
                      <a:r>
                        <a:rPr lang="zh-CN" altLang="en-US" sz="1350" b="1" dirty="0"/>
                        <a:t>，冻精</a:t>
                      </a:r>
                    </a:p>
                  </a:txBody>
                  <a:tcPr marL="68580" marR="68580" marT="34290" marB="34290"/>
                </a:tc>
                <a:extLst>
                  <a:ext uri="{0D108BD9-81ED-4DB2-BD59-A6C34878D82A}">
                    <a16:rowId xmlns:a16="http://schemas.microsoft.com/office/drawing/2014/main" val="10004"/>
                  </a:ext>
                </a:extLst>
              </a:tr>
              <a:tr h="456565">
                <a:tc>
                  <a:txBody>
                    <a:bodyPr/>
                    <a:lstStyle/>
                    <a:p>
                      <a:endParaRPr lang="zh-CN" altLang="en-US" sz="1350" b="1" dirty="0"/>
                    </a:p>
                  </a:txBody>
                  <a:tcPr marL="68580" marR="68580" marT="34290" marB="34290"/>
                </a:tc>
                <a:tc>
                  <a:txBody>
                    <a:bodyPr/>
                    <a:lstStyle/>
                    <a:p>
                      <a:pPr algn="ctr"/>
                      <a:r>
                        <a:rPr lang="en-US" altLang="zh-CN" sz="1350" b="1" dirty="0"/>
                        <a:t>198</a:t>
                      </a:r>
                      <a:endParaRPr lang="zh-CN" altLang="en-US" sz="1350" b="1" dirty="0"/>
                    </a:p>
                  </a:txBody>
                  <a:tcPr marL="68580" marR="68580" marT="34290" marB="34290"/>
                </a:tc>
                <a:tc>
                  <a:txBody>
                    <a:bodyPr/>
                    <a:lstStyle/>
                    <a:p>
                      <a:pPr algn="ctr"/>
                      <a:r>
                        <a:rPr lang="en-US" altLang="zh-CN" sz="1350" b="1" dirty="0"/>
                        <a:t>49</a:t>
                      </a:r>
                      <a:endParaRPr lang="zh-CN" altLang="en-US" sz="1350" b="1" dirty="0"/>
                    </a:p>
                  </a:txBody>
                  <a:tcPr marL="68580" marR="68580" marT="34290" marB="34290"/>
                </a:tc>
                <a:tc>
                  <a:txBody>
                    <a:bodyPr/>
                    <a:lstStyle/>
                    <a:p>
                      <a:pPr algn="ctr"/>
                      <a:r>
                        <a:rPr lang="en-US" altLang="zh-CN" sz="1350" b="1" dirty="0"/>
                        <a:t>24.7%</a:t>
                      </a:r>
                      <a:r>
                        <a:rPr lang="zh-CN" altLang="en-US" sz="1350" b="1" dirty="0"/>
                        <a:t>（美国），</a:t>
                      </a:r>
                      <a:r>
                        <a:rPr lang="en-US" altLang="zh-CN" sz="1350" b="1" dirty="0"/>
                        <a:t>2010</a:t>
                      </a:r>
                      <a:r>
                        <a:rPr lang="zh-CN" altLang="en-US" sz="1350" b="1" dirty="0"/>
                        <a:t>，冻精</a:t>
                      </a:r>
                    </a:p>
                  </a:txBody>
                  <a:tcPr marL="68580" marR="68580" marT="34290" marB="34290"/>
                </a:tc>
                <a:extLst>
                  <a:ext uri="{0D108BD9-81ED-4DB2-BD59-A6C34878D82A}">
                    <a16:rowId xmlns:a16="http://schemas.microsoft.com/office/drawing/2014/main" val="10005"/>
                  </a:ext>
                </a:extLst>
              </a:tr>
              <a:tr h="489585">
                <a:tc>
                  <a:txBody>
                    <a:bodyPr/>
                    <a:lstStyle/>
                    <a:p>
                      <a:endParaRPr lang="zh-CN" altLang="en-US" sz="1350" b="1" dirty="0"/>
                    </a:p>
                  </a:txBody>
                  <a:tcPr marL="68580" marR="68580" marT="34290" marB="34290"/>
                </a:tc>
                <a:tc>
                  <a:txBody>
                    <a:bodyPr/>
                    <a:lstStyle/>
                    <a:p>
                      <a:pPr algn="ctr"/>
                      <a:r>
                        <a:rPr lang="en-US" altLang="zh-CN" sz="1350" b="1" dirty="0"/>
                        <a:t>48</a:t>
                      </a:r>
                      <a:endParaRPr lang="zh-CN" altLang="en-US" sz="1350" b="1" dirty="0"/>
                    </a:p>
                  </a:txBody>
                  <a:tcPr marL="68580" marR="68580" marT="34290" marB="34290"/>
                </a:tc>
                <a:tc>
                  <a:txBody>
                    <a:bodyPr/>
                    <a:lstStyle/>
                    <a:p>
                      <a:pPr algn="ctr"/>
                      <a:r>
                        <a:rPr lang="en-US" altLang="zh-CN" sz="1350" b="1" dirty="0"/>
                        <a:t>11</a:t>
                      </a:r>
                      <a:endParaRPr lang="zh-CN" altLang="en-US" sz="1350" b="1" dirty="0"/>
                    </a:p>
                  </a:txBody>
                  <a:tcPr marL="68580" marR="68580" marT="34290" marB="34290"/>
                </a:tc>
                <a:tc>
                  <a:txBody>
                    <a:bodyPr/>
                    <a:lstStyle/>
                    <a:p>
                      <a:pPr algn="ctr"/>
                      <a:r>
                        <a:rPr lang="en-US" altLang="zh-CN" sz="1350" b="1" dirty="0"/>
                        <a:t>23%</a:t>
                      </a:r>
                      <a:r>
                        <a:rPr lang="zh-CN" altLang="en-US" sz="1350" b="1" dirty="0"/>
                        <a:t>（云南），</a:t>
                      </a:r>
                      <a:r>
                        <a:rPr lang="en-US" altLang="zh-CN" sz="1350" b="1" dirty="0"/>
                        <a:t>2017</a:t>
                      </a:r>
                      <a:r>
                        <a:rPr lang="zh-CN" altLang="en-US" sz="1350" b="1" dirty="0"/>
                        <a:t>，赵谦，精液</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73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5375"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2" name="图片 1"/>
          <p:cNvPicPr>
            <a:picLocks noChangeAspect="1"/>
          </p:cNvPicPr>
          <p:nvPr/>
        </p:nvPicPr>
        <p:blipFill>
          <a:blip r:embed="rId3"/>
          <a:stretch>
            <a:fillRect/>
          </a:stretch>
        </p:blipFill>
        <p:spPr>
          <a:xfrm>
            <a:off x="611561" y="1008470"/>
            <a:ext cx="3456384" cy="4436553"/>
          </a:xfrm>
          <a:prstGeom prst="rect">
            <a:avLst/>
          </a:prstGeom>
        </p:spPr>
      </p:pic>
      <p:pic>
        <p:nvPicPr>
          <p:cNvPr id="3" name="图片 2"/>
          <p:cNvPicPr>
            <a:picLocks noChangeAspect="1"/>
          </p:cNvPicPr>
          <p:nvPr/>
        </p:nvPicPr>
        <p:blipFill>
          <a:blip r:embed="rId4"/>
          <a:stretch>
            <a:fillRect/>
          </a:stretch>
        </p:blipFill>
        <p:spPr>
          <a:xfrm>
            <a:off x="4570326" y="908720"/>
            <a:ext cx="3190068" cy="4519263"/>
          </a:xfrm>
          <a:prstGeom prst="rect">
            <a:avLst/>
          </a:prstGeom>
        </p:spPr>
      </p:pic>
      <p:sp>
        <p:nvSpPr>
          <p:cNvPr id="7" name="矩形 6"/>
          <p:cNvSpPr/>
          <p:nvPr/>
        </p:nvSpPr>
        <p:spPr>
          <a:xfrm>
            <a:off x="428019" y="740250"/>
            <a:ext cx="8682274" cy="3000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1350" b="1" dirty="0">
                <a:solidFill>
                  <a:srgbClr val="0000FF"/>
                </a:solidFill>
              </a:rPr>
              <a:t>山东省生猪</a:t>
            </a:r>
            <a:r>
              <a:rPr lang="zh-CN" altLang="en-US" sz="1350" b="1" dirty="0">
                <a:solidFill>
                  <a:srgbClr val="FF0000"/>
                </a:solidFill>
              </a:rPr>
              <a:t>养殖至屠宰环节</a:t>
            </a:r>
            <a:r>
              <a:rPr lang="zh-CN" altLang="en-US" sz="1350" b="1" dirty="0">
                <a:solidFill>
                  <a:srgbClr val="0000FF"/>
                </a:solidFill>
              </a:rPr>
              <a:t> 猪圆环病毒 </a:t>
            </a:r>
            <a:r>
              <a:rPr lang="en-US" altLang="zh-CN" sz="1350" b="1" dirty="0">
                <a:solidFill>
                  <a:srgbClr val="0000FF"/>
                </a:solidFill>
              </a:rPr>
              <a:t>2 </a:t>
            </a:r>
            <a:r>
              <a:rPr lang="zh-CN" altLang="en-US" sz="1350" b="1" dirty="0">
                <a:solidFill>
                  <a:srgbClr val="0000FF"/>
                </a:solidFill>
              </a:rPr>
              <a:t>型污染情况调查 （</a:t>
            </a:r>
            <a:r>
              <a:rPr lang="zh-CN" altLang="en-US" sz="1200" b="1" dirty="0"/>
              <a:t>引自孙圣福等，中国动物检疫，</a:t>
            </a:r>
            <a:r>
              <a:rPr lang="en-US" altLang="zh-CN" sz="1200" b="1" dirty="0"/>
              <a:t>2020</a:t>
            </a:r>
            <a:r>
              <a:rPr lang="zh-CN" altLang="en-US" sz="1200" b="1" dirty="0"/>
              <a:t>，</a:t>
            </a:r>
            <a:r>
              <a:rPr lang="en-US" altLang="zh-CN" sz="1200" b="1" dirty="0"/>
              <a:t>37</a:t>
            </a:r>
            <a:r>
              <a:rPr lang="zh-CN" altLang="en-US" sz="1200" b="1" dirty="0"/>
              <a:t>（</a:t>
            </a:r>
            <a:r>
              <a:rPr lang="en-US" altLang="zh-CN" sz="1200" b="1" dirty="0"/>
              <a:t>3</a:t>
            </a:r>
            <a:r>
              <a:rPr lang="zh-CN" altLang="en-US" sz="1200" b="1" dirty="0"/>
              <a:t>）：</a:t>
            </a:r>
            <a:r>
              <a:rPr lang="en-US" altLang="zh-CN" sz="1200" b="1" dirty="0"/>
              <a:t>27-30</a:t>
            </a:r>
            <a:r>
              <a:rPr lang="zh-CN" altLang="en-US" sz="1200" b="1" dirty="0">
                <a:solidFill>
                  <a:srgbClr val="0000FF"/>
                </a:solidFill>
              </a:rPr>
              <a:t>）</a:t>
            </a:r>
          </a:p>
        </p:txBody>
      </p:sp>
      <p:sp>
        <p:nvSpPr>
          <p:cNvPr id="4" name="矩形 3"/>
          <p:cNvSpPr/>
          <p:nvPr/>
        </p:nvSpPr>
        <p:spPr>
          <a:xfrm>
            <a:off x="611561" y="5547172"/>
            <a:ext cx="8315190" cy="869533"/>
          </a:xfrm>
          <a:prstGeom prst="rect">
            <a:avLst/>
          </a:prstGeom>
        </p:spPr>
        <p:txBody>
          <a:bodyPr wrap="square">
            <a:spAutoFit/>
          </a:bodyPr>
          <a:lstStyle/>
          <a:p>
            <a:pPr>
              <a:lnSpc>
                <a:spcPct val="150000"/>
              </a:lnSpc>
            </a:pPr>
            <a:r>
              <a:rPr lang="zh-CN" altLang="en-US" b="1" dirty="0"/>
              <a:t>选取 </a:t>
            </a:r>
            <a:r>
              <a:rPr lang="en-US" altLang="zh-CN" b="1" dirty="0"/>
              <a:t>16 </a:t>
            </a:r>
            <a:r>
              <a:rPr lang="zh-CN" altLang="en-US" b="1" dirty="0"/>
              <a:t>个地市 </a:t>
            </a:r>
            <a:r>
              <a:rPr lang="en-US" altLang="zh-CN" b="1" dirty="0"/>
              <a:t>63 </a:t>
            </a:r>
            <a:r>
              <a:rPr lang="zh-CN" altLang="en-US" b="1" dirty="0"/>
              <a:t>个场点（</a:t>
            </a:r>
            <a:r>
              <a:rPr lang="en-US" altLang="zh-CN" b="1" dirty="0"/>
              <a:t>17 </a:t>
            </a:r>
            <a:r>
              <a:rPr lang="zh-CN" altLang="en-US" b="1" dirty="0"/>
              <a:t>个养殖场、</a:t>
            </a:r>
            <a:r>
              <a:rPr lang="en-US" altLang="zh-CN" b="1" dirty="0"/>
              <a:t>19 </a:t>
            </a:r>
            <a:r>
              <a:rPr lang="zh-CN" altLang="en-US" b="1" dirty="0"/>
              <a:t>个屠宰场、</a:t>
            </a:r>
            <a:r>
              <a:rPr lang="en-US" altLang="zh-CN" b="1" dirty="0"/>
              <a:t>17 </a:t>
            </a:r>
            <a:r>
              <a:rPr lang="zh-CN" altLang="en-US" b="1" dirty="0"/>
              <a:t>辆生猪运输车辆以及 </a:t>
            </a:r>
            <a:r>
              <a:rPr lang="en-US" altLang="zh-CN" b="1" dirty="0"/>
              <a:t>10 </a:t>
            </a:r>
            <a:r>
              <a:rPr lang="zh-CN" altLang="en-US" b="1" dirty="0"/>
              <a:t>个车辆洗消中心），采集环境样 品 </a:t>
            </a:r>
            <a:r>
              <a:rPr lang="en-US" altLang="zh-CN" b="1" dirty="0"/>
              <a:t>520 </a:t>
            </a:r>
            <a:r>
              <a:rPr lang="zh-CN" altLang="en-US" b="1" dirty="0"/>
              <a:t>份。</a:t>
            </a:r>
          </a:p>
        </p:txBody>
      </p:sp>
    </p:spTree>
    <p:extLst>
      <p:ext uri="{BB962C8B-B14F-4D97-AF65-F5344CB8AC3E}">
        <p14:creationId xmlns:p14="http://schemas.microsoft.com/office/powerpoint/2010/main" val="300839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5375"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p:cNvPicPr>
            <a:picLocks noChangeAspect="1"/>
          </p:cNvPicPr>
          <p:nvPr/>
        </p:nvPicPr>
        <p:blipFill>
          <a:blip r:embed="rId3"/>
          <a:stretch>
            <a:fillRect/>
          </a:stretch>
        </p:blipFill>
        <p:spPr>
          <a:xfrm>
            <a:off x="1331640" y="1124744"/>
            <a:ext cx="6473797" cy="3960440"/>
          </a:xfrm>
          <a:prstGeom prst="rect">
            <a:avLst/>
          </a:prstGeom>
        </p:spPr>
      </p:pic>
    </p:spTree>
    <p:extLst>
      <p:ext uri="{BB962C8B-B14F-4D97-AF65-F5344CB8AC3E}">
        <p14:creationId xmlns:p14="http://schemas.microsoft.com/office/powerpoint/2010/main" val="2296205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250825" y="188913"/>
            <a:ext cx="8713788" cy="447675"/>
          </a:xfrm>
          <a:prstGeom prst="rect">
            <a:avLst/>
          </a:prstGeom>
          <a:noFill/>
          <a:ln w="9525">
            <a:noFill/>
          </a:ln>
        </p:spPr>
      </p:pic>
      <p:sp>
        <p:nvSpPr>
          <p:cNvPr id="9220"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166538" y="188913"/>
            <a:ext cx="2775119"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 2 </a:t>
            </a:r>
            <a:r>
              <a:rPr lang="zh-CN" altLang="en-US" sz="1800" b="1" dirty="0">
                <a:solidFill>
                  <a:srgbClr val="0000FF"/>
                </a:solidFill>
              </a:rPr>
              <a:t>分子流行病学调查</a:t>
            </a:r>
          </a:p>
        </p:txBody>
      </p:sp>
      <p:grpSp>
        <p:nvGrpSpPr>
          <p:cNvPr id="11" name="组合 10"/>
          <p:cNvGrpSpPr/>
          <p:nvPr/>
        </p:nvGrpSpPr>
        <p:grpSpPr>
          <a:xfrm>
            <a:off x="1043305" y="1556792"/>
            <a:ext cx="8201660" cy="400050"/>
            <a:chOff x="1643" y="8235"/>
            <a:chExt cx="12916" cy="630"/>
          </a:xfrm>
        </p:grpSpPr>
        <p:sp>
          <p:nvSpPr>
            <p:cNvPr id="9" name="TextBox 8"/>
            <p:cNvSpPr txBox="1"/>
            <p:nvPr/>
          </p:nvSpPr>
          <p:spPr>
            <a:xfrm>
              <a:off x="1870" y="8235"/>
              <a:ext cx="12689" cy="630"/>
            </a:xfrm>
            <a:prstGeom prst="rect">
              <a:avLst/>
            </a:prstGeom>
            <a:noFill/>
          </p:spPr>
          <p:txBody>
            <a:bodyPr wrap="none" rtlCol="0">
              <a:spAutoFit/>
            </a:bodyPr>
            <a:lstStyle/>
            <a:p>
              <a:r>
                <a:rPr lang="zh-CN" altLang="en-US" sz="2000" b="1" dirty="0"/>
                <a:t>各地猪场</a:t>
              </a:r>
              <a:r>
                <a:rPr lang="en-US" altLang="zh-CN" sz="2000" b="1" dirty="0"/>
                <a:t>PCV-2</a:t>
              </a:r>
              <a:r>
                <a:rPr lang="zh-CN" altLang="en-US" sz="2000" b="1" dirty="0"/>
                <a:t>阳性率存在差异，感染率介于</a:t>
              </a:r>
              <a:r>
                <a:rPr lang="en-US" altLang="zh-CN" sz="2000" b="1" dirty="0"/>
                <a:t>3.72-68.53%</a:t>
              </a:r>
              <a:r>
                <a:rPr lang="zh-CN" altLang="en-US" sz="2000" b="1" dirty="0"/>
                <a:t>。</a:t>
              </a:r>
              <a:r>
                <a:rPr lang="zh-CN" altLang="en-US" sz="2000" b="1" dirty="0">
                  <a:solidFill>
                    <a:srgbClr val="FF0000"/>
                  </a:solidFill>
                </a:rPr>
                <a:t>（全国）</a:t>
              </a:r>
            </a:p>
          </p:txBody>
        </p:sp>
        <p:sp>
          <p:nvSpPr>
            <p:cNvPr id="7" name="流程图: 联系 6"/>
            <p:cNvSpPr/>
            <p:nvPr/>
          </p:nvSpPr>
          <p:spPr>
            <a:xfrm>
              <a:off x="1643" y="8406"/>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996299" y="2429458"/>
            <a:ext cx="6974840" cy="400050"/>
            <a:chOff x="1643" y="8916"/>
            <a:chExt cx="10984" cy="630"/>
          </a:xfrm>
        </p:grpSpPr>
        <p:sp>
          <p:nvSpPr>
            <p:cNvPr id="2" name="TextBox 8"/>
            <p:cNvSpPr txBox="1"/>
            <p:nvPr/>
          </p:nvSpPr>
          <p:spPr>
            <a:xfrm>
              <a:off x="1870" y="8916"/>
              <a:ext cx="10757" cy="630"/>
            </a:xfrm>
            <a:prstGeom prst="rect">
              <a:avLst/>
            </a:prstGeom>
            <a:noFill/>
          </p:spPr>
          <p:txBody>
            <a:bodyPr wrap="none" rtlCol="0">
              <a:spAutoFit/>
            </a:bodyPr>
            <a:lstStyle/>
            <a:p>
              <a:r>
                <a:rPr lang="zh-CN" altLang="en-US" sz="2000" b="1" dirty="0"/>
                <a:t>目前流行毒株从</a:t>
              </a:r>
              <a:r>
                <a:rPr lang="en-US" altLang="zh-CN" sz="2000" b="1" dirty="0"/>
                <a:t>PCV-2b</a:t>
              </a:r>
              <a:r>
                <a:rPr lang="zh-CN" altLang="en-US" sz="2000" b="1" dirty="0"/>
                <a:t>向</a:t>
              </a:r>
              <a:r>
                <a:rPr lang="en-US" altLang="zh-CN" sz="2000" b="1" dirty="0"/>
                <a:t>2d</a:t>
              </a:r>
              <a:r>
                <a:rPr lang="zh-CN" altLang="en-US" sz="2000" b="1" dirty="0"/>
                <a:t>过渡，</a:t>
              </a:r>
              <a:r>
                <a:rPr lang="en-US" altLang="zh-CN" sz="2000" b="1" dirty="0"/>
                <a:t>2a</a:t>
              </a:r>
              <a:r>
                <a:rPr lang="zh-CN" altLang="en-US" sz="2000" b="1" dirty="0"/>
                <a:t>仍然存在</a:t>
              </a:r>
              <a:r>
                <a:rPr lang="zh-CN" altLang="en-US" sz="2000" b="1" dirty="0">
                  <a:solidFill>
                    <a:srgbClr val="FF0000"/>
                  </a:solidFill>
                </a:rPr>
                <a:t>（四川）</a:t>
              </a:r>
              <a:r>
                <a:rPr lang="zh-CN" altLang="en-US" sz="2000" b="1" dirty="0"/>
                <a:t>。</a:t>
              </a:r>
            </a:p>
          </p:txBody>
        </p:sp>
        <p:sp>
          <p:nvSpPr>
            <p:cNvPr id="8" name="流程图: 联系 7"/>
            <p:cNvSpPr/>
            <p:nvPr/>
          </p:nvSpPr>
          <p:spPr>
            <a:xfrm>
              <a:off x="1643" y="9121"/>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96299" y="3331969"/>
            <a:ext cx="5909945" cy="398780"/>
            <a:chOff x="1643" y="9544"/>
            <a:chExt cx="9307" cy="628"/>
          </a:xfrm>
        </p:grpSpPr>
        <p:sp>
          <p:nvSpPr>
            <p:cNvPr id="3" name="TextBox 8"/>
            <p:cNvSpPr txBox="1"/>
            <p:nvPr/>
          </p:nvSpPr>
          <p:spPr>
            <a:xfrm>
              <a:off x="1870" y="9544"/>
              <a:ext cx="9081" cy="628"/>
            </a:xfrm>
            <a:prstGeom prst="rect">
              <a:avLst/>
            </a:prstGeom>
            <a:noFill/>
          </p:spPr>
          <p:txBody>
            <a:bodyPr wrap="none" rtlCol="0">
              <a:spAutoFit/>
            </a:bodyPr>
            <a:lstStyle/>
            <a:p>
              <a:r>
                <a:rPr lang="zh-CN" altLang="en-US" sz="2000" b="1" dirty="0"/>
                <a:t>屠宰场、无害化处理厂成为</a:t>
              </a:r>
              <a:r>
                <a:rPr lang="en-US" altLang="zh-CN" sz="2000" b="1" dirty="0"/>
                <a:t>PCV-2</a:t>
              </a:r>
              <a:r>
                <a:rPr lang="zh-CN" altLang="en-US" sz="2000" b="1" dirty="0"/>
                <a:t>的重要污染源。</a:t>
              </a:r>
            </a:p>
          </p:txBody>
        </p:sp>
        <p:sp>
          <p:nvSpPr>
            <p:cNvPr id="10" name="流程图: 联系 9"/>
            <p:cNvSpPr/>
            <p:nvPr/>
          </p:nvSpPr>
          <p:spPr>
            <a:xfrm>
              <a:off x="1643" y="9729"/>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995183" y="4162476"/>
            <a:ext cx="8251190" cy="400050"/>
            <a:chOff x="1643" y="9544"/>
            <a:chExt cx="12994" cy="630"/>
          </a:xfrm>
        </p:grpSpPr>
        <p:sp>
          <p:nvSpPr>
            <p:cNvPr id="17" name="TextBox 8"/>
            <p:cNvSpPr txBox="1"/>
            <p:nvPr/>
          </p:nvSpPr>
          <p:spPr>
            <a:xfrm>
              <a:off x="1870" y="9544"/>
              <a:ext cx="12767" cy="630"/>
            </a:xfrm>
            <a:prstGeom prst="rect">
              <a:avLst/>
            </a:prstGeom>
            <a:noFill/>
          </p:spPr>
          <p:txBody>
            <a:bodyPr wrap="none" rtlCol="0">
              <a:spAutoFit/>
            </a:bodyPr>
            <a:lstStyle/>
            <a:p>
              <a:r>
                <a:rPr lang="zh-CN" altLang="en-US" sz="2000" b="1" dirty="0"/>
                <a:t>野猪会成为发展特色养猪或者改良猪中</a:t>
              </a:r>
              <a:r>
                <a:rPr lang="en-US" altLang="zh-CN" sz="2000" b="1" dirty="0"/>
                <a:t>PCV-2</a:t>
              </a:r>
              <a:r>
                <a:rPr lang="zh-CN" altLang="en-US" sz="2000" b="1" dirty="0"/>
                <a:t>的传染来源，</a:t>
              </a:r>
              <a:r>
                <a:rPr lang="en-US" altLang="zh-CN" sz="2000" b="1" dirty="0"/>
                <a:t>PCV2d</a:t>
              </a:r>
              <a:r>
                <a:rPr lang="zh-CN" altLang="en-US" sz="2000" b="1" dirty="0"/>
                <a:t>。</a:t>
              </a:r>
            </a:p>
          </p:txBody>
        </p:sp>
        <p:sp>
          <p:nvSpPr>
            <p:cNvPr id="18" name="流程图: 联系 17"/>
            <p:cNvSpPr/>
            <p:nvPr/>
          </p:nvSpPr>
          <p:spPr>
            <a:xfrm>
              <a:off x="1643" y="9729"/>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065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25344"/>
            <a:ext cx="8097116" cy="0"/>
          </a:xfrm>
          <a:prstGeom prst="line">
            <a:avLst/>
          </a:prstGeom>
          <a:ln w="38100" cap="flat" cmpd="sng">
            <a:solidFill>
              <a:srgbClr val="FF00FF"/>
            </a:solidFill>
            <a:prstDash val="solid"/>
            <a:headEnd type="none" w="med" len="med"/>
            <a:tailEnd type="none" w="med" len="med"/>
          </a:ln>
        </p:spPr>
        <p:txBody>
          <a:bodyPr/>
          <a:lstStyle/>
          <a:p>
            <a:endParaRPr lang="zh-CN" altLang="en-US" dirty="0"/>
          </a:p>
        </p:txBody>
      </p:sp>
      <p:pic>
        <p:nvPicPr>
          <p:cNvPr id="3" name="图片 2">
            <a:extLst>
              <a:ext uri="{FF2B5EF4-FFF2-40B4-BE49-F238E27FC236}">
                <a16:creationId xmlns:a16="http://schemas.microsoft.com/office/drawing/2014/main" id="{B38A0FF3-CE96-461B-8BA9-E0FE6B192D54}"/>
              </a:ext>
            </a:extLst>
          </p:cNvPr>
          <p:cNvPicPr>
            <a:picLocks noChangeAspect="1"/>
          </p:cNvPicPr>
          <p:nvPr/>
        </p:nvPicPr>
        <p:blipFill>
          <a:blip r:embed="rId3"/>
          <a:stretch>
            <a:fillRect/>
          </a:stretch>
        </p:blipFill>
        <p:spPr>
          <a:xfrm>
            <a:off x="921108" y="524432"/>
            <a:ext cx="8028316" cy="4680519"/>
          </a:xfrm>
          <a:prstGeom prst="rect">
            <a:avLst/>
          </a:prstGeom>
        </p:spPr>
      </p:pic>
      <p:sp>
        <p:nvSpPr>
          <p:cNvPr id="6" name="矩形 6">
            <a:extLst>
              <a:ext uri="{FF2B5EF4-FFF2-40B4-BE49-F238E27FC236}">
                <a16:creationId xmlns:a16="http://schemas.microsoft.com/office/drawing/2014/main" id="{B705BA05-C4FD-4B55-B56D-B2FC615A1754}"/>
              </a:ext>
            </a:extLst>
          </p:cNvPr>
          <p:cNvSpPr/>
          <p:nvPr/>
        </p:nvSpPr>
        <p:spPr>
          <a:xfrm>
            <a:off x="6166538" y="188913"/>
            <a:ext cx="2775119"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 3</a:t>
            </a:r>
            <a:r>
              <a:rPr lang="zh-CN" altLang="en-US" sz="1800" b="1" dirty="0">
                <a:solidFill>
                  <a:srgbClr val="0000FF"/>
                </a:solidFill>
              </a:rPr>
              <a:t>分子流行病学调查</a:t>
            </a:r>
          </a:p>
        </p:txBody>
      </p:sp>
      <p:pic>
        <p:nvPicPr>
          <p:cNvPr id="4" name="图片 3">
            <a:extLst>
              <a:ext uri="{FF2B5EF4-FFF2-40B4-BE49-F238E27FC236}">
                <a16:creationId xmlns:a16="http://schemas.microsoft.com/office/drawing/2014/main" id="{62CC8877-69B1-4385-8184-722FBACE6CC6}"/>
              </a:ext>
            </a:extLst>
          </p:cNvPr>
          <p:cNvPicPr>
            <a:picLocks noChangeAspect="1"/>
          </p:cNvPicPr>
          <p:nvPr/>
        </p:nvPicPr>
        <p:blipFill>
          <a:blip r:embed="rId4"/>
          <a:stretch>
            <a:fillRect/>
          </a:stretch>
        </p:blipFill>
        <p:spPr>
          <a:xfrm>
            <a:off x="921108" y="4840287"/>
            <a:ext cx="6953250" cy="1828800"/>
          </a:xfrm>
          <a:prstGeom prst="rect">
            <a:avLst/>
          </a:prstGeom>
        </p:spPr>
      </p:pic>
    </p:spTree>
    <p:extLst>
      <p:ext uri="{BB962C8B-B14F-4D97-AF65-F5344CB8AC3E}">
        <p14:creationId xmlns:p14="http://schemas.microsoft.com/office/powerpoint/2010/main" val="313472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25344"/>
            <a:ext cx="8097116" cy="0"/>
          </a:xfrm>
          <a:prstGeom prst="line">
            <a:avLst/>
          </a:prstGeom>
          <a:ln w="38100" cap="flat" cmpd="sng">
            <a:solidFill>
              <a:srgbClr val="FF00FF"/>
            </a:solidFill>
            <a:prstDash val="solid"/>
            <a:headEnd type="none" w="med" len="med"/>
            <a:tailEnd type="none" w="med" len="med"/>
          </a:ln>
        </p:spPr>
        <p:txBody>
          <a:bodyPr/>
          <a:lstStyle/>
          <a:p>
            <a:endParaRPr lang="zh-CN" altLang="en-US" dirty="0"/>
          </a:p>
        </p:txBody>
      </p:sp>
      <p:pic>
        <p:nvPicPr>
          <p:cNvPr id="4" name="图片 3">
            <a:extLst>
              <a:ext uri="{FF2B5EF4-FFF2-40B4-BE49-F238E27FC236}">
                <a16:creationId xmlns:a16="http://schemas.microsoft.com/office/drawing/2014/main" id="{DD3A9213-1565-4710-B108-5C517D6642DB}"/>
              </a:ext>
            </a:extLst>
          </p:cNvPr>
          <p:cNvPicPr>
            <a:picLocks noChangeAspect="1"/>
          </p:cNvPicPr>
          <p:nvPr/>
        </p:nvPicPr>
        <p:blipFill>
          <a:blip r:embed="rId3"/>
          <a:stretch>
            <a:fillRect/>
          </a:stretch>
        </p:blipFill>
        <p:spPr>
          <a:xfrm>
            <a:off x="583219" y="687921"/>
            <a:ext cx="7905550" cy="2183034"/>
          </a:xfrm>
          <a:prstGeom prst="rect">
            <a:avLst/>
          </a:prstGeom>
        </p:spPr>
      </p:pic>
      <p:sp>
        <p:nvSpPr>
          <p:cNvPr id="9" name="文本框 8">
            <a:extLst>
              <a:ext uri="{FF2B5EF4-FFF2-40B4-BE49-F238E27FC236}">
                <a16:creationId xmlns:a16="http://schemas.microsoft.com/office/drawing/2014/main" id="{534E6904-76B1-4544-9131-345BA3E8465F}"/>
              </a:ext>
            </a:extLst>
          </p:cNvPr>
          <p:cNvSpPr txBox="1"/>
          <p:nvPr/>
        </p:nvSpPr>
        <p:spPr>
          <a:xfrm>
            <a:off x="583219" y="2979382"/>
            <a:ext cx="8297030" cy="2957861"/>
          </a:xfrm>
          <a:prstGeom prst="rect">
            <a:avLst/>
          </a:prstGeom>
          <a:noFill/>
        </p:spPr>
        <p:txBody>
          <a:bodyPr wrap="square">
            <a:spAutoFit/>
          </a:bodyPr>
          <a:lstStyle/>
          <a:p>
            <a:pPr>
              <a:lnSpc>
                <a:spcPct val="150000"/>
              </a:lnSpc>
            </a:pPr>
            <a:r>
              <a:rPr lang="en-US" altLang="zh-CN" b="1" i="0" dirty="0">
                <a:solidFill>
                  <a:srgbClr val="212121"/>
                </a:solidFill>
                <a:effectLst/>
                <a:latin typeface="BlinkMacSystemFont"/>
              </a:rPr>
              <a:t>PCV3 2016</a:t>
            </a:r>
            <a:r>
              <a:rPr lang="zh-CN" altLang="en-US" b="1" i="0" dirty="0">
                <a:solidFill>
                  <a:srgbClr val="212121"/>
                </a:solidFill>
                <a:effectLst/>
                <a:latin typeface="BlinkMacSystemFont"/>
              </a:rPr>
              <a:t>发现于美国 </a:t>
            </a:r>
            <a:r>
              <a:rPr lang="en-US" altLang="zh-CN" b="1" i="0" dirty="0">
                <a:solidFill>
                  <a:srgbClr val="212121"/>
                </a:solidFill>
                <a:effectLst/>
                <a:latin typeface="BlinkMacSystemFont"/>
              </a:rPr>
              <a:t>, </a:t>
            </a:r>
            <a:r>
              <a:rPr lang="zh-CN" altLang="en-US" b="1" i="0" dirty="0">
                <a:solidFill>
                  <a:srgbClr val="212121"/>
                </a:solidFill>
                <a:effectLst/>
                <a:latin typeface="BlinkMacSystemFont"/>
              </a:rPr>
              <a:t>一群母猪具有慢性呼吸道症状病伴有临床</a:t>
            </a:r>
            <a:r>
              <a:rPr lang="zh-CN" altLang="en-US" b="1" i="0" u="sng" dirty="0">
                <a:solidFill>
                  <a:srgbClr val="2366FF"/>
                </a:solidFill>
                <a:effectLst/>
                <a:latin typeface="arial" panose="020B0604020202020204" pitchFamily="34" charset="0"/>
                <a:hlinkClick r:id="rId4"/>
              </a:rPr>
              <a:t>猪皮炎与肾炎综合征</a:t>
            </a:r>
            <a:r>
              <a:rPr lang="en-US" altLang="zh-CN" b="1" i="0" dirty="0">
                <a:solidFill>
                  <a:srgbClr val="212121"/>
                </a:solidFill>
                <a:effectLst/>
                <a:latin typeface="BlinkMacSystemFont"/>
              </a:rPr>
              <a:t>(PDNS)</a:t>
            </a:r>
            <a:r>
              <a:rPr lang="zh-CN" altLang="en-US" b="1" i="0" u="sng" dirty="0">
                <a:solidFill>
                  <a:srgbClr val="2366FF"/>
                </a:solidFill>
                <a:effectLst/>
                <a:latin typeface="arial" panose="020B0604020202020204" pitchFamily="34" charset="0"/>
              </a:rPr>
              <a:t>。</a:t>
            </a:r>
            <a:endParaRPr lang="en-US" altLang="zh-CN" b="1" i="0" u="sng" dirty="0">
              <a:solidFill>
                <a:srgbClr val="2366FF"/>
              </a:solidFill>
              <a:effectLst/>
              <a:latin typeface="arial" panose="020B0604020202020204" pitchFamily="34" charset="0"/>
            </a:endParaRPr>
          </a:p>
          <a:p>
            <a:pPr>
              <a:lnSpc>
                <a:spcPct val="150000"/>
              </a:lnSpc>
            </a:pPr>
            <a:r>
              <a:rPr lang="zh-CN" altLang="en-US" b="1" u="sng" dirty="0">
                <a:solidFill>
                  <a:srgbClr val="2366FF"/>
                </a:solidFill>
                <a:latin typeface="arial" panose="020B0604020202020204" pitchFamily="34" charset="0"/>
              </a:rPr>
              <a:t>通过宏基因组测序发现并命名为</a:t>
            </a:r>
            <a:r>
              <a:rPr lang="en-US" altLang="zh-CN" b="1" u="sng" dirty="0">
                <a:solidFill>
                  <a:srgbClr val="2366FF"/>
                </a:solidFill>
                <a:latin typeface="arial" panose="020B0604020202020204" pitchFamily="34" charset="0"/>
              </a:rPr>
              <a:t>PCV3</a:t>
            </a:r>
            <a:r>
              <a:rPr lang="zh-CN" altLang="en-US" b="1" u="sng" dirty="0">
                <a:solidFill>
                  <a:srgbClr val="2366FF"/>
                </a:solidFill>
                <a:latin typeface="arial" panose="020B0604020202020204" pitchFamily="34" charset="0"/>
              </a:rPr>
              <a:t>，通过感染性克隆来研究其致病性。</a:t>
            </a:r>
            <a:endParaRPr lang="en-US" altLang="zh-CN" b="1" u="sng" dirty="0">
              <a:solidFill>
                <a:srgbClr val="2366FF"/>
              </a:solidFill>
              <a:latin typeface="arial" panose="020B0604020202020204" pitchFamily="34" charset="0"/>
            </a:endParaRPr>
          </a:p>
          <a:p>
            <a:pPr>
              <a:lnSpc>
                <a:spcPct val="150000"/>
              </a:lnSpc>
            </a:pPr>
            <a:r>
              <a:rPr lang="zh-CN" altLang="en-US" b="1" u="sng" dirty="0">
                <a:solidFill>
                  <a:srgbClr val="2366FF"/>
                </a:solidFill>
                <a:latin typeface="arial" panose="020B0604020202020204" pitchFamily="34" charset="0"/>
              </a:rPr>
              <a:t>一般认为，</a:t>
            </a:r>
            <a:r>
              <a:rPr lang="en-US" altLang="zh-CN" b="1" u="sng" dirty="0">
                <a:solidFill>
                  <a:srgbClr val="2366FF"/>
                </a:solidFill>
                <a:latin typeface="arial" panose="020B0604020202020204" pitchFamily="34" charset="0"/>
              </a:rPr>
              <a:t> PCV3</a:t>
            </a:r>
            <a:r>
              <a:rPr lang="zh-CN" altLang="en-US" b="1" u="sng" dirty="0">
                <a:solidFill>
                  <a:srgbClr val="2366FF"/>
                </a:solidFill>
                <a:latin typeface="arial" panose="020B0604020202020204" pitchFamily="34" charset="0"/>
              </a:rPr>
              <a:t>以低流行率到中度流行率形式出现于猪群，</a:t>
            </a:r>
            <a:r>
              <a:rPr lang="zh-CN" altLang="en-US" b="1" i="0" u="sng" dirty="0">
                <a:solidFill>
                  <a:srgbClr val="2366FF"/>
                </a:solidFill>
                <a:effectLst/>
                <a:latin typeface="arial" panose="020B0604020202020204" pitchFamily="34" charset="0"/>
              </a:rPr>
              <a:t>可在器官组织、粪便、精液和初乳中检出。</a:t>
            </a:r>
            <a:endParaRPr lang="en-US" altLang="zh-CN" b="1" i="0" dirty="0">
              <a:solidFill>
                <a:srgbClr val="212121"/>
              </a:solidFill>
              <a:effectLst/>
              <a:latin typeface="BlinkMacSystemFont"/>
            </a:endParaRPr>
          </a:p>
          <a:p>
            <a:pPr>
              <a:lnSpc>
                <a:spcPct val="150000"/>
              </a:lnSpc>
            </a:pPr>
            <a:r>
              <a:rPr lang="en-US" altLang="zh-CN" b="1" i="0" dirty="0">
                <a:solidFill>
                  <a:srgbClr val="212121"/>
                </a:solidFill>
                <a:effectLst/>
                <a:latin typeface="BlinkMacSystemFont"/>
              </a:rPr>
              <a:t>PCV3 </a:t>
            </a:r>
            <a:r>
              <a:rPr lang="zh-CN" altLang="en-US" b="1" i="0" dirty="0">
                <a:solidFill>
                  <a:srgbClr val="212121"/>
                </a:solidFill>
                <a:effectLst/>
                <a:latin typeface="BlinkMacSystemFont"/>
              </a:rPr>
              <a:t>被认为伴随多种临床表现，包括</a:t>
            </a:r>
            <a:r>
              <a:rPr lang="en-US" altLang="zh-CN" b="1" dirty="0">
                <a:solidFill>
                  <a:srgbClr val="212121"/>
                </a:solidFill>
                <a:latin typeface="BlinkMacSystemFont"/>
              </a:rPr>
              <a:t>PDNS</a:t>
            </a:r>
            <a:r>
              <a:rPr lang="zh-CN" altLang="en-US" b="1" dirty="0">
                <a:solidFill>
                  <a:srgbClr val="212121"/>
                </a:solidFill>
                <a:latin typeface="BlinkMacSystemFont"/>
              </a:rPr>
              <a:t>、</a:t>
            </a:r>
            <a:r>
              <a:rPr lang="en-US" altLang="zh-CN" b="1" dirty="0">
                <a:solidFill>
                  <a:srgbClr val="212121"/>
                </a:solidFill>
                <a:latin typeface="BlinkMacSystemFont"/>
              </a:rPr>
              <a:t>PRDC</a:t>
            </a:r>
            <a:r>
              <a:rPr lang="zh-CN" altLang="en-US" b="1" dirty="0">
                <a:solidFill>
                  <a:srgbClr val="212121"/>
                </a:solidFill>
                <a:latin typeface="BlinkMacSystemFont"/>
              </a:rPr>
              <a:t>。</a:t>
            </a:r>
            <a:endParaRPr lang="en-US" altLang="zh-CN" b="1" dirty="0">
              <a:solidFill>
                <a:srgbClr val="212121"/>
              </a:solidFill>
              <a:latin typeface="BlinkMacSystemFont"/>
            </a:endParaRPr>
          </a:p>
          <a:p>
            <a:pPr>
              <a:lnSpc>
                <a:spcPct val="150000"/>
              </a:lnSpc>
            </a:pPr>
            <a:r>
              <a:rPr lang="en-US" altLang="zh-CN" b="1" dirty="0">
                <a:solidFill>
                  <a:srgbClr val="212121"/>
                </a:solidFill>
                <a:latin typeface="BlinkMacSystemFont"/>
              </a:rPr>
              <a:t>PCV4</a:t>
            </a:r>
            <a:r>
              <a:rPr lang="zh-CN" altLang="en-US" b="1" dirty="0">
                <a:solidFill>
                  <a:srgbClr val="212121"/>
                </a:solidFill>
                <a:latin typeface="BlinkMacSystemFont"/>
              </a:rPr>
              <a:t>，也被检测出来，并命名。</a:t>
            </a:r>
            <a:endParaRPr lang="en-US" altLang="zh-CN" b="1" dirty="0">
              <a:solidFill>
                <a:srgbClr val="212121"/>
              </a:solidFill>
              <a:latin typeface="BlinkMacSystemFont"/>
            </a:endParaRPr>
          </a:p>
        </p:txBody>
      </p:sp>
      <p:sp>
        <p:nvSpPr>
          <p:cNvPr id="7" name="矩形 6">
            <a:extLst>
              <a:ext uri="{FF2B5EF4-FFF2-40B4-BE49-F238E27FC236}">
                <a16:creationId xmlns:a16="http://schemas.microsoft.com/office/drawing/2014/main" id="{E384504E-2548-4B4E-A59E-2BED036DC98E}"/>
              </a:ext>
            </a:extLst>
          </p:cNvPr>
          <p:cNvSpPr/>
          <p:nvPr/>
        </p:nvSpPr>
        <p:spPr>
          <a:xfrm>
            <a:off x="6516370" y="116920"/>
            <a:ext cx="1675459"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PCV3</a:t>
            </a:r>
            <a:r>
              <a:rPr lang="zh-CN" altLang="en-US" sz="1350" b="1" dirty="0">
                <a:solidFill>
                  <a:srgbClr val="0000FF"/>
                </a:solidFill>
              </a:rPr>
              <a:t>分子流行病学</a:t>
            </a:r>
          </a:p>
        </p:txBody>
      </p:sp>
    </p:spTree>
    <p:extLst>
      <p:ext uri="{BB962C8B-B14F-4D97-AF65-F5344CB8AC3E}">
        <p14:creationId xmlns:p14="http://schemas.microsoft.com/office/powerpoint/2010/main" val="375810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250825" y="188913"/>
            <a:ext cx="8713788" cy="447675"/>
          </a:xfrm>
          <a:prstGeom prst="rect">
            <a:avLst/>
          </a:prstGeom>
          <a:noFill/>
          <a:ln w="9525">
            <a:noFill/>
          </a:ln>
        </p:spPr>
      </p:pic>
      <p:sp>
        <p:nvSpPr>
          <p:cNvPr id="9220"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372200" y="188640"/>
            <a:ext cx="228600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 3 </a:t>
            </a:r>
            <a:r>
              <a:rPr lang="zh-CN" altLang="en-US" sz="1800" b="1" dirty="0">
                <a:solidFill>
                  <a:srgbClr val="0000FF"/>
                </a:solidFill>
              </a:rPr>
              <a:t>流行病学调查</a:t>
            </a:r>
          </a:p>
        </p:txBody>
      </p:sp>
      <p:grpSp>
        <p:nvGrpSpPr>
          <p:cNvPr id="11" name="组合 10"/>
          <p:cNvGrpSpPr/>
          <p:nvPr/>
        </p:nvGrpSpPr>
        <p:grpSpPr>
          <a:xfrm>
            <a:off x="1132858" y="2750240"/>
            <a:ext cx="7042150" cy="398780"/>
            <a:chOff x="1756" y="8316"/>
            <a:chExt cx="11090" cy="628"/>
          </a:xfrm>
        </p:grpSpPr>
        <p:sp>
          <p:nvSpPr>
            <p:cNvPr id="5" name="TextBox 8"/>
            <p:cNvSpPr txBox="1"/>
            <p:nvPr/>
          </p:nvSpPr>
          <p:spPr>
            <a:xfrm>
              <a:off x="2124" y="8316"/>
              <a:ext cx="10722" cy="628"/>
            </a:xfrm>
            <a:prstGeom prst="rect">
              <a:avLst/>
            </a:prstGeom>
            <a:noFill/>
          </p:spPr>
          <p:txBody>
            <a:bodyPr wrap="none" rtlCol="0">
              <a:spAutoFit/>
            </a:bodyPr>
            <a:lstStyle/>
            <a:p>
              <a:r>
                <a:rPr lang="zh-CN" altLang="en-US" sz="2000" b="1" dirty="0"/>
                <a:t>各地猪场</a:t>
              </a:r>
              <a:r>
                <a:rPr lang="en-US" altLang="zh-CN" sz="2000" b="1" dirty="0"/>
                <a:t>PCV-3</a:t>
              </a:r>
              <a:r>
                <a:rPr lang="zh-CN" altLang="en-US" sz="2000" b="1" dirty="0"/>
                <a:t>阳性率存在差异，感染率介于</a:t>
              </a:r>
              <a:r>
                <a:rPr lang="en-US" altLang="zh-CN" sz="2000" b="1" dirty="0"/>
                <a:t>7.69-46.3%</a:t>
              </a:r>
              <a:r>
                <a:rPr lang="zh-CN" altLang="en-US" sz="2000" b="1" dirty="0"/>
                <a:t>。</a:t>
              </a:r>
            </a:p>
          </p:txBody>
        </p:sp>
        <p:sp>
          <p:nvSpPr>
            <p:cNvPr id="7" name="流程图: 联系 6"/>
            <p:cNvSpPr/>
            <p:nvPr/>
          </p:nvSpPr>
          <p:spPr>
            <a:xfrm>
              <a:off x="1756" y="8483"/>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32857" y="5130306"/>
            <a:ext cx="5272405" cy="400050"/>
            <a:chOff x="1643" y="8373"/>
            <a:chExt cx="8303" cy="630"/>
          </a:xfrm>
        </p:grpSpPr>
        <p:sp>
          <p:nvSpPr>
            <p:cNvPr id="10" name="TextBox 8"/>
            <p:cNvSpPr txBox="1"/>
            <p:nvPr/>
          </p:nvSpPr>
          <p:spPr>
            <a:xfrm>
              <a:off x="1983" y="8373"/>
              <a:ext cx="7963" cy="630"/>
            </a:xfrm>
            <a:prstGeom prst="rect">
              <a:avLst/>
            </a:prstGeom>
            <a:noFill/>
          </p:spPr>
          <p:txBody>
            <a:bodyPr wrap="none" rtlCol="0">
              <a:spAutoFit/>
            </a:bodyPr>
            <a:lstStyle/>
            <a:p>
              <a:pPr algn="l"/>
              <a:r>
                <a:rPr lang="en-US" altLang="zh-CN" sz="2000" b="1" dirty="0">
                  <a:sym typeface="+mn-ea"/>
                </a:rPr>
                <a:t>PCV-3</a:t>
              </a:r>
              <a:r>
                <a:rPr lang="zh-CN" altLang="en-US" sz="2000" b="1" dirty="0">
                  <a:sym typeface="+mn-ea"/>
                </a:rPr>
                <a:t>的猪场和猪群阳性率均呈上升趋势</a:t>
              </a:r>
              <a:r>
                <a:rPr lang="zh-CN" altLang="en-US" sz="2000" b="1" dirty="0"/>
                <a:t>。</a:t>
              </a:r>
            </a:p>
          </p:txBody>
        </p:sp>
        <p:sp>
          <p:nvSpPr>
            <p:cNvPr id="12" name="流程图: 联系 11"/>
            <p:cNvSpPr/>
            <p:nvPr/>
          </p:nvSpPr>
          <p:spPr>
            <a:xfrm>
              <a:off x="1643" y="8598"/>
              <a:ext cx="227" cy="227"/>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137375" y="2033866"/>
            <a:ext cx="6431280" cy="400050"/>
            <a:chOff x="1643" y="9710"/>
            <a:chExt cx="10128" cy="630"/>
          </a:xfrm>
        </p:grpSpPr>
        <p:sp>
          <p:nvSpPr>
            <p:cNvPr id="3" name="TextBox 8"/>
            <p:cNvSpPr txBox="1"/>
            <p:nvPr/>
          </p:nvSpPr>
          <p:spPr>
            <a:xfrm>
              <a:off x="2097" y="9710"/>
              <a:ext cx="9674" cy="630"/>
            </a:xfrm>
            <a:prstGeom prst="rect">
              <a:avLst/>
            </a:prstGeom>
            <a:noFill/>
          </p:spPr>
          <p:txBody>
            <a:bodyPr wrap="none" rtlCol="0">
              <a:spAutoFit/>
            </a:bodyPr>
            <a:lstStyle/>
            <a:p>
              <a:r>
                <a:rPr lang="en-US" altLang="zh-CN" sz="2000" b="1" dirty="0"/>
                <a:t>PCV-3</a:t>
              </a:r>
              <a:r>
                <a:rPr lang="zh-CN" altLang="en-US" sz="2000" b="1" dirty="0"/>
                <a:t>在中国出现的时间为</a:t>
              </a:r>
              <a:r>
                <a:rPr lang="en-US" altLang="zh-CN" sz="2000" b="1" dirty="0"/>
                <a:t>2014</a:t>
              </a:r>
              <a:r>
                <a:rPr lang="zh-CN" altLang="en-US" sz="2000" b="1" dirty="0"/>
                <a:t>年（回顾性研究）。</a:t>
              </a:r>
            </a:p>
          </p:txBody>
        </p:sp>
        <p:sp>
          <p:nvSpPr>
            <p:cNvPr id="13" name="流程图: 联系 12"/>
            <p:cNvSpPr/>
            <p:nvPr/>
          </p:nvSpPr>
          <p:spPr>
            <a:xfrm>
              <a:off x="1643" y="9936"/>
              <a:ext cx="227" cy="227"/>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8"/>
          <p:cNvSpPr txBox="1"/>
          <p:nvPr/>
        </p:nvSpPr>
        <p:spPr>
          <a:xfrm>
            <a:off x="1425665" y="3502643"/>
            <a:ext cx="5572616" cy="400110"/>
          </a:xfrm>
          <a:prstGeom prst="rect">
            <a:avLst/>
          </a:prstGeom>
          <a:noFill/>
        </p:spPr>
        <p:txBody>
          <a:bodyPr wrap="none" rtlCol="0">
            <a:spAutoFit/>
          </a:bodyPr>
          <a:lstStyle/>
          <a:p>
            <a:r>
              <a:rPr lang="en-US" altLang="zh-CN" sz="2000" b="1" dirty="0"/>
              <a:t>PCV-3</a:t>
            </a:r>
            <a:r>
              <a:rPr lang="zh-CN" altLang="en-US" sz="2000" b="1" dirty="0"/>
              <a:t>是否协同了仔猪先天性震颤，值得关注。</a:t>
            </a:r>
          </a:p>
        </p:txBody>
      </p:sp>
      <p:sp>
        <p:nvSpPr>
          <p:cNvPr id="17" name="TextBox 8"/>
          <p:cNvSpPr txBox="1"/>
          <p:nvPr/>
        </p:nvSpPr>
        <p:spPr>
          <a:xfrm>
            <a:off x="1393091" y="4293276"/>
            <a:ext cx="6863033" cy="400110"/>
          </a:xfrm>
          <a:prstGeom prst="rect">
            <a:avLst/>
          </a:prstGeom>
          <a:noFill/>
        </p:spPr>
        <p:txBody>
          <a:bodyPr wrap="none" rtlCol="0">
            <a:spAutoFit/>
          </a:bodyPr>
          <a:lstStyle/>
          <a:p>
            <a:r>
              <a:rPr lang="zh-CN" altLang="en-US" sz="2000" b="1" dirty="0"/>
              <a:t>野猪会成为发展特色养猪或者改良猪中</a:t>
            </a:r>
            <a:r>
              <a:rPr lang="en-US" altLang="zh-CN" sz="2000" b="1" dirty="0"/>
              <a:t>PCV-3</a:t>
            </a:r>
            <a:r>
              <a:rPr lang="zh-CN" altLang="en-US" sz="2000" b="1" dirty="0"/>
              <a:t>的传染来源。</a:t>
            </a:r>
          </a:p>
        </p:txBody>
      </p:sp>
      <p:sp>
        <p:nvSpPr>
          <p:cNvPr id="18" name="流程图: 联系 17"/>
          <p:cNvSpPr/>
          <p:nvPr/>
        </p:nvSpPr>
        <p:spPr>
          <a:xfrm>
            <a:off x="1160989" y="3673906"/>
            <a:ext cx="144145" cy="144145"/>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联系 18"/>
          <p:cNvSpPr/>
          <p:nvPr/>
        </p:nvSpPr>
        <p:spPr>
          <a:xfrm>
            <a:off x="1132857" y="4464407"/>
            <a:ext cx="144145" cy="144145"/>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93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319520" y="188676"/>
            <a:ext cx="8595880" cy="335756"/>
          </a:xfrm>
          <a:prstGeom prst="rect">
            <a:avLst/>
          </a:prstGeom>
          <a:noFill/>
          <a:ln w="9525">
            <a:noFill/>
          </a:ln>
        </p:spPr>
      </p:pic>
      <p:sp>
        <p:nvSpPr>
          <p:cNvPr id="9220" name="Line 14"/>
          <p:cNvSpPr/>
          <p:nvPr/>
        </p:nvSpPr>
        <p:spPr>
          <a:xfrm>
            <a:off x="523442" y="6525344"/>
            <a:ext cx="8097116" cy="0"/>
          </a:xfrm>
          <a:prstGeom prst="line">
            <a:avLst/>
          </a:prstGeom>
          <a:ln w="38100" cap="flat" cmpd="sng">
            <a:solidFill>
              <a:srgbClr val="FF00FF"/>
            </a:solidFill>
            <a:prstDash val="solid"/>
            <a:headEnd type="none" w="med" len="med"/>
            <a:tailEnd type="none" w="med" len="med"/>
          </a:ln>
        </p:spPr>
        <p:txBody>
          <a:bodyPr/>
          <a:lstStyle/>
          <a:p>
            <a:endParaRPr lang="zh-CN" altLang="en-US" dirty="0"/>
          </a:p>
        </p:txBody>
      </p:sp>
      <p:sp>
        <p:nvSpPr>
          <p:cNvPr id="6" name="矩形 6">
            <a:extLst>
              <a:ext uri="{FF2B5EF4-FFF2-40B4-BE49-F238E27FC236}">
                <a16:creationId xmlns:a16="http://schemas.microsoft.com/office/drawing/2014/main" id="{B705BA05-C4FD-4B55-B56D-B2FC615A1754}"/>
              </a:ext>
            </a:extLst>
          </p:cNvPr>
          <p:cNvSpPr/>
          <p:nvPr/>
        </p:nvSpPr>
        <p:spPr>
          <a:xfrm>
            <a:off x="6166538" y="188913"/>
            <a:ext cx="2775119"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 3</a:t>
            </a:r>
            <a:r>
              <a:rPr lang="zh-CN" altLang="en-US" sz="1800" b="1" dirty="0">
                <a:solidFill>
                  <a:srgbClr val="0000FF"/>
                </a:solidFill>
              </a:rPr>
              <a:t>分子流行病学调查</a:t>
            </a:r>
          </a:p>
        </p:txBody>
      </p:sp>
      <p:sp>
        <p:nvSpPr>
          <p:cNvPr id="10" name="文本框 9">
            <a:extLst>
              <a:ext uri="{FF2B5EF4-FFF2-40B4-BE49-F238E27FC236}">
                <a16:creationId xmlns:a16="http://schemas.microsoft.com/office/drawing/2014/main" id="{824086D7-C34F-4D6A-8AE9-08F785A3EF76}"/>
              </a:ext>
            </a:extLst>
          </p:cNvPr>
          <p:cNvSpPr txBox="1"/>
          <p:nvPr/>
        </p:nvSpPr>
        <p:spPr>
          <a:xfrm>
            <a:off x="690378" y="736444"/>
            <a:ext cx="8225022" cy="2308324"/>
          </a:xfrm>
          <a:prstGeom prst="rect">
            <a:avLst/>
          </a:prstGeom>
          <a:noFill/>
        </p:spPr>
        <p:txBody>
          <a:bodyPr wrap="square">
            <a:spAutoFit/>
          </a:bodyPr>
          <a:lstStyle/>
          <a:p>
            <a:r>
              <a:rPr lang="en-US" altLang="zh-CN" sz="2400" b="0" i="0" dirty="0">
                <a:solidFill>
                  <a:srgbClr val="212121"/>
                </a:solidFill>
                <a:effectLst/>
                <a:latin typeface="BlinkMacSystemFont"/>
              </a:rPr>
              <a:t>The role of PCV3 is still controversial several years after its discovery. Propagation of PCV3 appears to be challenging and only one successful experimental infection model has been published to date. Similarly to PCV2, PCV3 is widespread and found in many pigs regardless of their health history, including high health herds. </a:t>
            </a:r>
            <a:endParaRPr lang="zh-CN" altLang="en-US" sz="2400" dirty="0"/>
          </a:p>
        </p:txBody>
      </p:sp>
      <p:sp>
        <p:nvSpPr>
          <p:cNvPr id="8" name="文本框 7">
            <a:extLst>
              <a:ext uri="{FF2B5EF4-FFF2-40B4-BE49-F238E27FC236}">
                <a16:creationId xmlns:a16="http://schemas.microsoft.com/office/drawing/2014/main" id="{AED7C2AC-3B0F-4C87-81F9-C213C1F70499}"/>
              </a:ext>
            </a:extLst>
          </p:cNvPr>
          <p:cNvSpPr txBox="1"/>
          <p:nvPr/>
        </p:nvSpPr>
        <p:spPr>
          <a:xfrm>
            <a:off x="740045" y="3092825"/>
            <a:ext cx="8225022" cy="2790572"/>
          </a:xfrm>
          <a:prstGeom prst="rect">
            <a:avLst/>
          </a:prstGeom>
          <a:noFill/>
        </p:spPr>
        <p:txBody>
          <a:bodyPr wrap="square">
            <a:spAutoFit/>
          </a:bodyPr>
          <a:lstStyle/>
          <a:p>
            <a:pPr>
              <a:lnSpc>
                <a:spcPct val="150000"/>
              </a:lnSpc>
            </a:pPr>
            <a:r>
              <a:rPr lang="zh-CN" altLang="en-US" sz="2400" b="1" i="0" dirty="0">
                <a:solidFill>
                  <a:srgbClr val="212121"/>
                </a:solidFill>
                <a:effectLst/>
                <a:latin typeface="BlinkMacSystemFont"/>
              </a:rPr>
              <a:t>自从通过宏基因组学研究发现</a:t>
            </a:r>
            <a:r>
              <a:rPr lang="en-US" altLang="zh-CN" sz="2400" b="1" i="0" dirty="0">
                <a:solidFill>
                  <a:srgbClr val="212121"/>
                </a:solidFill>
                <a:effectLst/>
                <a:latin typeface="BlinkMacSystemFont"/>
              </a:rPr>
              <a:t>PCV3</a:t>
            </a:r>
            <a:r>
              <a:rPr lang="zh-CN" altLang="en-US" sz="2400" b="1" i="0" dirty="0">
                <a:solidFill>
                  <a:srgbClr val="212121"/>
                </a:solidFill>
                <a:effectLst/>
                <a:latin typeface="BlinkMacSystemFont"/>
              </a:rPr>
              <a:t>以来，</a:t>
            </a:r>
            <a:r>
              <a:rPr lang="en-US" altLang="zh-CN" sz="2400" b="1" i="0" dirty="0">
                <a:solidFill>
                  <a:srgbClr val="212121"/>
                </a:solidFill>
                <a:effectLst/>
                <a:latin typeface="BlinkMacSystemFont"/>
              </a:rPr>
              <a:t>PCV3</a:t>
            </a:r>
            <a:r>
              <a:rPr lang="zh-CN" altLang="en-US" sz="2400" b="1" i="0" dirty="0">
                <a:solidFill>
                  <a:srgbClr val="212121"/>
                </a:solidFill>
                <a:effectLst/>
                <a:latin typeface="BlinkMacSystemFont"/>
              </a:rPr>
              <a:t>所起的作用仍然存在争议。</a:t>
            </a:r>
            <a:endParaRPr lang="en-US" altLang="zh-CN" sz="2400" b="1" i="0" dirty="0">
              <a:solidFill>
                <a:srgbClr val="212121"/>
              </a:solidFill>
              <a:effectLst/>
              <a:latin typeface="BlinkMacSystemFont"/>
            </a:endParaRPr>
          </a:p>
          <a:p>
            <a:pPr>
              <a:lnSpc>
                <a:spcPct val="150000"/>
              </a:lnSpc>
            </a:pPr>
            <a:r>
              <a:rPr lang="en-US" altLang="zh-CN" sz="2400" b="1" dirty="0">
                <a:solidFill>
                  <a:srgbClr val="212121"/>
                </a:solidFill>
                <a:latin typeface="BlinkMacSystemFont"/>
              </a:rPr>
              <a:t>PCV3</a:t>
            </a:r>
            <a:r>
              <a:rPr lang="zh-CN" altLang="en-US" sz="2400" b="1" dirty="0">
                <a:solidFill>
                  <a:srgbClr val="212121"/>
                </a:solidFill>
                <a:latin typeface="BlinkMacSystemFont"/>
              </a:rPr>
              <a:t>的攻毒实验仅成功一例。</a:t>
            </a:r>
            <a:endParaRPr lang="en-US" altLang="zh-CN" sz="2400" b="1" dirty="0">
              <a:solidFill>
                <a:srgbClr val="212121"/>
              </a:solidFill>
              <a:latin typeface="BlinkMacSystemFont"/>
            </a:endParaRPr>
          </a:p>
          <a:p>
            <a:pPr>
              <a:lnSpc>
                <a:spcPct val="150000"/>
              </a:lnSpc>
            </a:pPr>
            <a:r>
              <a:rPr lang="en-US" altLang="zh-CN" sz="2400" b="1" i="0" dirty="0">
                <a:solidFill>
                  <a:srgbClr val="000000"/>
                </a:solidFill>
                <a:effectLst/>
                <a:latin typeface="arial" panose="020B0604020202020204" pitchFamily="34" charset="0"/>
              </a:rPr>
              <a:t>PCV2</a:t>
            </a:r>
            <a:r>
              <a:rPr lang="zh-CN" altLang="en-US" sz="2400" b="1" i="0" dirty="0">
                <a:solidFill>
                  <a:srgbClr val="000000"/>
                </a:solidFill>
                <a:effectLst/>
                <a:latin typeface="arial" panose="020B0604020202020204" pitchFamily="34" charset="0"/>
              </a:rPr>
              <a:t>，</a:t>
            </a:r>
            <a:r>
              <a:rPr lang="en-US" altLang="zh-CN" sz="2400" b="1" i="0" dirty="0">
                <a:solidFill>
                  <a:srgbClr val="000000"/>
                </a:solidFill>
                <a:effectLst/>
                <a:latin typeface="arial" panose="020B0604020202020204" pitchFamily="34" charset="0"/>
              </a:rPr>
              <a:t>PCV3</a:t>
            </a:r>
            <a:r>
              <a:rPr lang="zh-CN" altLang="en-US" sz="2400" b="1" i="0" dirty="0">
                <a:solidFill>
                  <a:srgbClr val="000000"/>
                </a:solidFill>
                <a:effectLst/>
                <a:latin typeface="arial" panose="020B0604020202020204" pitchFamily="34" charset="0"/>
              </a:rPr>
              <a:t>广泛传播，并在许多猪群中被发现，无论他们的健康史如何，包括高健康猪群。</a:t>
            </a:r>
            <a:endParaRPr lang="zh-CN" altLang="en-US" sz="2400" dirty="0"/>
          </a:p>
        </p:txBody>
      </p:sp>
    </p:spTree>
    <p:extLst>
      <p:ext uri="{BB962C8B-B14F-4D97-AF65-F5344CB8AC3E}">
        <p14:creationId xmlns:p14="http://schemas.microsoft.com/office/powerpoint/2010/main" val="332093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4" name="图片 3">
            <a:extLst>
              <a:ext uri="{FF2B5EF4-FFF2-40B4-BE49-F238E27FC236}">
                <a16:creationId xmlns:a16="http://schemas.microsoft.com/office/drawing/2014/main" id="{3748EE51-66B6-42B7-BBF6-498BAA0ED517}"/>
              </a:ext>
            </a:extLst>
          </p:cNvPr>
          <p:cNvPicPr>
            <a:picLocks noChangeAspect="1"/>
          </p:cNvPicPr>
          <p:nvPr/>
        </p:nvPicPr>
        <p:blipFill>
          <a:blip r:embed="rId3"/>
          <a:stretch>
            <a:fillRect/>
          </a:stretch>
        </p:blipFill>
        <p:spPr>
          <a:xfrm>
            <a:off x="1043608" y="764704"/>
            <a:ext cx="6743700" cy="2228850"/>
          </a:xfrm>
          <a:prstGeom prst="rect">
            <a:avLst/>
          </a:prstGeom>
        </p:spPr>
      </p:pic>
      <p:sp>
        <p:nvSpPr>
          <p:cNvPr id="9" name="文本框 8">
            <a:extLst>
              <a:ext uri="{FF2B5EF4-FFF2-40B4-BE49-F238E27FC236}">
                <a16:creationId xmlns:a16="http://schemas.microsoft.com/office/drawing/2014/main" id="{B833076A-C2DE-4A02-B014-7D4884C2F147}"/>
              </a:ext>
            </a:extLst>
          </p:cNvPr>
          <p:cNvSpPr txBox="1"/>
          <p:nvPr/>
        </p:nvSpPr>
        <p:spPr>
          <a:xfrm>
            <a:off x="827584" y="3112184"/>
            <a:ext cx="7896392" cy="2799100"/>
          </a:xfrm>
          <a:prstGeom prst="rect">
            <a:avLst/>
          </a:prstGeom>
          <a:noFill/>
        </p:spPr>
        <p:txBody>
          <a:bodyPr wrap="square">
            <a:spAutoFit/>
          </a:bodyPr>
          <a:lstStyle/>
          <a:p>
            <a:pPr>
              <a:lnSpc>
                <a:spcPct val="150000"/>
              </a:lnSpc>
            </a:pPr>
            <a:r>
              <a:rPr lang="en-US" altLang="zh-CN" sz="2400" b="0" i="0" dirty="0">
                <a:solidFill>
                  <a:srgbClr val="212121"/>
                </a:solidFill>
                <a:effectLst/>
                <a:latin typeface="BlinkMacSystemFont"/>
              </a:rPr>
              <a:t>2022 </a:t>
            </a:r>
            <a:r>
              <a:rPr lang="en-US" altLang="zh-CN" sz="2400" dirty="0">
                <a:solidFill>
                  <a:srgbClr val="212121"/>
                </a:solidFill>
                <a:latin typeface="BlinkMacSystemFont"/>
              </a:rPr>
              <a:t>-</a:t>
            </a:r>
            <a:r>
              <a:rPr lang="en-US" altLang="zh-CN" sz="2400" b="0" i="0" dirty="0">
                <a:solidFill>
                  <a:srgbClr val="212121"/>
                </a:solidFill>
                <a:effectLst/>
                <a:latin typeface="BlinkMacSystemFont"/>
              </a:rPr>
              <a:t>2023  </a:t>
            </a:r>
            <a:r>
              <a:rPr lang="zh-CN" altLang="en-US" sz="2400" b="0" i="0" dirty="0">
                <a:solidFill>
                  <a:srgbClr val="212121"/>
                </a:solidFill>
                <a:effectLst/>
                <a:latin typeface="BlinkMacSystemFont"/>
              </a:rPr>
              <a:t>粪便样本、组织样本，生长育肥猪、产房仔猪</a:t>
            </a:r>
            <a:endParaRPr lang="en-US" altLang="zh-CN" sz="2400" b="0" i="0" dirty="0">
              <a:solidFill>
                <a:srgbClr val="212121"/>
              </a:solidFill>
              <a:effectLst/>
              <a:latin typeface="BlinkMacSystemFont"/>
            </a:endParaRPr>
          </a:p>
          <a:p>
            <a:pPr>
              <a:lnSpc>
                <a:spcPct val="150000"/>
              </a:lnSpc>
            </a:pPr>
            <a:r>
              <a:rPr lang="en-US" altLang="zh-CN" sz="2400" b="0" i="0" dirty="0">
                <a:solidFill>
                  <a:srgbClr val="212121"/>
                </a:solidFill>
                <a:effectLst/>
                <a:latin typeface="BlinkMacSystemFont"/>
              </a:rPr>
              <a:t>PCV3</a:t>
            </a:r>
            <a:r>
              <a:rPr lang="zh-CN" altLang="en-US" sz="2400" b="0" i="0" dirty="0">
                <a:solidFill>
                  <a:srgbClr val="212121"/>
                </a:solidFill>
                <a:effectLst/>
                <a:latin typeface="BlinkMacSystemFont"/>
              </a:rPr>
              <a:t>的流行率为</a:t>
            </a:r>
            <a:r>
              <a:rPr lang="en-US" altLang="zh-CN" sz="2400" b="0" i="0" dirty="0">
                <a:solidFill>
                  <a:srgbClr val="212121"/>
                </a:solidFill>
                <a:effectLst/>
                <a:latin typeface="BlinkMacSystemFont"/>
              </a:rPr>
              <a:t>15.15% (15/99) </a:t>
            </a:r>
            <a:r>
              <a:rPr lang="zh-CN" altLang="en-US" sz="2400" b="0" i="0" dirty="0">
                <a:solidFill>
                  <a:srgbClr val="212121"/>
                </a:solidFill>
                <a:effectLst/>
                <a:latin typeface="BlinkMacSystemFont"/>
              </a:rPr>
              <a:t>；</a:t>
            </a:r>
            <a:endParaRPr lang="en-US" altLang="zh-CN" sz="2400" b="0" i="0" dirty="0">
              <a:solidFill>
                <a:srgbClr val="212121"/>
              </a:solidFill>
              <a:effectLst/>
              <a:latin typeface="BlinkMacSystemFont"/>
            </a:endParaRPr>
          </a:p>
          <a:p>
            <a:pPr>
              <a:lnSpc>
                <a:spcPct val="150000"/>
              </a:lnSpc>
            </a:pPr>
            <a:r>
              <a:rPr lang="en-US" altLang="zh-CN" sz="2400" b="0" i="0" dirty="0">
                <a:solidFill>
                  <a:srgbClr val="212121"/>
                </a:solidFill>
                <a:effectLst/>
                <a:latin typeface="BlinkMacSystemFont"/>
              </a:rPr>
              <a:t>PCV3/PCV4 </a:t>
            </a:r>
            <a:r>
              <a:rPr lang="zh-CN" altLang="en-US" sz="2400" b="0" i="0" dirty="0">
                <a:solidFill>
                  <a:srgbClr val="212121"/>
                </a:solidFill>
                <a:effectLst/>
                <a:latin typeface="BlinkMacSystemFont"/>
              </a:rPr>
              <a:t>共感染率为</a:t>
            </a:r>
            <a:r>
              <a:rPr lang="en-US" altLang="zh-CN" sz="2400" b="0" i="0" dirty="0">
                <a:solidFill>
                  <a:srgbClr val="212121"/>
                </a:solidFill>
                <a:effectLst/>
                <a:latin typeface="BlinkMacSystemFont"/>
              </a:rPr>
              <a:t> 4.04% (4/99)</a:t>
            </a:r>
            <a:r>
              <a:rPr lang="zh-CN" altLang="en-US" sz="2400" b="0" i="0" dirty="0">
                <a:solidFill>
                  <a:srgbClr val="212121"/>
                </a:solidFill>
                <a:effectLst/>
                <a:latin typeface="BlinkMacSystemFont"/>
              </a:rPr>
              <a:t>。</a:t>
            </a:r>
            <a:endParaRPr lang="en-US" altLang="zh-CN" sz="2400" b="0" i="0" dirty="0">
              <a:solidFill>
                <a:srgbClr val="212121"/>
              </a:solidFill>
              <a:effectLst/>
              <a:latin typeface="BlinkMacSystemFont"/>
            </a:endParaRPr>
          </a:p>
          <a:p>
            <a:pPr>
              <a:lnSpc>
                <a:spcPct val="150000"/>
              </a:lnSpc>
            </a:pPr>
            <a:r>
              <a:rPr lang="en-US" altLang="zh-CN" sz="2400" b="0" i="0" dirty="0">
                <a:solidFill>
                  <a:srgbClr val="212121"/>
                </a:solidFill>
                <a:effectLst/>
                <a:latin typeface="BlinkMacSystemFont"/>
              </a:rPr>
              <a:t>PCV2/3, PCV2/4, PCV2/3/4 </a:t>
            </a:r>
            <a:r>
              <a:rPr lang="zh-CN" altLang="en-US" sz="2400" dirty="0">
                <a:solidFill>
                  <a:srgbClr val="212121"/>
                </a:solidFill>
                <a:latin typeface="BlinkMacSystemFont"/>
              </a:rPr>
              <a:t>共感染率分别为</a:t>
            </a:r>
            <a:r>
              <a:rPr lang="en-US" altLang="zh-CN" sz="2400" b="0" i="0" dirty="0">
                <a:solidFill>
                  <a:srgbClr val="212121"/>
                </a:solidFill>
                <a:effectLst/>
                <a:latin typeface="BlinkMacSystemFont"/>
              </a:rPr>
              <a:t> 6.06% (6/99), 5.05% (5/99), and 3.03% (3/99)</a:t>
            </a:r>
            <a:r>
              <a:rPr lang="zh-CN" altLang="en-US" sz="2400" b="0" i="0" dirty="0">
                <a:solidFill>
                  <a:srgbClr val="212121"/>
                </a:solidFill>
                <a:effectLst/>
                <a:latin typeface="BlinkMacSystemFont"/>
              </a:rPr>
              <a:t>。</a:t>
            </a:r>
            <a:endParaRPr lang="en-US" altLang="zh-CN" sz="2400" b="0" i="0" dirty="0">
              <a:solidFill>
                <a:srgbClr val="212121"/>
              </a:solidFill>
              <a:effectLst/>
              <a:latin typeface="BlinkMacSystemFont"/>
            </a:endParaRPr>
          </a:p>
        </p:txBody>
      </p:sp>
      <p:sp>
        <p:nvSpPr>
          <p:cNvPr id="6" name="矩形 6">
            <a:extLst>
              <a:ext uri="{FF2B5EF4-FFF2-40B4-BE49-F238E27FC236}">
                <a16:creationId xmlns:a16="http://schemas.microsoft.com/office/drawing/2014/main" id="{9433D3CB-4CAF-4989-A4D7-B36C2B27FA97}"/>
              </a:ext>
            </a:extLst>
          </p:cNvPr>
          <p:cNvSpPr/>
          <p:nvPr/>
        </p:nvSpPr>
        <p:spPr>
          <a:xfrm>
            <a:off x="6166538" y="188913"/>
            <a:ext cx="2775119"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rPr>
              <a:t>PCV 4</a:t>
            </a:r>
            <a:r>
              <a:rPr lang="zh-CN" altLang="en-US" sz="1800" b="1" dirty="0">
                <a:solidFill>
                  <a:srgbClr val="0000FF"/>
                </a:solidFill>
              </a:rPr>
              <a:t>分子流行病学调查</a:t>
            </a:r>
          </a:p>
        </p:txBody>
      </p:sp>
    </p:spTree>
    <p:extLst>
      <p:ext uri="{BB962C8B-B14F-4D97-AF65-F5344CB8AC3E}">
        <p14:creationId xmlns:p14="http://schemas.microsoft.com/office/powerpoint/2010/main" val="3079175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252153" y="188676"/>
            <a:ext cx="8229600" cy="335756"/>
          </a:xfrm>
          <a:prstGeom prst="rect">
            <a:avLst/>
          </a:prstGeom>
          <a:noFill/>
          <a:ln w="9525">
            <a:noFill/>
          </a:ln>
        </p:spPr>
      </p:pic>
      <p:sp>
        <p:nvSpPr>
          <p:cNvPr id="9220" name="Line 14"/>
          <p:cNvSpPr/>
          <p:nvPr/>
        </p:nvSpPr>
        <p:spPr>
          <a:xfrm>
            <a:off x="539462" y="6381230"/>
            <a:ext cx="8003597" cy="15587"/>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444755" y="116715"/>
            <a:ext cx="2069797"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4</a:t>
            </a:r>
            <a:r>
              <a:rPr lang="zh-CN" altLang="en-US" sz="1350" b="1" dirty="0">
                <a:solidFill>
                  <a:srgbClr val="0000FF"/>
                </a:solidFill>
              </a:rPr>
              <a:t>分子流行病学调查</a:t>
            </a:r>
          </a:p>
        </p:txBody>
      </p:sp>
      <p:pic>
        <p:nvPicPr>
          <p:cNvPr id="2" name="图片 1"/>
          <p:cNvPicPr>
            <a:picLocks noChangeAspect="1"/>
          </p:cNvPicPr>
          <p:nvPr/>
        </p:nvPicPr>
        <p:blipFill>
          <a:blip r:embed="rId3"/>
          <a:stretch>
            <a:fillRect/>
          </a:stretch>
        </p:blipFill>
        <p:spPr>
          <a:xfrm>
            <a:off x="539462" y="908720"/>
            <a:ext cx="8380952" cy="1209524"/>
          </a:xfrm>
          <a:prstGeom prst="rect">
            <a:avLst/>
          </a:prstGeom>
        </p:spPr>
      </p:pic>
      <p:sp>
        <p:nvSpPr>
          <p:cNvPr id="6" name="TextBox 8"/>
          <p:cNvSpPr txBox="1"/>
          <p:nvPr/>
        </p:nvSpPr>
        <p:spPr>
          <a:xfrm>
            <a:off x="1335518" y="2329532"/>
            <a:ext cx="7133271" cy="1015663"/>
          </a:xfrm>
          <a:prstGeom prst="rect">
            <a:avLst/>
          </a:prstGeom>
          <a:noFill/>
        </p:spPr>
        <p:txBody>
          <a:bodyPr wrap="square" rtlCol="0">
            <a:spAutoFit/>
          </a:bodyPr>
          <a:lstStyle/>
          <a:p>
            <a:r>
              <a:rPr lang="en-US" altLang="zh-CN" sz="2000" b="1" dirty="0">
                <a:solidFill>
                  <a:srgbClr val="0000FF"/>
                </a:solidFill>
              </a:rPr>
              <a:t>PCV3/PCV4</a:t>
            </a:r>
            <a:r>
              <a:rPr lang="zh-CN" altLang="en-US" sz="2000" b="1" dirty="0">
                <a:solidFill>
                  <a:srgbClr val="0000FF"/>
                </a:solidFill>
              </a:rPr>
              <a:t>是否存在明显致病性，尚需要进一步探究。</a:t>
            </a:r>
            <a:endParaRPr lang="en-US" altLang="zh-CN" sz="2000" b="1" dirty="0">
              <a:solidFill>
                <a:srgbClr val="0000FF"/>
              </a:solidFill>
            </a:endParaRPr>
          </a:p>
          <a:p>
            <a:endParaRPr lang="en-US" altLang="zh-CN" sz="2000" b="1" dirty="0">
              <a:solidFill>
                <a:srgbClr val="0000FF"/>
              </a:solidFill>
            </a:endParaRPr>
          </a:p>
          <a:p>
            <a:r>
              <a:rPr lang="zh-CN" altLang="en-US" sz="2000" b="1" dirty="0">
                <a:solidFill>
                  <a:srgbClr val="FF0000"/>
                </a:solidFill>
              </a:rPr>
              <a:t>研究致病性必须符合“科赫法则”。</a:t>
            </a:r>
          </a:p>
        </p:txBody>
      </p:sp>
      <p:sp>
        <p:nvSpPr>
          <p:cNvPr id="7" name="Rectangle 2"/>
          <p:cNvSpPr>
            <a:spLocks noChangeArrowheads="1"/>
          </p:cNvSpPr>
          <p:nvPr/>
        </p:nvSpPr>
        <p:spPr bwMode="auto">
          <a:xfrm>
            <a:off x="575005" y="3830054"/>
            <a:ext cx="85109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、病原微生物只出现于患病的个体而不存在于健康的个体 。 </a:t>
            </a:r>
            <a:br>
              <a:rPr lang="zh-CN" altLang="en-US" sz="1800" dirty="0">
                <a:latin typeface="Times New Roman" panose="02020603050405020304" pitchFamily="18" charset="0"/>
                <a:ea typeface="黑体" panose="02010609060101010101" pitchFamily="49" charset="-122"/>
                <a:cs typeface="Times New Roman" panose="02020603050405020304" pitchFamily="18" charset="0"/>
              </a:rPr>
            </a:b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、这种微生物可以从寄主体内分离出来，并得到纯培养。</a:t>
            </a:r>
          </a:p>
          <a:p>
            <a:pPr eaLnBrk="1" hangingPunct="1">
              <a:lnSpc>
                <a:spcPct val="150000"/>
              </a:lnSpc>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、将分离得到的微生物回接到健康的寄主身上，可使其产生相同的疾病。</a:t>
            </a:r>
            <a:br>
              <a:rPr lang="zh-CN" altLang="en-US" sz="1800" dirty="0">
                <a:latin typeface="Times New Roman" panose="02020603050405020304" pitchFamily="18" charset="0"/>
                <a:ea typeface="黑体" panose="02010609060101010101" pitchFamily="49" charset="-122"/>
                <a:cs typeface="Times New Roman" panose="02020603050405020304" pitchFamily="18" charset="0"/>
              </a:rPr>
            </a:b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、可以从这个患病的寄主上重新分离出相同的微生物。</a:t>
            </a:r>
          </a:p>
        </p:txBody>
      </p:sp>
      <p:grpSp>
        <p:nvGrpSpPr>
          <p:cNvPr id="8" name="Group 2"/>
          <p:cNvGrpSpPr/>
          <p:nvPr/>
        </p:nvGrpSpPr>
        <p:grpSpPr bwMode="auto">
          <a:xfrm>
            <a:off x="6156176" y="2915094"/>
            <a:ext cx="2386883" cy="3337720"/>
            <a:chOff x="2976" y="48"/>
            <a:chExt cx="2784" cy="3552"/>
          </a:xfrm>
        </p:grpSpPr>
        <p:sp>
          <p:nvSpPr>
            <p:cNvPr id="9" name="Rectangle 3"/>
            <p:cNvSpPr>
              <a:spLocks noChangeArrowheads="1"/>
            </p:cNvSpPr>
            <p:nvPr/>
          </p:nvSpPr>
          <p:spPr bwMode="auto">
            <a:xfrm>
              <a:off x="2976" y="48"/>
              <a:ext cx="2784" cy="3552"/>
            </a:xfrm>
            <a:prstGeom prst="rect">
              <a:avLst/>
            </a:prstGeom>
            <a:solidFill>
              <a:schemeClr val="tx1"/>
            </a:solidFill>
            <a:ln w="28575">
              <a:solidFill>
                <a:schemeClr val="tx1"/>
              </a:solidFill>
              <a:miter lim="800000"/>
            </a:ln>
          </p:spPr>
          <p:txBody>
            <a:bodyPr wrap="none" lIns="91431" tIns="45716" rIns="91431" bIns="45716"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10" name="Group 4"/>
            <p:cNvGrpSpPr/>
            <p:nvPr/>
          </p:nvGrpSpPr>
          <p:grpSpPr bwMode="auto">
            <a:xfrm>
              <a:off x="3648" y="480"/>
              <a:ext cx="1632" cy="1377"/>
              <a:chOff x="3648" y="783"/>
              <a:chExt cx="1632" cy="1377"/>
            </a:xfrm>
          </p:grpSpPr>
          <p:grpSp>
            <p:nvGrpSpPr>
              <p:cNvPr id="223" name="Group 5"/>
              <p:cNvGrpSpPr/>
              <p:nvPr/>
            </p:nvGrpSpPr>
            <p:grpSpPr bwMode="auto">
              <a:xfrm>
                <a:off x="4848" y="1344"/>
                <a:ext cx="432" cy="768"/>
                <a:chOff x="672" y="3009"/>
                <a:chExt cx="606" cy="1167"/>
              </a:xfrm>
            </p:grpSpPr>
            <p:grpSp>
              <p:nvGrpSpPr>
                <p:cNvPr id="332" name="Group 6"/>
                <p:cNvGrpSpPr/>
                <p:nvPr/>
              </p:nvGrpSpPr>
              <p:grpSpPr bwMode="auto">
                <a:xfrm>
                  <a:off x="672" y="3168"/>
                  <a:ext cx="606" cy="1008"/>
                  <a:chOff x="3714" y="2514"/>
                  <a:chExt cx="606" cy="1008"/>
                </a:xfrm>
              </p:grpSpPr>
              <p:grpSp>
                <p:nvGrpSpPr>
                  <p:cNvPr id="336" name="Group 7"/>
                  <p:cNvGrpSpPr/>
                  <p:nvPr/>
                </p:nvGrpSpPr>
                <p:grpSpPr bwMode="auto">
                  <a:xfrm>
                    <a:off x="3714" y="2514"/>
                    <a:ext cx="606" cy="1008"/>
                    <a:chOff x="960" y="2496"/>
                    <a:chExt cx="606" cy="1008"/>
                  </a:xfrm>
                </p:grpSpPr>
                <p:sp>
                  <p:nvSpPr>
                    <p:cNvPr id="343" name="Oval 8"/>
                    <p:cNvSpPr>
                      <a:spLocks noChangeArrowheads="1"/>
                    </p:cNvSpPr>
                    <p:nvPr/>
                  </p:nvSpPr>
                  <p:spPr bwMode="auto">
                    <a:xfrm>
                      <a:off x="960" y="3444"/>
                      <a:ext cx="606" cy="60"/>
                    </a:xfrm>
                    <a:prstGeom prst="ellipse">
                      <a:avLst/>
                    </a:prstGeom>
                    <a:solidFill>
                      <a:srgbClr val="00FFFF"/>
                    </a:solidFill>
                    <a:ln w="12700">
                      <a:solidFill>
                        <a:srgbClr val="DDDDDD"/>
                      </a:solidFill>
                      <a:rou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44" name="Freeform 9"/>
                    <p:cNvSpPr/>
                    <p:nvPr/>
                  </p:nvSpPr>
                  <p:spPr bwMode="auto">
                    <a:xfrm>
                      <a:off x="960" y="2852"/>
                      <a:ext cx="604" cy="592"/>
                    </a:xfrm>
                    <a:custGeom>
                      <a:avLst/>
                      <a:gdLst>
                        <a:gd name="T0" fmla="*/ 0 w 604"/>
                        <a:gd name="T1" fmla="*/ 592 h 592"/>
                        <a:gd name="T2" fmla="*/ 151 w 604"/>
                        <a:gd name="T3" fmla="*/ 0 h 592"/>
                        <a:gd name="T4" fmla="*/ 453 w 604"/>
                        <a:gd name="T5" fmla="*/ 0 h 592"/>
                        <a:gd name="T6" fmla="*/ 604 w 604"/>
                        <a:gd name="T7" fmla="*/ 592 h 592"/>
                        <a:gd name="T8" fmla="*/ 0 w 604"/>
                        <a:gd name="T9" fmla="*/ 592 h 592"/>
                        <a:gd name="T10" fmla="*/ 0 60000 65536"/>
                        <a:gd name="T11" fmla="*/ 0 60000 65536"/>
                        <a:gd name="T12" fmla="*/ 0 60000 65536"/>
                        <a:gd name="T13" fmla="*/ 0 60000 65536"/>
                        <a:gd name="T14" fmla="*/ 0 60000 65536"/>
                        <a:gd name="T15" fmla="*/ 0 w 604"/>
                        <a:gd name="T16" fmla="*/ 0 h 592"/>
                        <a:gd name="T17" fmla="*/ 604 w 604"/>
                        <a:gd name="T18" fmla="*/ 592 h 592"/>
                      </a:gdLst>
                      <a:ahLst/>
                      <a:cxnLst>
                        <a:cxn ang="T10">
                          <a:pos x="T0" y="T1"/>
                        </a:cxn>
                        <a:cxn ang="T11">
                          <a:pos x="T2" y="T3"/>
                        </a:cxn>
                        <a:cxn ang="T12">
                          <a:pos x="T4" y="T5"/>
                        </a:cxn>
                        <a:cxn ang="T13">
                          <a:pos x="T6" y="T7"/>
                        </a:cxn>
                        <a:cxn ang="T14">
                          <a:pos x="T8" y="T9"/>
                        </a:cxn>
                      </a:cxnLst>
                      <a:rect l="T15" t="T16" r="T17" b="T18"/>
                      <a:pathLst>
                        <a:path w="604" h="592">
                          <a:moveTo>
                            <a:pt x="0" y="592"/>
                          </a:moveTo>
                          <a:lnTo>
                            <a:pt x="151" y="0"/>
                          </a:lnTo>
                          <a:lnTo>
                            <a:pt x="453" y="0"/>
                          </a:lnTo>
                          <a:lnTo>
                            <a:pt x="604" y="592"/>
                          </a:lnTo>
                          <a:lnTo>
                            <a:pt x="0" y="592"/>
                          </a:lnTo>
                          <a:close/>
                        </a:path>
                      </a:pathLst>
                    </a:custGeom>
                    <a:solidFill>
                      <a:srgbClr val="00FFFF"/>
                    </a:solidFill>
                    <a:ln w="12700">
                      <a:solidFill>
                        <a:srgbClr val="DDDDDD"/>
                      </a:solidFill>
                      <a:rou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45" name="Rectangle 10"/>
                    <p:cNvSpPr>
                      <a:spLocks noChangeArrowheads="1"/>
                    </p:cNvSpPr>
                    <p:nvPr/>
                  </p:nvSpPr>
                  <p:spPr bwMode="auto">
                    <a:xfrm>
                      <a:off x="1111" y="2496"/>
                      <a:ext cx="304" cy="358"/>
                    </a:xfrm>
                    <a:prstGeom prst="rect">
                      <a:avLst/>
                    </a:prstGeom>
                    <a:solidFill>
                      <a:srgbClr val="00FFFF"/>
                    </a:solidFill>
                    <a:ln w="12700">
                      <a:solidFill>
                        <a:srgbClr val="DDDDDD"/>
                      </a:solidFill>
                      <a:miter lim="800000"/>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nvGrpSpPr>
                  <p:cNvPr id="337" name="Group 11"/>
                  <p:cNvGrpSpPr/>
                  <p:nvPr/>
                </p:nvGrpSpPr>
                <p:grpSpPr bwMode="auto">
                  <a:xfrm>
                    <a:off x="3768" y="3234"/>
                    <a:ext cx="528" cy="192"/>
                    <a:chOff x="2112" y="3216"/>
                    <a:chExt cx="528" cy="192"/>
                  </a:xfrm>
                </p:grpSpPr>
                <p:sp>
                  <p:nvSpPr>
                    <p:cNvPr id="338" name="Line 12"/>
                    <p:cNvSpPr>
                      <a:spLocks noChangeShapeType="1"/>
                    </p:cNvSpPr>
                    <p:nvPr/>
                  </p:nvSpPr>
                  <p:spPr bwMode="auto">
                    <a:xfrm>
                      <a:off x="2112" y="3216"/>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9" name="Line 13"/>
                    <p:cNvSpPr>
                      <a:spLocks noChangeShapeType="1"/>
                    </p:cNvSpPr>
                    <p:nvPr/>
                  </p:nvSpPr>
                  <p:spPr bwMode="auto">
                    <a:xfrm>
                      <a:off x="2112" y="3312"/>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0" name="Line 14"/>
                    <p:cNvSpPr>
                      <a:spLocks noChangeShapeType="1"/>
                    </p:cNvSpPr>
                    <p:nvPr/>
                  </p:nvSpPr>
                  <p:spPr bwMode="auto">
                    <a:xfrm>
                      <a:off x="2112" y="3408"/>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1" name="Line 15"/>
                    <p:cNvSpPr>
                      <a:spLocks noChangeShapeType="1"/>
                    </p:cNvSpPr>
                    <p:nvPr/>
                  </p:nvSpPr>
                  <p:spPr bwMode="auto">
                    <a:xfrm>
                      <a:off x="2112" y="3360"/>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2" name="Line 16"/>
                    <p:cNvSpPr>
                      <a:spLocks noChangeShapeType="1"/>
                    </p:cNvSpPr>
                    <p:nvPr/>
                  </p:nvSpPr>
                  <p:spPr bwMode="auto">
                    <a:xfrm>
                      <a:off x="2112" y="3264"/>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333" name="Group 17"/>
                <p:cNvGrpSpPr/>
                <p:nvPr/>
              </p:nvGrpSpPr>
              <p:grpSpPr bwMode="auto">
                <a:xfrm rot="-2811171">
                  <a:off x="733" y="3025"/>
                  <a:ext cx="532" cy="499"/>
                  <a:chOff x="2304" y="912"/>
                  <a:chExt cx="528" cy="480"/>
                </a:xfrm>
              </p:grpSpPr>
              <p:sp>
                <p:nvSpPr>
                  <p:cNvPr id="334" name="Oval 18"/>
                  <p:cNvSpPr>
                    <a:spLocks noChangeArrowheads="1"/>
                  </p:cNvSpPr>
                  <p:nvPr/>
                </p:nvSpPr>
                <p:spPr bwMode="auto">
                  <a:xfrm rot="4013360">
                    <a:off x="2400" y="864"/>
                    <a:ext cx="384" cy="480"/>
                  </a:xfrm>
                  <a:prstGeom prst="ellipse">
                    <a:avLst/>
                  </a:prstGeom>
                  <a:solidFill>
                    <a:srgbClr val="FF99FF"/>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35" name="Oval 19"/>
                  <p:cNvSpPr>
                    <a:spLocks noChangeArrowheads="1"/>
                  </p:cNvSpPr>
                  <p:nvPr/>
                </p:nvSpPr>
                <p:spPr bwMode="auto">
                  <a:xfrm rot="2669189">
                    <a:off x="2304" y="1056"/>
                    <a:ext cx="288" cy="336"/>
                  </a:xfrm>
                  <a:prstGeom prst="ellipse">
                    <a:avLst/>
                  </a:prstGeom>
                  <a:solidFill>
                    <a:srgbClr val="FF99FF"/>
                  </a:solidFill>
                  <a:ln w="9525">
                    <a:solidFill>
                      <a:srgbClr val="FF99FF"/>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grpSp>
            <p:nvGrpSpPr>
              <p:cNvPr id="224" name="Group 20"/>
              <p:cNvGrpSpPr/>
              <p:nvPr/>
            </p:nvGrpSpPr>
            <p:grpSpPr bwMode="auto">
              <a:xfrm>
                <a:off x="3696" y="1488"/>
                <a:ext cx="672" cy="672"/>
                <a:chOff x="3840" y="2928"/>
                <a:chExt cx="1392" cy="1248"/>
              </a:xfrm>
            </p:grpSpPr>
            <p:sp>
              <p:nvSpPr>
                <p:cNvPr id="305" name="Oval 21"/>
                <p:cNvSpPr>
                  <a:spLocks noChangeArrowheads="1"/>
                </p:cNvSpPr>
                <p:nvPr/>
              </p:nvSpPr>
              <p:spPr bwMode="auto">
                <a:xfrm>
                  <a:off x="3840" y="2928"/>
                  <a:ext cx="1392" cy="1248"/>
                </a:xfrm>
                <a:prstGeom prst="ellipse">
                  <a:avLst/>
                </a:prstGeom>
                <a:solidFill>
                  <a:schemeClr val="accent1"/>
                </a:solidFill>
                <a:ln w="76200">
                  <a:solidFill>
                    <a:srgbClr val="FF6699"/>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306" name="Group 22"/>
                <p:cNvGrpSpPr/>
                <p:nvPr/>
              </p:nvGrpSpPr>
              <p:grpSpPr bwMode="auto">
                <a:xfrm>
                  <a:off x="3936" y="3072"/>
                  <a:ext cx="1200" cy="1008"/>
                  <a:chOff x="3456" y="3120"/>
                  <a:chExt cx="1200" cy="1008"/>
                </a:xfrm>
              </p:grpSpPr>
              <p:sp>
                <p:nvSpPr>
                  <p:cNvPr id="307" name="Oval 23"/>
                  <p:cNvSpPr>
                    <a:spLocks noChangeArrowheads="1"/>
                  </p:cNvSpPr>
                  <p:nvPr/>
                </p:nvSpPr>
                <p:spPr bwMode="auto">
                  <a:xfrm>
                    <a:off x="3456" y="364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8" name="Oval 24"/>
                  <p:cNvSpPr>
                    <a:spLocks noChangeArrowheads="1"/>
                  </p:cNvSpPr>
                  <p:nvPr/>
                </p:nvSpPr>
                <p:spPr bwMode="auto">
                  <a:xfrm>
                    <a:off x="3648" y="374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309" name="Group 25"/>
                  <p:cNvGrpSpPr/>
                  <p:nvPr/>
                </p:nvGrpSpPr>
                <p:grpSpPr bwMode="auto">
                  <a:xfrm>
                    <a:off x="3456" y="3120"/>
                    <a:ext cx="1200" cy="1008"/>
                    <a:chOff x="3984" y="3120"/>
                    <a:chExt cx="1200" cy="1008"/>
                  </a:xfrm>
                </p:grpSpPr>
                <p:sp>
                  <p:nvSpPr>
                    <p:cNvPr id="310" name="Oval 26"/>
                    <p:cNvSpPr>
                      <a:spLocks noChangeArrowheads="1"/>
                    </p:cNvSpPr>
                    <p:nvPr/>
                  </p:nvSpPr>
                  <p:spPr bwMode="auto">
                    <a:xfrm>
                      <a:off x="4176" y="331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1" name="Oval 27"/>
                    <p:cNvSpPr>
                      <a:spLocks noChangeArrowheads="1"/>
                    </p:cNvSpPr>
                    <p:nvPr/>
                  </p:nvSpPr>
                  <p:spPr bwMode="auto">
                    <a:xfrm>
                      <a:off x="4032"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2" name="Oval 28"/>
                    <p:cNvSpPr>
                      <a:spLocks noChangeArrowheads="1"/>
                    </p:cNvSpPr>
                    <p:nvPr/>
                  </p:nvSpPr>
                  <p:spPr bwMode="auto">
                    <a:xfrm>
                      <a:off x="3984" y="350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3" name="Oval 29"/>
                    <p:cNvSpPr>
                      <a:spLocks noChangeArrowheads="1"/>
                    </p:cNvSpPr>
                    <p:nvPr/>
                  </p:nvSpPr>
                  <p:spPr bwMode="auto">
                    <a:xfrm>
                      <a:off x="4032" y="374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4" name="Oval 30"/>
                    <p:cNvSpPr>
                      <a:spLocks noChangeArrowheads="1"/>
                    </p:cNvSpPr>
                    <p:nvPr/>
                  </p:nvSpPr>
                  <p:spPr bwMode="auto">
                    <a:xfrm>
                      <a:off x="4176" y="388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5" name="Oval 31"/>
                    <p:cNvSpPr>
                      <a:spLocks noChangeArrowheads="1"/>
                    </p:cNvSpPr>
                    <p:nvPr/>
                  </p:nvSpPr>
                  <p:spPr bwMode="auto">
                    <a:xfrm>
                      <a:off x="4176" y="3456"/>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6" name="Oval 32"/>
                    <p:cNvSpPr>
                      <a:spLocks noChangeArrowheads="1"/>
                    </p:cNvSpPr>
                    <p:nvPr/>
                  </p:nvSpPr>
                  <p:spPr bwMode="auto">
                    <a:xfrm>
                      <a:off x="412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7" name="Oval 33"/>
                    <p:cNvSpPr>
                      <a:spLocks noChangeArrowheads="1"/>
                    </p:cNvSpPr>
                    <p:nvPr/>
                  </p:nvSpPr>
                  <p:spPr bwMode="auto">
                    <a:xfrm>
                      <a:off x="436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8" name="Oval 34"/>
                    <p:cNvSpPr>
                      <a:spLocks noChangeArrowheads="1"/>
                    </p:cNvSpPr>
                    <p:nvPr/>
                  </p:nvSpPr>
                  <p:spPr bwMode="auto">
                    <a:xfrm>
                      <a:off x="4368" y="398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9" name="Oval 35"/>
                    <p:cNvSpPr>
                      <a:spLocks noChangeArrowheads="1"/>
                    </p:cNvSpPr>
                    <p:nvPr/>
                  </p:nvSpPr>
                  <p:spPr bwMode="auto">
                    <a:xfrm>
                      <a:off x="4416"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0" name="Oval 36"/>
                    <p:cNvSpPr>
                      <a:spLocks noChangeArrowheads="1"/>
                    </p:cNvSpPr>
                    <p:nvPr/>
                  </p:nvSpPr>
                  <p:spPr bwMode="auto">
                    <a:xfrm>
                      <a:off x="4608" y="408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1" name="Oval 37"/>
                    <p:cNvSpPr>
                      <a:spLocks noChangeArrowheads="1"/>
                    </p:cNvSpPr>
                    <p:nvPr/>
                  </p:nvSpPr>
                  <p:spPr bwMode="auto">
                    <a:xfrm>
                      <a:off x="4416"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2" name="Oval 38"/>
                    <p:cNvSpPr>
                      <a:spLocks noChangeArrowheads="1"/>
                    </p:cNvSpPr>
                    <p:nvPr/>
                  </p:nvSpPr>
                  <p:spPr bwMode="auto">
                    <a:xfrm>
                      <a:off x="4992"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3" name="Oval 39"/>
                    <p:cNvSpPr>
                      <a:spLocks noChangeArrowheads="1"/>
                    </p:cNvSpPr>
                    <p:nvPr/>
                  </p:nvSpPr>
                  <p:spPr bwMode="auto">
                    <a:xfrm>
                      <a:off x="4848" y="3216"/>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4" name="Oval 40"/>
                    <p:cNvSpPr>
                      <a:spLocks noChangeArrowheads="1"/>
                    </p:cNvSpPr>
                    <p:nvPr/>
                  </p:nvSpPr>
                  <p:spPr bwMode="auto">
                    <a:xfrm>
                      <a:off x="484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5" name="Oval 41"/>
                    <p:cNvSpPr>
                      <a:spLocks noChangeArrowheads="1"/>
                    </p:cNvSpPr>
                    <p:nvPr/>
                  </p:nvSpPr>
                  <p:spPr bwMode="auto">
                    <a:xfrm>
                      <a:off x="4848" y="398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6" name="Oval 42"/>
                    <p:cNvSpPr>
                      <a:spLocks noChangeArrowheads="1"/>
                    </p:cNvSpPr>
                    <p:nvPr/>
                  </p:nvSpPr>
                  <p:spPr bwMode="auto">
                    <a:xfrm>
                      <a:off x="4992"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7" name="Oval 43"/>
                    <p:cNvSpPr>
                      <a:spLocks noChangeArrowheads="1"/>
                    </p:cNvSpPr>
                    <p:nvPr/>
                  </p:nvSpPr>
                  <p:spPr bwMode="auto">
                    <a:xfrm>
                      <a:off x="5136"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8" name="Oval 44"/>
                    <p:cNvSpPr>
                      <a:spLocks noChangeArrowheads="1"/>
                    </p:cNvSpPr>
                    <p:nvPr/>
                  </p:nvSpPr>
                  <p:spPr bwMode="auto">
                    <a:xfrm>
                      <a:off x="4368" y="316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9" name="Oval 45"/>
                    <p:cNvSpPr>
                      <a:spLocks noChangeArrowheads="1"/>
                    </p:cNvSpPr>
                    <p:nvPr/>
                  </p:nvSpPr>
                  <p:spPr bwMode="auto">
                    <a:xfrm>
                      <a:off x="4608" y="312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30" name="Oval 46"/>
                    <p:cNvSpPr>
                      <a:spLocks noChangeArrowheads="1"/>
                    </p:cNvSpPr>
                    <p:nvPr/>
                  </p:nvSpPr>
                  <p:spPr bwMode="auto">
                    <a:xfrm>
                      <a:off x="4656"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31" name="Oval 47"/>
                    <p:cNvSpPr>
                      <a:spLocks noChangeArrowheads="1"/>
                    </p:cNvSpPr>
                    <p:nvPr/>
                  </p:nvSpPr>
                  <p:spPr bwMode="auto">
                    <a:xfrm>
                      <a:off x="4656"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grpSp>
          <p:grpSp>
            <p:nvGrpSpPr>
              <p:cNvPr id="225" name="Group 48"/>
              <p:cNvGrpSpPr/>
              <p:nvPr/>
            </p:nvGrpSpPr>
            <p:grpSpPr bwMode="auto">
              <a:xfrm>
                <a:off x="3648" y="783"/>
                <a:ext cx="1144" cy="657"/>
                <a:chOff x="2308" y="1646"/>
                <a:chExt cx="1144" cy="657"/>
              </a:xfrm>
            </p:grpSpPr>
            <p:sp>
              <p:nvSpPr>
                <p:cNvPr id="228" name="Freeform 49"/>
                <p:cNvSpPr/>
                <p:nvPr/>
              </p:nvSpPr>
              <p:spPr bwMode="auto">
                <a:xfrm flipV="1">
                  <a:off x="2323" y="1652"/>
                  <a:ext cx="859" cy="589"/>
                </a:xfrm>
                <a:custGeom>
                  <a:avLst/>
                  <a:gdLst>
                    <a:gd name="T0" fmla="*/ 0 w 1719"/>
                    <a:gd name="T1" fmla="*/ 0 h 1995"/>
                    <a:gd name="T2" fmla="*/ 0 w 1719"/>
                    <a:gd name="T3" fmla="*/ 0 h 1995"/>
                    <a:gd name="T4" fmla="*/ 0 w 1719"/>
                    <a:gd name="T5" fmla="*/ 0 h 1995"/>
                    <a:gd name="T6" fmla="*/ 0 w 1719"/>
                    <a:gd name="T7" fmla="*/ 0 h 1995"/>
                    <a:gd name="T8" fmla="*/ 0 w 1719"/>
                    <a:gd name="T9" fmla="*/ 0 h 1995"/>
                    <a:gd name="T10" fmla="*/ 0 w 1719"/>
                    <a:gd name="T11" fmla="*/ 0 h 1995"/>
                    <a:gd name="T12" fmla="*/ 1 w 1719"/>
                    <a:gd name="T13" fmla="*/ 0 h 1995"/>
                    <a:gd name="T14" fmla="*/ 1 w 1719"/>
                    <a:gd name="T15" fmla="*/ 0 h 1995"/>
                    <a:gd name="T16" fmla="*/ 1 w 1719"/>
                    <a:gd name="T17" fmla="*/ 0 h 1995"/>
                    <a:gd name="T18" fmla="*/ 2 w 1719"/>
                    <a:gd name="T19" fmla="*/ 0 h 1995"/>
                    <a:gd name="T20" fmla="*/ 2 w 1719"/>
                    <a:gd name="T21" fmla="*/ 0 h 1995"/>
                    <a:gd name="T22" fmla="*/ 2 w 1719"/>
                    <a:gd name="T23" fmla="*/ 0 h 1995"/>
                    <a:gd name="T24" fmla="*/ 3 w 1719"/>
                    <a:gd name="T25" fmla="*/ 0 h 1995"/>
                    <a:gd name="T26" fmla="*/ 2 w 1719"/>
                    <a:gd name="T27" fmla="*/ 0 h 1995"/>
                    <a:gd name="T28" fmla="*/ 2 w 1719"/>
                    <a:gd name="T29" fmla="*/ 0 h 1995"/>
                    <a:gd name="T30" fmla="*/ 3 w 1719"/>
                    <a:gd name="T31" fmla="*/ 0 h 1995"/>
                    <a:gd name="T32" fmla="*/ 3 w 1719"/>
                    <a:gd name="T33" fmla="*/ 0 h 1995"/>
                    <a:gd name="T34" fmla="*/ 3 w 1719"/>
                    <a:gd name="T35" fmla="*/ 0 h 1995"/>
                    <a:gd name="T36" fmla="*/ 4 w 1719"/>
                    <a:gd name="T37" fmla="*/ 0 h 1995"/>
                    <a:gd name="T38" fmla="*/ 4 w 1719"/>
                    <a:gd name="T39" fmla="*/ 0 h 1995"/>
                    <a:gd name="T40" fmla="*/ 4 w 1719"/>
                    <a:gd name="T41" fmla="*/ 0 h 1995"/>
                    <a:gd name="T42" fmla="*/ 4 w 1719"/>
                    <a:gd name="T43" fmla="*/ 0 h 1995"/>
                    <a:gd name="T44" fmla="*/ 4 w 1719"/>
                    <a:gd name="T45" fmla="*/ 0 h 1995"/>
                    <a:gd name="T46" fmla="*/ 4 w 1719"/>
                    <a:gd name="T47" fmla="*/ 0 h 1995"/>
                    <a:gd name="T48" fmla="*/ 4 w 1719"/>
                    <a:gd name="T49" fmla="*/ 0 h 1995"/>
                    <a:gd name="T50" fmla="*/ 5 w 1719"/>
                    <a:gd name="T51" fmla="*/ 0 h 1995"/>
                    <a:gd name="T52" fmla="*/ 5 w 1719"/>
                    <a:gd name="T53" fmla="*/ 0 h 1995"/>
                    <a:gd name="T54" fmla="*/ 5 w 1719"/>
                    <a:gd name="T55" fmla="*/ 0 h 1995"/>
                    <a:gd name="T56" fmla="*/ 5 w 1719"/>
                    <a:gd name="T57" fmla="*/ 0 h 1995"/>
                    <a:gd name="T58" fmla="*/ 6 w 1719"/>
                    <a:gd name="T59" fmla="*/ 0 h 1995"/>
                    <a:gd name="T60" fmla="*/ 6 w 1719"/>
                    <a:gd name="T61" fmla="*/ 0 h 1995"/>
                    <a:gd name="T62" fmla="*/ 5 w 1719"/>
                    <a:gd name="T63" fmla="*/ 0 h 1995"/>
                    <a:gd name="T64" fmla="*/ 6 w 1719"/>
                    <a:gd name="T65" fmla="*/ 0 h 1995"/>
                    <a:gd name="T66" fmla="*/ 6 w 1719"/>
                    <a:gd name="T67" fmla="*/ 0 h 1995"/>
                    <a:gd name="T68" fmla="*/ 6 w 1719"/>
                    <a:gd name="T69" fmla="*/ 0 h 1995"/>
                    <a:gd name="T70" fmla="*/ 6 w 1719"/>
                    <a:gd name="T71" fmla="*/ 0 h 1995"/>
                    <a:gd name="T72" fmla="*/ 6 w 1719"/>
                    <a:gd name="T73" fmla="*/ 0 h 1995"/>
                    <a:gd name="T74" fmla="*/ 6 w 1719"/>
                    <a:gd name="T75" fmla="*/ 0 h 1995"/>
                    <a:gd name="T76" fmla="*/ 6 w 1719"/>
                    <a:gd name="T77" fmla="*/ 0 h 1995"/>
                    <a:gd name="T78" fmla="*/ 6 w 1719"/>
                    <a:gd name="T79" fmla="*/ 0 h 1995"/>
                    <a:gd name="T80" fmla="*/ 6 w 1719"/>
                    <a:gd name="T81" fmla="*/ 0 h 1995"/>
                    <a:gd name="T82" fmla="*/ 5 w 1719"/>
                    <a:gd name="T83" fmla="*/ 0 h 1995"/>
                    <a:gd name="T84" fmla="*/ 5 w 1719"/>
                    <a:gd name="T85" fmla="*/ 0 h 1995"/>
                    <a:gd name="T86" fmla="*/ 6 w 1719"/>
                    <a:gd name="T87" fmla="*/ 0 h 1995"/>
                    <a:gd name="T88" fmla="*/ 5 w 1719"/>
                    <a:gd name="T89" fmla="*/ 0 h 1995"/>
                    <a:gd name="T90" fmla="*/ 5 w 1719"/>
                    <a:gd name="T91" fmla="*/ 0 h 1995"/>
                    <a:gd name="T92" fmla="*/ 4 w 1719"/>
                    <a:gd name="T93" fmla="*/ 0 h 1995"/>
                    <a:gd name="T94" fmla="*/ 5 w 1719"/>
                    <a:gd name="T95" fmla="*/ 0 h 1995"/>
                    <a:gd name="T96" fmla="*/ 5 w 1719"/>
                    <a:gd name="T97" fmla="*/ 0 h 1995"/>
                    <a:gd name="T98" fmla="*/ 4 w 1719"/>
                    <a:gd name="T99" fmla="*/ 0 h 1995"/>
                    <a:gd name="T100" fmla="*/ 4 w 1719"/>
                    <a:gd name="T101" fmla="*/ 0 h 1995"/>
                    <a:gd name="T102" fmla="*/ 4 w 1719"/>
                    <a:gd name="T103" fmla="*/ 0 h 1995"/>
                    <a:gd name="T104" fmla="*/ 3 w 1719"/>
                    <a:gd name="T105" fmla="*/ 0 h 1995"/>
                    <a:gd name="T106" fmla="*/ 3 w 1719"/>
                    <a:gd name="T107" fmla="*/ 0 h 1995"/>
                    <a:gd name="T108" fmla="*/ 2 w 1719"/>
                    <a:gd name="T109" fmla="*/ 0 h 1995"/>
                    <a:gd name="T110" fmla="*/ 2 w 1719"/>
                    <a:gd name="T111" fmla="*/ 0 h 1995"/>
                    <a:gd name="T112" fmla="*/ 2 w 1719"/>
                    <a:gd name="T113" fmla="*/ 0 h 1995"/>
                    <a:gd name="T114" fmla="*/ 3 w 1719"/>
                    <a:gd name="T115" fmla="*/ 0 h 1995"/>
                    <a:gd name="T116" fmla="*/ 2 w 1719"/>
                    <a:gd name="T117" fmla="*/ 0 h 1995"/>
                    <a:gd name="T118" fmla="*/ 1 w 1719"/>
                    <a:gd name="T119" fmla="*/ 0 h 1995"/>
                    <a:gd name="T120" fmla="*/ 0 w 1719"/>
                    <a:gd name="T121" fmla="*/ 0 h 1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9"/>
                    <a:gd name="T184" fmla="*/ 0 h 1995"/>
                    <a:gd name="T185" fmla="*/ 1719 w 1719"/>
                    <a:gd name="T186" fmla="*/ 1995 h 1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9" h="1995">
                      <a:moveTo>
                        <a:pt x="207" y="1201"/>
                      </a:moveTo>
                      <a:lnTo>
                        <a:pt x="206" y="1204"/>
                      </a:lnTo>
                      <a:lnTo>
                        <a:pt x="202" y="1215"/>
                      </a:lnTo>
                      <a:lnTo>
                        <a:pt x="194" y="1230"/>
                      </a:lnTo>
                      <a:lnTo>
                        <a:pt x="183" y="1248"/>
                      </a:lnTo>
                      <a:lnTo>
                        <a:pt x="169" y="1268"/>
                      </a:lnTo>
                      <a:lnTo>
                        <a:pt x="153" y="1287"/>
                      </a:lnTo>
                      <a:lnTo>
                        <a:pt x="134" y="1306"/>
                      </a:lnTo>
                      <a:lnTo>
                        <a:pt x="111" y="1320"/>
                      </a:lnTo>
                      <a:lnTo>
                        <a:pt x="88" y="1328"/>
                      </a:lnTo>
                      <a:lnTo>
                        <a:pt x="66" y="1328"/>
                      </a:lnTo>
                      <a:lnTo>
                        <a:pt x="47" y="1322"/>
                      </a:lnTo>
                      <a:lnTo>
                        <a:pt x="31" y="1313"/>
                      </a:lnTo>
                      <a:lnTo>
                        <a:pt x="19" y="1304"/>
                      </a:lnTo>
                      <a:lnTo>
                        <a:pt x="8" y="1293"/>
                      </a:lnTo>
                      <a:lnTo>
                        <a:pt x="2" y="1286"/>
                      </a:lnTo>
                      <a:lnTo>
                        <a:pt x="0" y="1283"/>
                      </a:lnTo>
                      <a:lnTo>
                        <a:pt x="0" y="1286"/>
                      </a:lnTo>
                      <a:lnTo>
                        <a:pt x="0" y="1294"/>
                      </a:lnTo>
                      <a:lnTo>
                        <a:pt x="0" y="1309"/>
                      </a:lnTo>
                      <a:lnTo>
                        <a:pt x="1" y="1327"/>
                      </a:lnTo>
                      <a:lnTo>
                        <a:pt x="2" y="1348"/>
                      </a:lnTo>
                      <a:lnTo>
                        <a:pt x="6" y="1373"/>
                      </a:lnTo>
                      <a:lnTo>
                        <a:pt x="12" y="1399"/>
                      </a:lnTo>
                      <a:lnTo>
                        <a:pt x="19" y="1426"/>
                      </a:lnTo>
                      <a:lnTo>
                        <a:pt x="29" y="1453"/>
                      </a:lnTo>
                      <a:lnTo>
                        <a:pt x="42" y="1480"/>
                      </a:lnTo>
                      <a:lnTo>
                        <a:pt x="59" y="1505"/>
                      </a:lnTo>
                      <a:lnTo>
                        <a:pt x="78" y="1529"/>
                      </a:lnTo>
                      <a:lnTo>
                        <a:pt x="103" y="1550"/>
                      </a:lnTo>
                      <a:lnTo>
                        <a:pt x="131" y="1567"/>
                      </a:lnTo>
                      <a:lnTo>
                        <a:pt x="165" y="1580"/>
                      </a:lnTo>
                      <a:lnTo>
                        <a:pt x="203" y="1587"/>
                      </a:lnTo>
                      <a:lnTo>
                        <a:pt x="279" y="1580"/>
                      </a:lnTo>
                      <a:lnTo>
                        <a:pt x="282" y="1584"/>
                      </a:lnTo>
                      <a:lnTo>
                        <a:pt x="291" y="1594"/>
                      </a:lnTo>
                      <a:lnTo>
                        <a:pt x="306" y="1609"/>
                      </a:lnTo>
                      <a:lnTo>
                        <a:pt x="327" y="1628"/>
                      </a:lnTo>
                      <a:lnTo>
                        <a:pt x="353" y="1652"/>
                      </a:lnTo>
                      <a:lnTo>
                        <a:pt x="384" y="1677"/>
                      </a:lnTo>
                      <a:lnTo>
                        <a:pt x="418" y="1703"/>
                      </a:lnTo>
                      <a:lnTo>
                        <a:pt x="456" y="1730"/>
                      </a:lnTo>
                      <a:lnTo>
                        <a:pt x="475" y="1744"/>
                      </a:lnTo>
                      <a:lnTo>
                        <a:pt x="491" y="1756"/>
                      </a:lnTo>
                      <a:lnTo>
                        <a:pt x="503" y="1770"/>
                      </a:lnTo>
                      <a:lnTo>
                        <a:pt x="515" y="1783"/>
                      </a:lnTo>
                      <a:lnTo>
                        <a:pt x="524" y="1796"/>
                      </a:lnTo>
                      <a:lnTo>
                        <a:pt x="532" y="1807"/>
                      </a:lnTo>
                      <a:lnTo>
                        <a:pt x="539" y="1820"/>
                      </a:lnTo>
                      <a:lnTo>
                        <a:pt x="547" y="1830"/>
                      </a:lnTo>
                      <a:lnTo>
                        <a:pt x="554" y="1842"/>
                      </a:lnTo>
                      <a:lnTo>
                        <a:pt x="561" y="1851"/>
                      </a:lnTo>
                      <a:lnTo>
                        <a:pt x="570" y="1860"/>
                      </a:lnTo>
                      <a:lnTo>
                        <a:pt x="579" y="1869"/>
                      </a:lnTo>
                      <a:lnTo>
                        <a:pt x="591" y="1876"/>
                      </a:lnTo>
                      <a:lnTo>
                        <a:pt x="605" y="1883"/>
                      </a:lnTo>
                      <a:lnTo>
                        <a:pt x="621" y="1888"/>
                      </a:lnTo>
                      <a:lnTo>
                        <a:pt x="640" y="1892"/>
                      </a:lnTo>
                      <a:lnTo>
                        <a:pt x="680" y="1897"/>
                      </a:lnTo>
                      <a:lnTo>
                        <a:pt x="713" y="1896"/>
                      </a:lnTo>
                      <a:lnTo>
                        <a:pt x="741" y="1890"/>
                      </a:lnTo>
                      <a:lnTo>
                        <a:pt x="761" y="1881"/>
                      </a:lnTo>
                      <a:lnTo>
                        <a:pt x="776" y="1868"/>
                      </a:lnTo>
                      <a:lnTo>
                        <a:pt x="783" y="1853"/>
                      </a:lnTo>
                      <a:lnTo>
                        <a:pt x="782" y="1836"/>
                      </a:lnTo>
                      <a:lnTo>
                        <a:pt x="774" y="1819"/>
                      </a:lnTo>
                      <a:lnTo>
                        <a:pt x="761" y="1804"/>
                      </a:lnTo>
                      <a:lnTo>
                        <a:pt x="748" y="1791"/>
                      </a:lnTo>
                      <a:lnTo>
                        <a:pt x="736" y="1782"/>
                      </a:lnTo>
                      <a:lnTo>
                        <a:pt x="726" y="1774"/>
                      </a:lnTo>
                      <a:lnTo>
                        <a:pt x="719" y="1766"/>
                      </a:lnTo>
                      <a:lnTo>
                        <a:pt x="715" y="1755"/>
                      </a:lnTo>
                      <a:lnTo>
                        <a:pt x="718" y="1745"/>
                      </a:lnTo>
                      <a:lnTo>
                        <a:pt x="727" y="1730"/>
                      </a:lnTo>
                      <a:lnTo>
                        <a:pt x="740" y="1716"/>
                      </a:lnTo>
                      <a:lnTo>
                        <a:pt x="754" y="1706"/>
                      </a:lnTo>
                      <a:lnTo>
                        <a:pt x="769" y="1699"/>
                      </a:lnTo>
                      <a:lnTo>
                        <a:pt x="786" y="1696"/>
                      </a:lnTo>
                      <a:lnTo>
                        <a:pt x="802" y="1699"/>
                      </a:lnTo>
                      <a:lnTo>
                        <a:pt x="817" y="1707"/>
                      </a:lnTo>
                      <a:lnTo>
                        <a:pt x="832" y="1720"/>
                      </a:lnTo>
                      <a:lnTo>
                        <a:pt x="844" y="1738"/>
                      </a:lnTo>
                      <a:lnTo>
                        <a:pt x="857" y="1762"/>
                      </a:lnTo>
                      <a:lnTo>
                        <a:pt x="870" y="1791"/>
                      </a:lnTo>
                      <a:lnTo>
                        <a:pt x="882" y="1823"/>
                      </a:lnTo>
                      <a:lnTo>
                        <a:pt x="897" y="1857"/>
                      </a:lnTo>
                      <a:lnTo>
                        <a:pt x="912" y="1890"/>
                      </a:lnTo>
                      <a:lnTo>
                        <a:pt x="930" y="1920"/>
                      </a:lnTo>
                      <a:lnTo>
                        <a:pt x="948" y="1947"/>
                      </a:lnTo>
                      <a:lnTo>
                        <a:pt x="969" y="1966"/>
                      </a:lnTo>
                      <a:lnTo>
                        <a:pt x="980" y="1974"/>
                      </a:lnTo>
                      <a:lnTo>
                        <a:pt x="992" y="1980"/>
                      </a:lnTo>
                      <a:lnTo>
                        <a:pt x="1004" y="1986"/>
                      </a:lnTo>
                      <a:lnTo>
                        <a:pt x="1016" y="1989"/>
                      </a:lnTo>
                      <a:lnTo>
                        <a:pt x="1029" y="1991"/>
                      </a:lnTo>
                      <a:lnTo>
                        <a:pt x="1041" y="1994"/>
                      </a:lnTo>
                      <a:lnTo>
                        <a:pt x="1053" y="1995"/>
                      </a:lnTo>
                      <a:lnTo>
                        <a:pt x="1065" y="1995"/>
                      </a:lnTo>
                      <a:lnTo>
                        <a:pt x="1078" y="1995"/>
                      </a:lnTo>
                      <a:lnTo>
                        <a:pt x="1091" y="1995"/>
                      </a:lnTo>
                      <a:lnTo>
                        <a:pt x="1102" y="1994"/>
                      </a:lnTo>
                      <a:lnTo>
                        <a:pt x="1114" y="1993"/>
                      </a:lnTo>
                      <a:lnTo>
                        <a:pt x="1125" y="1991"/>
                      </a:lnTo>
                      <a:lnTo>
                        <a:pt x="1137" y="1989"/>
                      </a:lnTo>
                      <a:lnTo>
                        <a:pt x="1147" y="1988"/>
                      </a:lnTo>
                      <a:lnTo>
                        <a:pt x="1158" y="1987"/>
                      </a:lnTo>
                      <a:lnTo>
                        <a:pt x="1179" y="1982"/>
                      </a:lnTo>
                      <a:lnTo>
                        <a:pt x="1193" y="1974"/>
                      </a:lnTo>
                      <a:lnTo>
                        <a:pt x="1200" y="1965"/>
                      </a:lnTo>
                      <a:lnTo>
                        <a:pt x="1201" y="1952"/>
                      </a:lnTo>
                      <a:lnTo>
                        <a:pt x="1198" y="1938"/>
                      </a:lnTo>
                      <a:lnTo>
                        <a:pt x="1191" y="1924"/>
                      </a:lnTo>
                      <a:lnTo>
                        <a:pt x="1181" y="1909"/>
                      </a:lnTo>
                      <a:lnTo>
                        <a:pt x="1170" y="1894"/>
                      </a:lnTo>
                      <a:lnTo>
                        <a:pt x="1158" y="1880"/>
                      </a:lnTo>
                      <a:lnTo>
                        <a:pt x="1146" y="1866"/>
                      </a:lnTo>
                      <a:lnTo>
                        <a:pt x="1137" y="1854"/>
                      </a:lnTo>
                      <a:lnTo>
                        <a:pt x="1129" y="1845"/>
                      </a:lnTo>
                      <a:lnTo>
                        <a:pt x="1125" y="1839"/>
                      </a:lnTo>
                      <a:lnTo>
                        <a:pt x="1125" y="1836"/>
                      </a:lnTo>
                      <a:lnTo>
                        <a:pt x="1132" y="1837"/>
                      </a:lnTo>
                      <a:lnTo>
                        <a:pt x="1145" y="1842"/>
                      </a:lnTo>
                      <a:lnTo>
                        <a:pt x="1161" y="1847"/>
                      </a:lnTo>
                      <a:lnTo>
                        <a:pt x="1178" y="1852"/>
                      </a:lnTo>
                      <a:lnTo>
                        <a:pt x="1196" y="1854"/>
                      </a:lnTo>
                      <a:lnTo>
                        <a:pt x="1213" y="1856"/>
                      </a:lnTo>
                      <a:lnTo>
                        <a:pt x="1231" y="1854"/>
                      </a:lnTo>
                      <a:lnTo>
                        <a:pt x="1249" y="1853"/>
                      </a:lnTo>
                      <a:lnTo>
                        <a:pt x="1266" y="1851"/>
                      </a:lnTo>
                      <a:lnTo>
                        <a:pt x="1283" y="1847"/>
                      </a:lnTo>
                      <a:lnTo>
                        <a:pt x="1299" y="1844"/>
                      </a:lnTo>
                      <a:lnTo>
                        <a:pt x="1315" y="1841"/>
                      </a:lnTo>
                      <a:lnTo>
                        <a:pt x="1330" y="1837"/>
                      </a:lnTo>
                      <a:lnTo>
                        <a:pt x="1345" y="1834"/>
                      </a:lnTo>
                      <a:lnTo>
                        <a:pt x="1358" y="1831"/>
                      </a:lnTo>
                      <a:lnTo>
                        <a:pt x="1371" y="1830"/>
                      </a:lnTo>
                      <a:lnTo>
                        <a:pt x="1382" y="1829"/>
                      </a:lnTo>
                      <a:lnTo>
                        <a:pt x="1393" y="1830"/>
                      </a:lnTo>
                      <a:lnTo>
                        <a:pt x="1409" y="1837"/>
                      </a:lnTo>
                      <a:lnTo>
                        <a:pt x="1419" y="1849"/>
                      </a:lnTo>
                      <a:lnTo>
                        <a:pt x="1427" y="1865"/>
                      </a:lnTo>
                      <a:lnTo>
                        <a:pt x="1434" y="1881"/>
                      </a:lnTo>
                      <a:lnTo>
                        <a:pt x="1441" y="1897"/>
                      </a:lnTo>
                      <a:lnTo>
                        <a:pt x="1449" y="1912"/>
                      </a:lnTo>
                      <a:lnTo>
                        <a:pt x="1462" y="1921"/>
                      </a:lnTo>
                      <a:lnTo>
                        <a:pt x="1480" y="1926"/>
                      </a:lnTo>
                      <a:lnTo>
                        <a:pt x="1520" y="1925"/>
                      </a:lnTo>
                      <a:lnTo>
                        <a:pt x="1549" y="1920"/>
                      </a:lnTo>
                      <a:lnTo>
                        <a:pt x="1570" y="1911"/>
                      </a:lnTo>
                      <a:lnTo>
                        <a:pt x="1581" y="1898"/>
                      </a:lnTo>
                      <a:lnTo>
                        <a:pt x="1587" y="1884"/>
                      </a:lnTo>
                      <a:lnTo>
                        <a:pt x="1587" y="1868"/>
                      </a:lnTo>
                      <a:lnTo>
                        <a:pt x="1583" y="1851"/>
                      </a:lnTo>
                      <a:lnTo>
                        <a:pt x="1575" y="1832"/>
                      </a:lnTo>
                      <a:lnTo>
                        <a:pt x="1564" y="1822"/>
                      </a:lnTo>
                      <a:lnTo>
                        <a:pt x="1550" y="1814"/>
                      </a:lnTo>
                      <a:lnTo>
                        <a:pt x="1533" y="1809"/>
                      </a:lnTo>
                      <a:lnTo>
                        <a:pt x="1517" y="1805"/>
                      </a:lnTo>
                      <a:lnTo>
                        <a:pt x="1504" y="1799"/>
                      </a:lnTo>
                      <a:lnTo>
                        <a:pt x="1496" y="1791"/>
                      </a:lnTo>
                      <a:lnTo>
                        <a:pt x="1495" y="1778"/>
                      </a:lnTo>
                      <a:lnTo>
                        <a:pt x="1504" y="1759"/>
                      </a:lnTo>
                      <a:lnTo>
                        <a:pt x="1518" y="1738"/>
                      </a:lnTo>
                      <a:lnTo>
                        <a:pt x="1531" y="1723"/>
                      </a:lnTo>
                      <a:lnTo>
                        <a:pt x="1540" y="1709"/>
                      </a:lnTo>
                      <a:lnTo>
                        <a:pt x="1548" y="1696"/>
                      </a:lnTo>
                      <a:lnTo>
                        <a:pt x="1553" y="1684"/>
                      </a:lnTo>
                      <a:lnTo>
                        <a:pt x="1556" y="1669"/>
                      </a:lnTo>
                      <a:lnTo>
                        <a:pt x="1556" y="1649"/>
                      </a:lnTo>
                      <a:lnTo>
                        <a:pt x="1555" y="1624"/>
                      </a:lnTo>
                      <a:lnTo>
                        <a:pt x="1557" y="1604"/>
                      </a:lnTo>
                      <a:lnTo>
                        <a:pt x="1566" y="1601"/>
                      </a:lnTo>
                      <a:lnTo>
                        <a:pt x="1581" y="1607"/>
                      </a:lnTo>
                      <a:lnTo>
                        <a:pt x="1600" y="1618"/>
                      </a:lnTo>
                      <a:lnTo>
                        <a:pt x="1618" y="1631"/>
                      </a:lnTo>
                      <a:lnTo>
                        <a:pt x="1634" y="1639"/>
                      </a:lnTo>
                      <a:lnTo>
                        <a:pt x="1647" y="1637"/>
                      </a:lnTo>
                      <a:lnTo>
                        <a:pt x="1654" y="1622"/>
                      </a:lnTo>
                      <a:lnTo>
                        <a:pt x="1653" y="1600"/>
                      </a:lnTo>
                      <a:lnTo>
                        <a:pt x="1645" y="1581"/>
                      </a:lnTo>
                      <a:lnTo>
                        <a:pt x="1633" y="1566"/>
                      </a:lnTo>
                      <a:lnTo>
                        <a:pt x="1618" y="1555"/>
                      </a:lnTo>
                      <a:lnTo>
                        <a:pt x="1603" y="1546"/>
                      </a:lnTo>
                      <a:lnTo>
                        <a:pt x="1591" y="1540"/>
                      </a:lnTo>
                      <a:lnTo>
                        <a:pt x="1581" y="1536"/>
                      </a:lnTo>
                      <a:lnTo>
                        <a:pt x="1578" y="1535"/>
                      </a:lnTo>
                      <a:lnTo>
                        <a:pt x="1584" y="1535"/>
                      </a:lnTo>
                      <a:lnTo>
                        <a:pt x="1600" y="1531"/>
                      </a:lnTo>
                      <a:lnTo>
                        <a:pt x="1623" y="1522"/>
                      </a:lnTo>
                      <a:lnTo>
                        <a:pt x="1648" y="1504"/>
                      </a:lnTo>
                      <a:lnTo>
                        <a:pt x="1674" y="1476"/>
                      </a:lnTo>
                      <a:lnTo>
                        <a:pt x="1697" y="1434"/>
                      </a:lnTo>
                      <a:lnTo>
                        <a:pt x="1713" y="1375"/>
                      </a:lnTo>
                      <a:lnTo>
                        <a:pt x="1719" y="1298"/>
                      </a:lnTo>
                      <a:lnTo>
                        <a:pt x="1719" y="1255"/>
                      </a:lnTo>
                      <a:lnTo>
                        <a:pt x="1719" y="1216"/>
                      </a:lnTo>
                      <a:lnTo>
                        <a:pt x="1717" y="1179"/>
                      </a:lnTo>
                      <a:lnTo>
                        <a:pt x="1715" y="1146"/>
                      </a:lnTo>
                      <a:lnTo>
                        <a:pt x="1709" y="1115"/>
                      </a:lnTo>
                      <a:lnTo>
                        <a:pt x="1701" y="1085"/>
                      </a:lnTo>
                      <a:lnTo>
                        <a:pt x="1691" y="1056"/>
                      </a:lnTo>
                      <a:lnTo>
                        <a:pt x="1676" y="1028"/>
                      </a:lnTo>
                      <a:lnTo>
                        <a:pt x="1656" y="1000"/>
                      </a:lnTo>
                      <a:lnTo>
                        <a:pt x="1633" y="974"/>
                      </a:lnTo>
                      <a:lnTo>
                        <a:pt x="1607" y="949"/>
                      </a:lnTo>
                      <a:lnTo>
                        <a:pt x="1580" y="924"/>
                      </a:lnTo>
                      <a:lnTo>
                        <a:pt x="1554" y="902"/>
                      </a:lnTo>
                      <a:lnTo>
                        <a:pt x="1530" y="882"/>
                      </a:lnTo>
                      <a:lnTo>
                        <a:pt x="1509" y="864"/>
                      </a:lnTo>
                      <a:lnTo>
                        <a:pt x="1493" y="849"/>
                      </a:lnTo>
                      <a:lnTo>
                        <a:pt x="1485" y="832"/>
                      </a:lnTo>
                      <a:lnTo>
                        <a:pt x="1485" y="809"/>
                      </a:lnTo>
                      <a:lnTo>
                        <a:pt x="1490" y="781"/>
                      </a:lnTo>
                      <a:lnTo>
                        <a:pt x="1500" y="750"/>
                      </a:lnTo>
                      <a:lnTo>
                        <a:pt x="1512" y="716"/>
                      </a:lnTo>
                      <a:lnTo>
                        <a:pt x="1525" y="679"/>
                      </a:lnTo>
                      <a:lnTo>
                        <a:pt x="1537" y="641"/>
                      </a:lnTo>
                      <a:lnTo>
                        <a:pt x="1545" y="603"/>
                      </a:lnTo>
                      <a:lnTo>
                        <a:pt x="1547" y="553"/>
                      </a:lnTo>
                      <a:lnTo>
                        <a:pt x="1542" y="485"/>
                      </a:lnTo>
                      <a:lnTo>
                        <a:pt x="1533" y="403"/>
                      </a:lnTo>
                      <a:lnTo>
                        <a:pt x="1519" y="316"/>
                      </a:lnTo>
                      <a:lnTo>
                        <a:pt x="1502" y="228"/>
                      </a:lnTo>
                      <a:lnTo>
                        <a:pt x="1485" y="145"/>
                      </a:lnTo>
                      <a:lnTo>
                        <a:pt x="1466" y="75"/>
                      </a:lnTo>
                      <a:lnTo>
                        <a:pt x="1449" y="23"/>
                      </a:lnTo>
                      <a:lnTo>
                        <a:pt x="1428" y="0"/>
                      </a:lnTo>
                      <a:lnTo>
                        <a:pt x="1403" y="6"/>
                      </a:lnTo>
                      <a:lnTo>
                        <a:pt x="1374" y="36"/>
                      </a:lnTo>
                      <a:lnTo>
                        <a:pt x="1344" y="83"/>
                      </a:lnTo>
                      <a:lnTo>
                        <a:pt x="1317" y="141"/>
                      </a:lnTo>
                      <a:lnTo>
                        <a:pt x="1295" y="203"/>
                      </a:lnTo>
                      <a:lnTo>
                        <a:pt x="1279" y="264"/>
                      </a:lnTo>
                      <a:lnTo>
                        <a:pt x="1274" y="317"/>
                      </a:lnTo>
                      <a:lnTo>
                        <a:pt x="1276" y="360"/>
                      </a:lnTo>
                      <a:lnTo>
                        <a:pt x="1283" y="420"/>
                      </a:lnTo>
                      <a:lnTo>
                        <a:pt x="1291" y="492"/>
                      </a:lnTo>
                      <a:lnTo>
                        <a:pt x="1300" y="567"/>
                      </a:lnTo>
                      <a:lnTo>
                        <a:pt x="1311" y="640"/>
                      </a:lnTo>
                      <a:lnTo>
                        <a:pt x="1319" y="700"/>
                      </a:lnTo>
                      <a:lnTo>
                        <a:pt x="1325" y="741"/>
                      </a:lnTo>
                      <a:lnTo>
                        <a:pt x="1327" y="757"/>
                      </a:lnTo>
                      <a:lnTo>
                        <a:pt x="1322" y="756"/>
                      </a:lnTo>
                      <a:lnTo>
                        <a:pt x="1310" y="751"/>
                      </a:lnTo>
                      <a:lnTo>
                        <a:pt x="1290" y="746"/>
                      </a:lnTo>
                      <a:lnTo>
                        <a:pt x="1266" y="737"/>
                      </a:lnTo>
                      <a:lnTo>
                        <a:pt x="1241" y="724"/>
                      </a:lnTo>
                      <a:lnTo>
                        <a:pt x="1214" y="710"/>
                      </a:lnTo>
                      <a:lnTo>
                        <a:pt x="1190" y="693"/>
                      </a:lnTo>
                      <a:lnTo>
                        <a:pt x="1169" y="672"/>
                      </a:lnTo>
                      <a:lnTo>
                        <a:pt x="1160" y="659"/>
                      </a:lnTo>
                      <a:lnTo>
                        <a:pt x="1148" y="641"/>
                      </a:lnTo>
                      <a:lnTo>
                        <a:pt x="1137" y="620"/>
                      </a:lnTo>
                      <a:lnTo>
                        <a:pt x="1123" y="596"/>
                      </a:lnTo>
                      <a:lnTo>
                        <a:pt x="1109" y="568"/>
                      </a:lnTo>
                      <a:lnTo>
                        <a:pt x="1094" y="539"/>
                      </a:lnTo>
                      <a:lnTo>
                        <a:pt x="1078" y="509"/>
                      </a:lnTo>
                      <a:lnTo>
                        <a:pt x="1062" y="477"/>
                      </a:lnTo>
                      <a:lnTo>
                        <a:pt x="1045" y="446"/>
                      </a:lnTo>
                      <a:lnTo>
                        <a:pt x="1026" y="414"/>
                      </a:lnTo>
                      <a:lnTo>
                        <a:pt x="1008" y="384"/>
                      </a:lnTo>
                      <a:lnTo>
                        <a:pt x="989" y="354"/>
                      </a:lnTo>
                      <a:lnTo>
                        <a:pt x="970" y="326"/>
                      </a:lnTo>
                      <a:lnTo>
                        <a:pt x="950" y="302"/>
                      </a:lnTo>
                      <a:lnTo>
                        <a:pt x="931" y="280"/>
                      </a:lnTo>
                      <a:lnTo>
                        <a:pt x="910" y="262"/>
                      </a:lnTo>
                      <a:lnTo>
                        <a:pt x="889" y="246"/>
                      </a:lnTo>
                      <a:lnTo>
                        <a:pt x="869" y="232"/>
                      </a:lnTo>
                      <a:lnTo>
                        <a:pt x="847" y="219"/>
                      </a:lnTo>
                      <a:lnTo>
                        <a:pt x="826" y="208"/>
                      </a:lnTo>
                      <a:lnTo>
                        <a:pt x="805" y="198"/>
                      </a:lnTo>
                      <a:lnTo>
                        <a:pt x="784" y="190"/>
                      </a:lnTo>
                      <a:lnTo>
                        <a:pt x="765" y="183"/>
                      </a:lnTo>
                      <a:lnTo>
                        <a:pt x="746" y="179"/>
                      </a:lnTo>
                      <a:lnTo>
                        <a:pt x="729" y="176"/>
                      </a:lnTo>
                      <a:lnTo>
                        <a:pt x="714" y="176"/>
                      </a:lnTo>
                      <a:lnTo>
                        <a:pt x="700" y="178"/>
                      </a:lnTo>
                      <a:lnTo>
                        <a:pt x="690" y="181"/>
                      </a:lnTo>
                      <a:lnTo>
                        <a:pt x="681" y="187"/>
                      </a:lnTo>
                      <a:lnTo>
                        <a:pt x="675" y="195"/>
                      </a:lnTo>
                      <a:lnTo>
                        <a:pt x="673" y="205"/>
                      </a:lnTo>
                      <a:lnTo>
                        <a:pt x="673" y="218"/>
                      </a:lnTo>
                      <a:lnTo>
                        <a:pt x="682" y="257"/>
                      </a:lnTo>
                      <a:lnTo>
                        <a:pt x="699" y="312"/>
                      </a:lnTo>
                      <a:lnTo>
                        <a:pt x="722" y="378"/>
                      </a:lnTo>
                      <a:lnTo>
                        <a:pt x="746" y="446"/>
                      </a:lnTo>
                      <a:lnTo>
                        <a:pt x="772" y="512"/>
                      </a:lnTo>
                      <a:lnTo>
                        <a:pt x="793" y="566"/>
                      </a:lnTo>
                      <a:lnTo>
                        <a:pt x="807" y="604"/>
                      </a:lnTo>
                      <a:lnTo>
                        <a:pt x="813" y="618"/>
                      </a:lnTo>
                      <a:lnTo>
                        <a:pt x="807" y="618"/>
                      </a:lnTo>
                      <a:lnTo>
                        <a:pt x="791" y="620"/>
                      </a:lnTo>
                      <a:lnTo>
                        <a:pt x="766" y="624"/>
                      </a:lnTo>
                      <a:lnTo>
                        <a:pt x="733" y="630"/>
                      </a:lnTo>
                      <a:lnTo>
                        <a:pt x="692" y="640"/>
                      </a:lnTo>
                      <a:lnTo>
                        <a:pt x="647" y="655"/>
                      </a:lnTo>
                      <a:lnTo>
                        <a:pt x="599" y="674"/>
                      </a:lnTo>
                      <a:lnTo>
                        <a:pt x="547" y="698"/>
                      </a:lnTo>
                      <a:lnTo>
                        <a:pt x="494" y="731"/>
                      </a:lnTo>
                      <a:lnTo>
                        <a:pt x="442" y="770"/>
                      </a:lnTo>
                      <a:lnTo>
                        <a:pt x="392" y="817"/>
                      </a:lnTo>
                      <a:lnTo>
                        <a:pt x="343" y="873"/>
                      </a:lnTo>
                      <a:lnTo>
                        <a:pt x="300" y="938"/>
                      </a:lnTo>
                      <a:lnTo>
                        <a:pt x="262" y="1014"/>
                      </a:lnTo>
                      <a:lnTo>
                        <a:pt x="230" y="1102"/>
                      </a:lnTo>
                      <a:lnTo>
                        <a:pt x="207" y="1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29" name="Freeform 50"/>
                <p:cNvSpPr/>
                <p:nvPr/>
              </p:nvSpPr>
              <p:spPr bwMode="auto">
                <a:xfrm flipV="1">
                  <a:off x="3035" y="1892"/>
                  <a:ext cx="147" cy="117"/>
                </a:xfrm>
                <a:custGeom>
                  <a:avLst/>
                  <a:gdLst>
                    <a:gd name="T0" fmla="*/ 0 w 294"/>
                    <a:gd name="T1" fmla="*/ 0 h 397"/>
                    <a:gd name="T2" fmla="*/ 1 w 294"/>
                    <a:gd name="T3" fmla="*/ 0 h 397"/>
                    <a:gd name="T4" fmla="*/ 1 w 294"/>
                    <a:gd name="T5" fmla="*/ 0 h 397"/>
                    <a:gd name="T6" fmla="*/ 1 w 294"/>
                    <a:gd name="T7" fmla="*/ 0 h 397"/>
                    <a:gd name="T8" fmla="*/ 1 w 294"/>
                    <a:gd name="T9" fmla="*/ 0 h 397"/>
                    <a:gd name="T10" fmla="*/ 1 w 294"/>
                    <a:gd name="T11" fmla="*/ 0 h 397"/>
                    <a:gd name="T12" fmla="*/ 1 w 294"/>
                    <a:gd name="T13" fmla="*/ 0 h 397"/>
                    <a:gd name="T14" fmla="*/ 1 w 294"/>
                    <a:gd name="T15" fmla="*/ 0 h 397"/>
                    <a:gd name="T16" fmla="*/ 1 w 294"/>
                    <a:gd name="T17" fmla="*/ 0 h 397"/>
                    <a:gd name="T18" fmla="*/ 1 w 294"/>
                    <a:gd name="T19" fmla="*/ 0 h 397"/>
                    <a:gd name="T20" fmla="*/ 1 w 294"/>
                    <a:gd name="T21" fmla="*/ 0 h 397"/>
                    <a:gd name="T22" fmla="*/ 1 w 294"/>
                    <a:gd name="T23" fmla="*/ 0 h 397"/>
                    <a:gd name="T24" fmla="*/ 1 w 294"/>
                    <a:gd name="T25" fmla="*/ 0 h 397"/>
                    <a:gd name="T26" fmla="*/ 1 w 294"/>
                    <a:gd name="T27" fmla="*/ 0 h 397"/>
                    <a:gd name="T28" fmla="*/ 1 w 294"/>
                    <a:gd name="T29" fmla="*/ 0 h 397"/>
                    <a:gd name="T30" fmla="*/ 1 w 294"/>
                    <a:gd name="T31" fmla="*/ 0 h 397"/>
                    <a:gd name="T32" fmla="*/ 1 w 294"/>
                    <a:gd name="T33" fmla="*/ 0 h 397"/>
                    <a:gd name="T34" fmla="*/ 1 w 294"/>
                    <a:gd name="T35" fmla="*/ 0 h 397"/>
                    <a:gd name="T36" fmla="*/ 1 w 294"/>
                    <a:gd name="T37" fmla="*/ 0 h 397"/>
                    <a:gd name="T38" fmla="*/ 1 w 294"/>
                    <a:gd name="T39" fmla="*/ 0 h 397"/>
                    <a:gd name="T40" fmla="*/ 1 w 294"/>
                    <a:gd name="T41" fmla="*/ 0 h 397"/>
                    <a:gd name="T42" fmla="*/ 1 w 294"/>
                    <a:gd name="T43" fmla="*/ 0 h 397"/>
                    <a:gd name="T44" fmla="*/ 1 w 294"/>
                    <a:gd name="T45" fmla="*/ 0 h 397"/>
                    <a:gd name="T46" fmla="*/ 1 w 294"/>
                    <a:gd name="T47" fmla="*/ 0 h 397"/>
                    <a:gd name="T48" fmla="*/ 1 w 294"/>
                    <a:gd name="T49" fmla="*/ 0 h 397"/>
                    <a:gd name="T50" fmla="*/ 1 w 294"/>
                    <a:gd name="T51" fmla="*/ 0 h 397"/>
                    <a:gd name="T52" fmla="*/ 1 w 294"/>
                    <a:gd name="T53" fmla="*/ 0 h 397"/>
                    <a:gd name="T54" fmla="*/ 1 w 294"/>
                    <a:gd name="T55" fmla="*/ 0 h 397"/>
                    <a:gd name="T56" fmla="*/ 1 w 294"/>
                    <a:gd name="T57" fmla="*/ 0 h 397"/>
                    <a:gd name="T58" fmla="*/ 1 w 294"/>
                    <a:gd name="T59" fmla="*/ 0 h 397"/>
                    <a:gd name="T60" fmla="*/ 1 w 294"/>
                    <a:gd name="T61" fmla="*/ 0 h 397"/>
                    <a:gd name="T62" fmla="*/ 1 w 294"/>
                    <a:gd name="T63" fmla="*/ 0 h 397"/>
                    <a:gd name="T64" fmla="*/ 1 w 294"/>
                    <a:gd name="T65" fmla="*/ 0 h 397"/>
                    <a:gd name="T66" fmla="*/ 1 w 294"/>
                    <a:gd name="T67" fmla="*/ 0 h 397"/>
                    <a:gd name="T68" fmla="*/ 1 w 294"/>
                    <a:gd name="T69" fmla="*/ 0 h 397"/>
                    <a:gd name="T70" fmla="*/ 1 w 294"/>
                    <a:gd name="T71" fmla="*/ 0 h 397"/>
                    <a:gd name="T72" fmla="*/ 1 w 294"/>
                    <a:gd name="T73" fmla="*/ 0 h 397"/>
                    <a:gd name="T74" fmla="*/ 1 w 294"/>
                    <a:gd name="T75" fmla="*/ 0 h 397"/>
                    <a:gd name="T76" fmla="*/ 1 w 294"/>
                    <a:gd name="T77" fmla="*/ 0 h 397"/>
                    <a:gd name="T78" fmla="*/ 1 w 294"/>
                    <a:gd name="T79" fmla="*/ 0 h 397"/>
                    <a:gd name="T80" fmla="*/ 1 w 294"/>
                    <a:gd name="T81" fmla="*/ 0 h 397"/>
                    <a:gd name="T82" fmla="*/ 1 w 294"/>
                    <a:gd name="T83" fmla="*/ 0 h 397"/>
                    <a:gd name="T84" fmla="*/ 1 w 294"/>
                    <a:gd name="T85" fmla="*/ 0 h 397"/>
                    <a:gd name="T86" fmla="*/ 1 w 294"/>
                    <a:gd name="T87" fmla="*/ 0 h 397"/>
                    <a:gd name="T88" fmla="*/ 1 w 294"/>
                    <a:gd name="T89" fmla="*/ 0 h 397"/>
                    <a:gd name="T90" fmla="*/ 1 w 294"/>
                    <a:gd name="T91" fmla="*/ 0 h 397"/>
                    <a:gd name="T92" fmla="*/ 1 w 294"/>
                    <a:gd name="T93" fmla="*/ 0 h 397"/>
                    <a:gd name="T94" fmla="*/ 1 w 294"/>
                    <a:gd name="T95" fmla="*/ 0 h 397"/>
                    <a:gd name="T96" fmla="*/ 1 w 294"/>
                    <a:gd name="T97" fmla="*/ 0 h 397"/>
                    <a:gd name="T98" fmla="*/ 1 w 294"/>
                    <a:gd name="T99" fmla="*/ 0 h 397"/>
                    <a:gd name="T100" fmla="*/ 1 w 294"/>
                    <a:gd name="T101" fmla="*/ 0 h 397"/>
                    <a:gd name="T102" fmla="*/ 1 w 294"/>
                    <a:gd name="T103" fmla="*/ 0 h 397"/>
                    <a:gd name="T104" fmla="*/ 0 w 294"/>
                    <a:gd name="T105" fmla="*/ 0 h 397"/>
                    <a:gd name="T106" fmla="*/ 0 w 294"/>
                    <a:gd name="T107" fmla="*/ 0 h 397"/>
                    <a:gd name="T108" fmla="*/ 0 w 294"/>
                    <a:gd name="T109" fmla="*/ 0 h 397"/>
                    <a:gd name="T110" fmla="*/ 0 w 294"/>
                    <a:gd name="T111" fmla="*/ 0 h 397"/>
                    <a:gd name="T112" fmla="*/ 0 w 294"/>
                    <a:gd name="T113" fmla="*/ 0 h 397"/>
                    <a:gd name="T114" fmla="*/ 0 w 294"/>
                    <a:gd name="T115" fmla="*/ 0 h 3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397"/>
                    <a:gd name="T176" fmla="*/ 294 w 294"/>
                    <a:gd name="T177" fmla="*/ 397 h 3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397">
                      <a:moveTo>
                        <a:pt x="0" y="2"/>
                      </a:moveTo>
                      <a:lnTo>
                        <a:pt x="15" y="10"/>
                      </a:lnTo>
                      <a:lnTo>
                        <a:pt x="29" y="18"/>
                      </a:lnTo>
                      <a:lnTo>
                        <a:pt x="42" y="27"/>
                      </a:lnTo>
                      <a:lnTo>
                        <a:pt x="56" y="36"/>
                      </a:lnTo>
                      <a:lnTo>
                        <a:pt x="69" y="46"/>
                      </a:lnTo>
                      <a:lnTo>
                        <a:pt x="82" y="56"/>
                      </a:lnTo>
                      <a:lnTo>
                        <a:pt x="94" y="66"/>
                      </a:lnTo>
                      <a:lnTo>
                        <a:pt x="107" y="78"/>
                      </a:lnTo>
                      <a:lnTo>
                        <a:pt x="120" y="88"/>
                      </a:lnTo>
                      <a:lnTo>
                        <a:pt x="132" y="99"/>
                      </a:lnTo>
                      <a:lnTo>
                        <a:pt x="144" y="110"/>
                      </a:lnTo>
                      <a:lnTo>
                        <a:pt x="156" y="121"/>
                      </a:lnTo>
                      <a:lnTo>
                        <a:pt x="168" y="133"/>
                      </a:lnTo>
                      <a:lnTo>
                        <a:pt x="181" y="143"/>
                      </a:lnTo>
                      <a:lnTo>
                        <a:pt x="193" y="155"/>
                      </a:lnTo>
                      <a:lnTo>
                        <a:pt x="206" y="165"/>
                      </a:lnTo>
                      <a:lnTo>
                        <a:pt x="228" y="187"/>
                      </a:lnTo>
                      <a:lnTo>
                        <a:pt x="244" y="214"/>
                      </a:lnTo>
                      <a:lnTo>
                        <a:pt x="256" y="241"/>
                      </a:lnTo>
                      <a:lnTo>
                        <a:pt x="265" y="271"/>
                      </a:lnTo>
                      <a:lnTo>
                        <a:pt x="272" y="302"/>
                      </a:lnTo>
                      <a:lnTo>
                        <a:pt x="276" y="335"/>
                      </a:lnTo>
                      <a:lnTo>
                        <a:pt x="282" y="365"/>
                      </a:lnTo>
                      <a:lnTo>
                        <a:pt x="288" y="395"/>
                      </a:lnTo>
                      <a:lnTo>
                        <a:pt x="289" y="397"/>
                      </a:lnTo>
                      <a:lnTo>
                        <a:pt x="291" y="396"/>
                      </a:lnTo>
                      <a:lnTo>
                        <a:pt x="292" y="393"/>
                      </a:lnTo>
                      <a:lnTo>
                        <a:pt x="294" y="390"/>
                      </a:lnTo>
                      <a:lnTo>
                        <a:pt x="290" y="360"/>
                      </a:lnTo>
                      <a:lnTo>
                        <a:pt x="287" y="331"/>
                      </a:lnTo>
                      <a:lnTo>
                        <a:pt x="282" y="301"/>
                      </a:lnTo>
                      <a:lnTo>
                        <a:pt x="275" y="272"/>
                      </a:lnTo>
                      <a:lnTo>
                        <a:pt x="267" y="244"/>
                      </a:lnTo>
                      <a:lnTo>
                        <a:pt x="256" y="217"/>
                      </a:lnTo>
                      <a:lnTo>
                        <a:pt x="242" y="191"/>
                      </a:lnTo>
                      <a:lnTo>
                        <a:pt x="223" y="166"/>
                      </a:lnTo>
                      <a:lnTo>
                        <a:pt x="212" y="154"/>
                      </a:lnTo>
                      <a:lnTo>
                        <a:pt x="199" y="142"/>
                      </a:lnTo>
                      <a:lnTo>
                        <a:pt x="186" y="131"/>
                      </a:lnTo>
                      <a:lnTo>
                        <a:pt x="173" y="119"/>
                      </a:lnTo>
                      <a:lnTo>
                        <a:pt x="159" y="109"/>
                      </a:lnTo>
                      <a:lnTo>
                        <a:pt x="145" y="98"/>
                      </a:lnTo>
                      <a:lnTo>
                        <a:pt x="131" y="87"/>
                      </a:lnTo>
                      <a:lnTo>
                        <a:pt x="117" y="76"/>
                      </a:lnTo>
                      <a:lnTo>
                        <a:pt x="103" y="65"/>
                      </a:lnTo>
                      <a:lnTo>
                        <a:pt x="90" y="55"/>
                      </a:lnTo>
                      <a:lnTo>
                        <a:pt x="76" y="44"/>
                      </a:lnTo>
                      <a:lnTo>
                        <a:pt x="62" y="34"/>
                      </a:lnTo>
                      <a:lnTo>
                        <a:pt x="47" y="25"/>
                      </a:lnTo>
                      <a:lnTo>
                        <a:pt x="32" y="17"/>
                      </a:lnTo>
                      <a:lnTo>
                        <a:pt x="16" y="8"/>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0" name="Freeform 51"/>
                <p:cNvSpPr/>
                <p:nvPr/>
              </p:nvSpPr>
              <p:spPr bwMode="auto">
                <a:xfrm flipV="1">
                  <a:off x="3152" y="1799"/>
                  <a:ext cx="44" cy="80"/>
                </a:xfrm>
                <a:custGeom>
                  <a:avLst/>
                  <a:gdLst>
                    <a:gd name="T0" fmla="*/ 1 w 87"/>
                    <a:gd name="T1" fmla="*/ 0 h 268"/>
                    <a:gd name="T2" fmla="*/ 1 w 87"/>
                    <a:gd name="T3" fmla="*/ 0 h 268"/>
                    <a:gd name="T4" fmla="*/ 1 w 87"/>
                    <a:gd name="T5" fmla="*/ 0 h 268"/>
                    <a:gd name="T6" fmla="*/ 1 w 87"/>
                    <a:gd name="T7" fmla="*/ 0 h 268"/>
                    <a:gd name="T8" fmla="*/ 1 w 87"/>
                    <a:gd name="T9" fmla="*/ 0 h 268"/>
                    <a:gd name="T10" fmla="*/ 1 w 87"/>
                    <a:gd name="T11" fmla="*/ 0 h 268"/>
                    <a:gd name="T12" fmla="*/ 1 w 87"/>
                    <a:gd name="T13" fmla="*/ 0 h 268"/>
                    <a:gd name="T14" fmla="*/ 1 w 87"/>
                    <a:gd name="T15" fmla="*/ 0 h 268"/>
                    <a:gd name="T16" fmla="*/ 1 w 87"/>
                    <a:gd name="T17" fmla="*/ 0 h 268"/>
                    <a:gd name="T18" fmla="*/ 0 w 87"/>
                    <a:gd name="T19" fmla="*/ 0 h 268"/>
                    <a:gd name="T20" fmla="*/ 1 w 87"/>
                    <a:gd name="T21" fmla="*/ 0 h 268"/>
                    <a:gd name="T22" fmla="*/ 1 w 87"/>
                    <a:gd name="T23" fmla="*/ 0 h 268"/>
                    <a:gd name="T24" fmla="*/ 1 w 87"/>
                    <a:gd name="T25" fmla="*/ 0 h 268"/>
                    <a:gd name="T26" fmla="*/ 1 w 87"/>
                    <a:gd name="T27" fmla="*/ 0 h 268"/>
                    <a:gd name="T28" fmla="*/ 1 w 87"/>
                    <a:gd name="T29" fmla="*/ 0 h 268"/>
                    <a:gd name="T30" fmla="*/ 1 w 87"/>
                    <a:gd name="T31" fmla="*/ 0 h 268"/>
                    <a:gd name="T32" fmla="*/ 1 w 87"/>
                    <a:gd name="T33" fmla="*/ 0 h 268"/>
                    <a:gd name="T34" fmla="*/ 1 w 87"/>
                    <a:gd name="T35" fmla="*/ 0 h 268"/>
                    <a:gd name="T36" fmla="*/ 1 w 87"/>
                    <a:gd name="T37" fmla="*/ 0 h 268"/>
                    <a:gd name="T38" fmla="*/ 1 w 87"/>
                    <a:gd name="T39" fmla="*/ 0 h 268"/>
                    <a:gd name="T40" fmla="*/ 1 w 87"/>
                    <a:gd name="T41" fmla="*/ 0 h 268"/>
                    <a:gd name="T42" fmla="*/ 1 w 87"/>
                    <a:gd name="T43" fmla="*/ 0 h 268"/>
                    <a:gd name="T44" fmla="*/ 1 w 87"/>
                    <a:gd name="T45" fmla="*/ 0 h 268"/>
                    <a:gd name="T46" fmla="*/ 1 w 87"/>
                    <a:gd name="T47" fmla="*/ 0 h 268"/>
                    <a:gd name="T48" fmla="*/ 1 w 87"/>
                    <a:gd name="T49" fmla="*/ 0 h 268"/>
                    <a:gd name="T50" fmla="*/ 1 w 87"/>
                    <a:gd name="T51" fmla="*/ 0 h 268"/>
                    <a:gd name="T52" fmla="*/ 1 w 87"/>
                    <a:gd name="T53" fmla="*/ 0 h 268"/>
                    <a:gd name="T54" fmla="*/ 1 w 87"/>
                    <a:gd name="T55" fmla="*/ 0 h 268"/>
                    <a:gd name="T56" fmla="*/ 1 w 87"/>
                    <a:gd name="T57" fmla="*/ 0 h 268"/>
                    <a:gd name="T58" fmla="*/ 1 w 87"/>
                    <a:gd name="T59" fmla="*/ 0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268"/>
                    <a:gd name="T92" fmla="*/ 87 w 87"/>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268">
                      <a:moveTo>
                        <a:pt x="69" y="0"/>
                      </a:moveTo>
                      <a:lnTo>
                        <a:pt x="79" y="33"/>
                      </a:lnTo>
                      <a:lnTo>
                        <a:pt x="82" y="68"/>
                      </a:lnTo>
                      <a:lnTo>
                        <a:pt x="78" y="103"/>
                      </a:lnTo>
                      <a:lnTo>
                        <a:pt x="70" y="139"/>
                      </a:lnTo>
                      <a:lnTo>
                        <a:pt x="56" y="174"/>
                      </a:lnTo>
                      <a:lnTo>
                        <a:pt x="40" y="207"/>
                      </a:lnTo>
                      <a:lnTo>
                        <a:pt x="22" y="237"/>
                      </a:lnTo>
                      <a:lnTo>
                        <a:pt x="1" y="264"/>
                      </a:lnTo>
                      <a:lnTo>
                        <a:pt x="0" y="267"/>
                      </a:lnTo>
                      <a:lnTo>
                        <a:pt x="2" y="268"/>
                      </a:lnTo>
                      <a:lnTo>
                        <a:pt x="6" y="268"/>
                      </a:lnTo>
                      <a:lnTo>
                        <a:pt x="9" y="267"/>
                      </a:lnTo>
                      <a:lnTo>
                        <a:pt x="22" y="254"/>
                      </a:lnTo>
                      <a:lnTo>
                        <a:pt x="33" y="242"/>
                      </a:lnTo>
                      <a:lnTo>
                        <a:pt x="45" y="228"/>
                      </a:lnTo>
                      <a:lnTo>
                        <a:pt x="54" y="214"/>
                      </a:lnTo>
                      <a:lnTo>
                        <a:pt x="62" y="200"/>
                      </a:lnTo>
                      <a:lnTo>
                        <a:pt x="69" y="185"/>
                      </a:lnTo>
                      <a:lnTo>
                        <a:pt x="76" y="169"/>
                      </a:lnTo>
                      <a:lnTo>
                        <a:pt x="80" y="152"/>
                      </a:lnTo>
                      <a:lnTo>
                        <a:pt x="86" y="114"/>
                      </a:lnTo>
                      <a:lnTo>
                        <a:pt x="87" y="73"/>
                      </a:lnTo>
                      <a:lnTo>
                        <a:pt x="83" y="34"/>
                      </a:lnTo>
                      <a:lnTo>
                        <a:pt x="70"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1" name="Freeform 52"/>
                <p:cNvSpPr/>
                <p:nvPr/>
              </p:nvSpPr>
              <p:spPr bwMode="auto">
                <a:xfrm flipV="1">
                  <a:off x="2893" y="1814"/>
                  <a:ext cx="71" cy="56"/>
                </a:xfrm>
                <a:custGeom>
                  <a:avLst/>
                  <a:gdLst>
                    <a:gd name="T0" fmla="*/ 0 w 141"/>
                    <a:gd name="T1" fmla="*/ 0 h 190"/>
                    <a:gd name="T2" fmla="*/ 0 w 141"/>
                    <a:gd name="T3" fmla="*/ 0 h 190"/>
                    <a:gd name="T4" fmla="*/ 1 w 141"/>
                    <a:gd name="T5" fmla="*/ 0 h 190"/>
                    <a:gd name="T6" fmla="*/ 1 w 141"/>
                    <a:gd name="T7" fmla="*/ 0 h 190"/>
                    <a:gd name="T8" fmla="*/ 1 w 141"/>
                    <a:gd name="T9" fmla="*/ 0 h 190"/>
                    <a:gd name="T10" fmla="*/ 1 w 141"/>
                    <a:gd name="T11" fmla="*/ 0 h 190"/>
                    <a:gd name="T12" fmla="*/ 1 w 141"/>
                    <a:gd name="T13" fmla="*/ 0 h 190"/>
                    <a:gd name="T14" fmla="*/ 1 w 141"/>
                    <a:gd name="T15" fmla="*/ 0 h 190"/>
                    <a:gd name="T16" fmla="*/ 1 w 141"/>
                    <a:gd name="T17" fmla="*/ 0 h 190"/>
                    <a:gd name="T18" fmla="*/ 1 w 141"/>
                    <a:gd name="T19" fmla="*/ 0 h 190"/>
                    <a:gd name="T20" fmla="*/ 1 w 141"/>
                    <a:gd name="T21" fmla="*/ 0 h 190"/>
                    <a:gd name="T22" fmla="*/ 1 w 141"/>
                    <a:gd name="T23" fmla="*/ 0 h 190"/>
                    <a:gd name="T24" fmla="*/ 1 w 141"/>
                    <a:gd name="T25" fmla="*/ 0 h 190"/>
                    <a:gd name="T26" fmla="*/ 1 w 141"/>
                    <a:gd name="T27" fmla="*/ 0 h 190"/>
                    <a:gd name="T28" fmla="*/ 1 w 141"/>
                    <a:gd name="T29" fmla="*/ 0 h 190"/>
                    <a:gd name="T30" fmla="*/ 1 w 141"/>
                    <a:gd name="T31" fmla="*/ 0 h 190"/>
                    <a:gd name="T32" fmla="*/ 1 w 141"/>
                    <a:gd name="T33" fmla="*/ 0 h 190"/>
                    <a:gd name="T34" fmla="*/ 1 w 141"/>
                    <a:gd name="T35" fmla="*/ 0 h 190"/>
                    <a:gd name="T36" fmla="*/ 1 w 141"/>
                    <a:gd name="T37" fmla="*/ 0 h 190"/>
                    <a:gd name="T38" fmla="*/ 1 w 141"/>
                    <a:gd name="T39" fmla="*/ 0 h 190"/>
                    <a:gd name="T40" fmla="*/ 1 w 141"/>
                    <a:gd name="T41" fmla="*/ 0 h 190"/>
                    <a:gd name="T42" fmla="*/ 1 w 141"/>
                    <a:gd name="T43" fmla="*/ 0 h 190"/>
                    <a:gd name="T44" fmla="*/ 1 w 141"/>
                    <a:gd name="T45" fmla="*/ 0 h 190"/>
                    <a:gd name="T46" fmla="*/ 1 w 141"/>
                    <a:gd name="T47" fmla="*/ 0 h 190"/>
                    <a:gd name="T48" fmla="*/ 1 w 141"/>
                    <a:gd name="T49" fmla="*/ 0 h 190"/>
                    <a:gd name="T50" fmla="*/ 1 w 141"/>
                    <a:gd name="T51" fmla="*/ 0 h 190"/>
                    <a:gd name="T52" fmla="*/ 1 w 141"/>
                    <a:gd name="T53" fmla="*/ 0 h 190"/>
                    <a:gd name="T54" fmla="*/ 1 w 141"/>
                    <a:gd name="T55" fmla="*/ 0 h 190"/>
                    <a:gd name="T56" fmla="*/ 1 w 141"/>
                    <a:gd name="T57" fmla="*/ 0 h 190"/>
                    <a:gd name="T58" fmla="*/ 1 w 141"/>
                    <a:gd name="T59" fmla="*/ 0 h 190"/>
                    <a:gd name="T60" fmla="*/ 1 w 141"/>
                    <a:gd name="T61" fmla="*/ 0 h 190"/>
                    <a:gd name="T62" fmla="*/ 1 w 141"/>
                    <a:gd name="T63" fmla="*/ 0 h 190"/>
                    <a:gd name="T64" fmla="*/ 0 w 141"/>
                    <a:gd name="T65" fmla="*/ 0 h 190"/>
                    <a:gd name="T66" fmla="*/ 0 w 141"/>
                    <a:gd name="T67" fmla="*/ 0 h 190"/>
                    <a:gd name="T68" fmla="*/ 0 w 141"/>
                    <a:gd name="T69" fmla="*/ 0 h 190"/>
                    <a:gd name="T70" fmla="*/ 0 w 141"/>
                    <a:gd name="T71" fmla="*/ 0 h 190"/>
                    <a:gd name="T72" fmla="*/ 0 w 141"/>
                    <a:gd name="T73" fmla="*/ 0 h 190"/>
                    <a:gd name="T74" fmla="*/ 0 w 141"/>
                    <a:gd name="T75" fmla="*/ 0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0"/>
                    <a:gd name="T116" fmla="*/ 141 w 141"/>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0">
                      <a:moveTo>
                        <a:pt x="0" y="0"/>
                      </a:moveTo>
                      <a:lnTo>
                        <a:pt x="0" y="31"/>
                      </a:lnTo>
                      <a:lnTo>
                        <a:pt x="3" y="60"/>
                      </a:lnTo>
                      <a:lnTo>
                        <a:pt x="9" y="90"/>
                      </a:lnTo>
                      <a:lnTo>
                        <a:pt x="22" y="118"/>
                      </a:lnTo>
                      <a:lnTo>
                        <a:pt x="34" y="133"/>
                      </a:lnTo>
                      <a:lnTo>
                        <a:pt x="45" y="145"/>
                      </a:lnTo>
                      <a:lnTo>
                        <a:pt x="58" y="156"/>
                      </a:lnTo>
                      <a:lnTo>
                        <a:pt x="72" y="165"/>
                      </a:lnTo>
                      <a:lnTo>
                        <a:pt x="86" y="172"/>
                      </a:lnTo>
                      <a:lnTo>
                        <a:pt x="101" y="179"/>
                      </a:lnTo>
                      <a:lnTo>
                        <a:pt x="118" y="184"/>
                      </a:lnTo>
                      <a:lnTo>
                        <a:pt x="135" y="190"/>
                      </a:lnTo>
                      <a:lnTo>
                        <a:pt x="138" y="189"/>
                      </a:lnTo>
                      <a:lnTo>
                        <a:pt x="141" y="187"/>
                      </a:lnTo>
                      <a:lnTo>
                        <a:pt x="141" y="183"/>
                      </a:lnTo>
                      <a:lnTo>
                        <a:pt x="140" y="181"/>
                      </a:lnTo>
                      <a:lnTo>
                        <a:pt x="127" y="173"/>
                      </a:lnTo>
                      <a:lnTo>
                        <a:pt x="113" y="166"/>
                      </a:lnTo>
                      <a:lnTo>
                        <a:pt x="101" y="158"/>
                      </a:lnTo>
                      <a:lnTo>
                        <a:pt x="89" y="151"/>
                      </a:lnTo>
                      <a:lnTo>
                        <a:pt x="77" y="143"/>
                      </a:lnTo>
                      <a:lnTo>
                        <a:pt x="65" y="134"/>
                      </a:lnTo>
                      <a:lnTo>
                        <a:pt x="53" y="125"/>
                      </a:lnTo>
                      <a:lnTo>
                        <a:pt x="42" y="114"/>
                      </a:lnTo>
                      <a:lnTo>
                        <a:pt x="30" y="102"/>
                      </a:lnTo>
                      <a:lnTo>
                        <a:pt x="21" y="89"/>
                      </a:lnTo>
                      <a:lnTo>
                        <a:pt x="14" y="75"/>
                      </a:lnTo>
                      <a:lnTo>
                        <a:pt x="10" y="61"/>
                      </a:lnTo>
                      <a:lnTo>
                        <a:pt x="5" y="47"/>
                      </a:lnTo>
                      <a:lnTo>
                        <a:pt x="3" y="32"/>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2" name="Freeform 53"/>
                <p:cNvSpPr/>
                <p:nvPr/>
              </p:nvSpPr>
              <p:spPr bwMode="auto">
                <a:xfrm flipV="1">
                  <a:off x="2664" y="1997"/>
                  <a:ext cx="290" cy="213"/>
                </a:xfrm>
                <a:custGeom>
                  <a:avLst/>
                  <a:gdLst>
                    <a:gd name="T0" fmla="*/ 3 w 579"/>
                    <a:gd name="T1" fmla="*/ 0 h 720"/>
                    <a:gd name="T2" fmla="*/ 3 w 579"/>
                    <a:gd name="T3" fmla="*/ 0 h 720"/>
                    <a:gd name="T4" fmla="*/ 2 w 579"/>
                    <a:gd name="T5" fmla="*/ 0 h 720"/>
                    <a:gd name="T6" fmla="*/ 2 w 579"/>
                    <a:gd name="T7" fmla="*/ 0 h 720"/>
                    <a:gd name="T8" fmla="*/ 2 w 579"/>
                    <a:gd name="T9" fmla="*/ 0 h 720"/>
                    <a:gd name="T10" fmla="*/ 2 w 579"/>
                    <a:gd name="T11" fmla="*/ 0 h 720"/>
                    <a:gd name="T12" fmla="*/ 2 w 579"/>
                    <a:gd name="T13" fmla="*/ 0 h 720"/>
                    <a:gd name="T14" fmla="*/ 2 w 579"/>
                    <a:gd name="T15" fmla="*/ 0 h 720"/>
                    <a:gd name="T16" fmla="*/ 2 w 579"/>
                    <a:gd name="T17" fmla="*/ 0 h 720"/>
                    <a:gd name="T18" fmla="*/ 2 w 579"/>
                    <a:gd name="T19" fmla="*/ 0 h 720"/>
                    <a:gd name="T20" fmla="*/ 2 w 579"/>
                    <a:gd name="T21" fmla="*/ 0 h 720"/>
                    <a:gd name="T22" fmla="*/ 1 w 579"/>
                    <a:gd name="T23" fmla="*/ 0 h 720"/>
                    <a:gd name="T24" fmla="*/ 1 w 579"/>
                    <a:gd name="T25" fmla="*/ 0 h 720"/>
                    <a:gd name="T26" fmla="*/ 1 w 579"/>
                    <a:gd name="T27" fmla="*/ 0 h 720"/>
                    <a:gd name="T28" fmla="*/ 1 w 579"/>
                    <a:gd name="T29" fmla="*/ 0 h 720"/>
                    <a:gd name="T30" fmla="*/ 1 w 579"/>
                    <a:gd name="T31" fmla="*/ 0 h 720"/>
                    <a:gd name="T32" fmla="*/ 1 w 579"/>
                    <a:gd name="T33" fmla="*/ 0 h 720"/>
                    <a:gd name="T34" fmla="*/ 0 w 579"/>
                    <a:gd name="T35" fmla="*/ 0 h 720"/>
                    <a:gd name="T36" fmla="*/ 1 w 579"/>
                    <a:gd name="T37" fmla="*/ 0 h 720"/>
                    <a:gd name="T38" fmla="*/ 1 w 579"/>
                    <a:gd name="T39" fmla="*/ 0 h 720"/>
                    <a:gd name="T40" fmla="*/ 1 w 579"/>
                    <a:gd name="T41" fmla="*/ 0 h 720"/>
                    <a:gd name="T42" fmla="*/ 1 w 579"/>
                    <a:gd name="T43" fmla="*/ 0 h 720"/>
                    <a:gd name="T44" fmla="*/ 1 w 579"/>
                    <a:gd name="T45" fmla="*/ 0 h 720"/>
                    <a:gd name="T46" fmla="*/ 2 w 579"/>
                    <a:gd name="T47" fmla="*/ 0 h 720"/>
                    <a:gd name="T48" fmla="*/ 2 w 579"/>
                    <a:gd name="T49" fmla="*/ 0 h 720"/>
                    <a:gd name="T50" fmla="*/ 2 w 579"/>
                    <a:gd name="T51" fmla="*/ 0 h 720"/>
                    <a:gd name="T52" fmla="*/ 2 w 579"/>
                    <a:gd name="T53" fmla="*/ 0 h 720"/>
                    <a:gd name="T54" fmla="*/ 2 w 579"/>
                    <a:gd name="T55" fmla="*/ 0 h 720"/>
                    <a:gd name="T56" fmla="*/ 2 w 579"/>
                    <a:gd name="T57" fmla="*/ 0 h 720"/>
                    <a:gd name="T58" fmla="*/ 2 w 579"/>
                    <a:gd name="T59" fmla="*/ 0 h 720"/>
                    <a:gd name="T60" fmla="*/ 2 w 579"/>
                    <a:gd name="T61" fmla="*/ 0 h 720"/>
                    <a:gd name="T62" fmla="*/ 2 w 579"/>
                    <a:gd name="T63" fmla="*/ 0 h 720"/>
                    <a:gd name="T64" fmla="*/ 3 w 579"/>
                    <a:gd name="T65" fmla="*/ 0 h 720"/>
                    <a:gd name="T66" fmla="*/ 3 w 579"/>
                    <a:gd name="T67" fmla="*/ 0 h 720"/>
                    <a:gd name="T68" fmla="*/ 3 w 579"/>
                    <a:gd name="T69" fmla="*/ 0 h 720"/>
                    <a:gd name="T70" fmla="*/ 3 w 579"/>
                    <a:gd name="T71" fmla="*/ 0 h 720"/>
                    <a:gd name="T72" fmla="*/ 3 w 579"/>
                    <a:gd name="T73" fmla="*/ 0 h 7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
                    <a:gd name="T112" fmla="*/ 0 h 720"/>
                    <a:gd name="T113" fmla="*/ 579 w 579"/>
                    <a:gd name="T114" fmla="*/ 720 h 7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 h="720">
                      <a:moveTo>
                        <a:pt x="579" y="720"/>
                      </a:moveTo>
                      <a:lnTo>
                        <a:pt x="564" y="689"/>
                      </a:lnTo>
                      <a:lnTo>
                        <a:pt x="549" y="659"/>
                      </a:lnTo>
                      <a:lnTo>
                        <a:pt x="536" y="629"/>
                      </a:lnTo>
                      <a:lnTo>
                        <a:pt x="522" y="599"/>
                      </a:lnTo>
                      <a:lnTo>
                        <a:pt x="508" y="568"/>
                      </a:lnTo>
                      <a:lnTo>
                        <a:pt x="494" y="538"/>
                      </a:lnTo>
                      <a:lnTo>
                        <a:pt x="482" y="506"/>
                      </a:lnTo>
                      <a:lnTo>
                        <a:pt x="470" y="475"/>
                      </a:lnTo>
                      <a:lnTo>
                        <a:pt x="458" y="443"/>
                      </a:lnTo>
                      <a:lnTo>
                        <a:pt x="448" y="410"/>
                      </a:lnTo>
                      <a:lnTo>
                        <a:pt x="437" y="378"/>
                      </a:lnTo>
                      <a:lnTo>
                        <a:pt x="425" y="346"/>
                      </a:lnTo>
                      <a:lnTo>
                        <a:pt x="412" y="315"/>
                      </a:lnTo>
                      <a:lnTo>
                        <a:pt x="399" y="284"/>
                      </a:lnTo>
                      <a:lnTo>
                        <a:pt x="382" y="254"/>
                      </a:lnTo>
                      <a:lnTo>
                        <a:pt x="365" y="225"/>
                      </a:lnTo>
                      <a:lnTo>
                        <a:pt x="349" y="203"/>
                      </a:lnTo>
                      <a:lnTo>
                        <a:pt x="332" y="182"/>
                      </a:lnTo>
                      <a:lnTo>
                        <a:pt x="313" y="163"/>
                      </a:lnTo>
                      <a:lnTo>
                        <a:pt x="294" y="144"/>
                      </a:lnTo>
                      <a:lnTo>
                        <a:pt x="273" y="127"/>
                      </a:lnTo>
                      <a:lnTo>
                        <a:pt x="251" y="111"/>
                      </a:lnTo>
                      <a:lnTo>
                        <a:pt x="228" y="96"/>
                      </a:lnTo>
                      <a:lnTo>
                        <a:pt x="205" y="82"/>
                      </a:lnTo>
                      <a:lnTo>
                        <a:pt x="181" y="68"/>
                      </a:lnTo>
                      <a:lnTo>
                        <a:pt x="157" y="57"/>
                      </a:lnTo>
                      <a:lnTo>
                        <a:pt x="131" y="45"/>
                      </a:lnTo>
                      <a:lnTo>
                        <a:pt x="106" y="35"/>
                      </a:lnTo>
                      <a:lnTo>
                        <a:pt x="81" y="24"/>
                      </a:lnTo>
                      <a:lnTo>
                        <a:pt x="55" y="16"/>
                      </a:lnTo>
                      <a:lnTo>
                        <a:pt x="30" y="7"/>
                      </a:lnTo>
                      <a:lnTo>
                        <a:pt x="5" y="0"/>
                      </a:lnTo>
                      <a:lnTo>
                        <a:pt x="2" y="1"/>
                      </a:lnTo>
                      <a:lnTo>
                        <a:pt x="0" y="4"/>
                      </a:lnTo>
                      <a:lnTo>
                        <a:pt x="0" y="6"/>
                      </a:lnTo>
                      <a:lnTo>
                        <a:pt x="1" y="8"/>
                      </a:lnTo>
                      <a:lnTo>
                        <a:pt x="27" y="17"/>
                      </a:lnTo>
                      <a:lnTo>
                        <a:pt x="53" y="28"/>
                      </a:lnTo>
                      <a:lnTo>
                        <a:pt x="78" y="38"/>
                      </a:lnTo>
                      <a:lnTo>
                        <a:pt x="104" y="49"/>
                      </a:lnTo>
                      <a:lnTo>
                        <a:pt x="129" y="60"/>
                      </a:lnTo>
                      <a:lnTo>
                        <a:pt x="153" y="73"/>
                      </a:lnTo>
                      <a:lnTo>
                        <a:pt x="177" y="85"/>
                      </a:lnTo>
                      <a:lnTo>
                        <a:pt x="202" y="99"/>
                      </a:lnTo>
                      <a:lnTo>
                        <a:pt x="225" y="114"/>
                      </a:lnTo>
                      <a:lnTo>
                        <a:pt x="247" y="130"/>
                      </a:lnTo>
                      <a:lnTo>
                        <a:pt x="268" y="148"/>
                      </a:lnTo>
                      <a:lnTo>
                        <a:pt x="289" y="165"/>
                      </a:lnTo>
                      <a:lnTo>
                        <a:pt x="309" y="185"/>
                      </a:lnTo>
                      <a:lnTo>
                        <a:pt x="327" y="204"/>
                      </a:lnTo>
                      <a:lnTo>
                        <a:pt x="344" y="226"/>
                      </a:lnTo>
                      <a:lnTo>
                        <a:pt x="361" y="249"/>
                      </a:lnTo>
                      <a:lnTo>
                        <a:pt x="377" y="276"/>
                      </a:lnTo>
                      <a:lnTo>
                        <a:pt x="392" y="304"/>
                      </a:lnTo>
                      <a:lnTo>
                        <a:pt x="406" y="333"/>
                      </a:lnTo>
                      <a:lnTo>
                        <a:pt x="417" y="363"/>
                      </a:lnTo>
                      <a:lnTo>
                        <a:pt x="430" y="393"/>
                      </a:lnTo>
                      <a:lnTo>
                        <a:pt x="440" y="423"/>
                      </a:lnTo>
                      <a:lnTo>
                        <a:pt x="452" y="453"/>
                      </a:lnTo>
                      <a:lnTo>
                        <a:pt x="463" y="482"/>
                      </a:lnTo>
                      <a:lnTo>
                        <a:pt x="476" y="513"/>
                      </a:lnTo>
                      <a:lnTo>
                        <a:pt x="488" y="544"/>
                      </a:lnTo>
                      <a:lnTo>
                        <a:pt x="502" y="574"/>
                      </a:lnTo>
                      <a:lnTo>
                        <a:pt x="517" y="603"/>
                      </a:lnTo>
                      <a:lnTo>
                        <a:pt x="532" y="633"/>
                      </a:lnTo>
                      <a:lnTo>
                        <a:pt x="547" y="662"/>
                      </a:lnTo>
                      <a:lnTo>
                        <a:pt x="563" y="692"/>
                      </a:lnTo>
                      <a:lnTo>
                        <a:pt x="579" y="7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3" name="Freeform 54"/>
                <p:cNvSpPr/>
                <p:nvPr/>
              </p:nvSpPr>
              <p:spPr bwMode="auto">
                <a:xfrm flipV="1">
                  <a:off x="2954" y="1997"/>
                  <a:ext cx="73" cy="258"/>
                </a:xfrm>
                <a:custGeom>
                  <a:avLst/>
                  <a:gdLst>
                    <a:gd name="T0" fmla="*/ 0 w 147"/>
                    <a:gd name="T1" fmla="*/ 0 h 874"/>
                    <a:gd name="T2" fmla="*/ 0 w 147"/>
                    <a:gd name="T3" fmla="*/ 0 h 874"/>
                    <a:gd name="T4" fmla="*/ 0 w 147"/>
                    <a:gd name="T5" fmla="*/ 0 h 874"/>
                    <a:gd name="T6" fmla="*/ 0 w 147"/>
                    <a:gd name="T7" fmla="*/ 0 h 874"/>
                    <a:gd name="T8" fmla="*/ 0 w 147"/>
                    <a:gd name="T9" fmla="*/ 0 h 874"/>
                    <a:gd name="T10" fmla="*/ 0 w 147"/>
                    <a:gd name="T11" fmla="*/ 0 h 874"/>
                    <a:gd name="T12" fmla="*/ 0 w 147"/>
                    <a:gd name="T13" fmla="*/ 0 h 874"/>
                    <a:gd name="T14" fmla="*/ 0 w 147"/>
                    <a:gd name="T15" fmla="*/ 0 h 874"/>
                    <a:gd name="T16" fmla="*/ 0 w 147"/>
                    <a:gd name="T17" fmla="*/ 0 h 874"/>
                    <a:gd name="T18" fmla="*/ 0 w 147"/>
                    <a:gd name="T19" fmla="*/ 0 h 874"/>
                    <a:gd name="T20" fmla="*/ 0 w 147"/>
                    <a:gd name="T21" fmla="*/ 0 h 874"/>
                    <a:gd name="T22" fmla="*/ 0 w 147"/>
                    <a:gd name="T23" fmla="*/ 0 h 874"/>
                    <a:gd name="T24" fmla="*/ 0 w 147"/>
                    <a:gd name="T25" fmla="*/ 0 h 874"/>
                    <a:gd name="T26" fmla="*/ 0 w 147"/>
                    <a:gd name="T27" fmla="*/ 0 h 874"/>
                    <a:gd name="T28" fmla="*/ 0 w 147"/>
                    <a:gd name="T29" fmla="*/ 0 h 874"/>
                    <a:gd name="T30" fmla="*/ 0 w 147"/>
                    <a:gd name="T31" fmla="*/ 0 h 874"/>
                    <a:gd name="T32" fmla="*/ 0 w 147"/>
                    <a:gd name="T33" fmla="*/ 0 h 874"/>
                    <a:gd name="T34" fmla="*/ 0 w 147"/>
                    <a:gd name="T35" fmla="*/ 0 h 874"/>
                    <a:gd name="T36" fmla="*/ 0 w 147"/>
                    <a:gd name="T37" fmla="*/ 0 h 874"/>
                    <a:gd name="T38" fmla="*/ 0 w 147"/>
                    <a:gd name="T39" fmla="*/ 0 h 874"/>
                    <a:gd name="T40" fmla="*/ 0 w 147"/>
                    <a:gd name="T41" fmla="*/ 0 h 874"/>
                    <a:gd name="T42" fmla="*/ 0 w 147"/>
                    <a:gd name="T43" fmla="*/ 0 h 874"/>
                    <a:gd name="T44" fmla="*/ 0 w 147"/>
                    <a:gd name="T45" fmla="*/ 0 h 874"/>
                    <a:gd name="T46" fmla="*/ 0 w 147"/>
                    <a:gd name="T47" fmla="*/ 0 h 874"/>
                    <a:gd name="T48" fmla="*/ 0 w 147"/>
                    <a:gd name="T49" fmla="*/ 0 h 874"/>
                    <a:gd name="T50" fmla="*/ 0 w 147"/>
                    <a:gd name="T51" fmla="*/ 0 h 874"/>
                    <a:gd name="T52" fmla="*/ 0 w 147"/>
                    <a:gd name="T53" fmla="*/ 0 h 874"/>
                    <a:gd name="T54" fmla="*/ 0 w 147"/>
                    <a:gd name="T55" fmla="*/ 0 h 874"/>
                    <a:gd name="T56" fmla="*/ 0 w 147"/>
                    <a:gd name="T57" fmla="*/ 0 h 874"/>
                    <a:gd name="T58" fmla="*/ 0 w 147"/>
                    <a:gd name="T59" fmla="*/ 0 h 874"/>
                    <a:gd name="T60" fmla="*/ 0 w 147"/>
                    <a:gd name="T61" fmla="*/ 0 h 874"/>
                    <a:gd name="T62" fmla="*/ 0 w 147"/>
                    <a:gd name="T63" fmla="*/ 0 h 874"/>
                    <a:gd name="T64" fmla="*/ 0 w 147"/>
                    <a:gd name="T65" fmla="*/ 0 h 874"/>
                    <a:gd name="T66" fmla="*/ 0 w 147"/>
                    <a:gd name="T67" fmla="*/ 0 h 874"/>
                    <a:gd name="T68" fmla="*/ 0 w 147"/>
                    <a:gd name="T69" fmla="*/ 0 h 874"/>
                    <a:gd name="T70" fmla="*/ 0 w 147"/>
                    <a:gd name="T71" fmla="*/ 0 h 874"/>
                    <a:gd name="T72" fmla="*/ 0 w 147"/>
                    <a:gd name="T73" fmla="*/ 0 h 874"/>
                    <a:gd name="T74" fmla="*/ 0 w 147"/>
                    <a:gd name="T75" fmla="*/ 0 h 874"/>
                    <a:gd name="T76" fmla="*/ 0 w 147"/>
                    <a:gd name="T77" fmla="*/ 0 h 8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
                    <a:gd name="T118" fmla="*/ 0 h 874"/>
                    <a:gd name="T119" fmla="*/ 147 w 147"/>
                    <a:gd name="T120" fmla="*/ 874 h 8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 h="874">
                      <a:moveTo>
                        <a:pt x="0" y="872"/>
                      </a:moveTo>
                      <a:lnTo>
                        <a:pt x="17" y="874"/>
                      </a:lnTo>
                      <a:lnTo>
                        <a:pt x="29" y="870"/>
                      </a:lnTo>
                      <a:lnTo>
                        <a:pt x="38" y="862"/>
                      </a:lnTo>
                      <a:lnTo>
                        <a:pt x="46" y="852"/>
                      </a:lnTo>
                      <a:lnTo>
                        <a:pt x="53" y="839"/>
                      </a:lnTo>
                      <a:lnTo>
                        <a:pt x="58" y="826"/>
                      </a:lnTo>
                      <a:lnTo>
                        <a:pt x="61" y="815"/>
                      </a:lnTo>
                      <a:lnTo>
                        <a:pt x="65" y="803"/>
                      </a:lnTo>
                      <a:lnTo>
                        <a:pt x="71" y="780"/>
                      </a:lnTo>
                      <a:lnTo>
                        <a:pt x="72" y="756"/>
                      </a:lnTo>
                      <a:lnTo>
                        <a:pt x="70" y="732"/>
                      </a:lnTo>
                      <a:lnTo>
                        <a:pt x="67" y="709"/>
                      </a:lnTo>
                      <a:lnTo>
                        <a:pt x="61" y="671"/>
                      </a:lnTo>
                      <a:lnTo>
                        <a:pt x="57" y="633"/>
                      </a:lnTo>
                      <a:lnTo>
                        <a:pt x="51" y="595"/>
                      </a:lnTo>
                      <a:lnTo>
                        <a:pt x="45" y="558"/>
                      </a:lnTo>
                      <a:lnTo>
                        <a:pt x="41" y="524"/>
                      </a:lnTo>
                      <a:lnTo>
                        <a:pt x="38" y="492"/>
                      </a:lnTo>
                      <a:lnTo>
                        <a:pt x="36" y="459"/>
                      </a:lnTo>
                      <a:lnTo>
                        <a:pt x="34" y="426"/>
                      </a:lnTo>
                      <a:lnTo>
                        <a:pt x="34" y="385"/>
                      </a:lnTo>
                      <a:lnTo>
                        <a:pt x="38" y="346"/>
                      </a:lnTo>
                      <a:lnTo>
                        <a:pt x="44" y="307"/>
                      </a:lnTo>
                      <a:lnTo>
                        <a:pt x="51" y="267"/>
                      </a:lnTo>
                      <a:lnTo>
                        <a:pt x="55" y="252"/>
                      </a:lnTo>
                      <a:lnTo>
                        <a:pt x="58" y="237"/>
                      </a:lnTo>
                      <a:lnTo>
                        <a:pt x="63" y="222"/>
                      </a:lnTo>
                      <a:lnTo>
                        <a:pt x="68" y="207"/>
                      </a:lnTo>
                      <a:lnTo>
                        <a:pt x="74" y="194"/>
                      </a:lnTo>
                      <a:lnTo>
                        <a:pt x="79" y="179"/>
                      </a:lnTo>
                      <a:lnTo>
                        <a:pt x="83" y="165"/>
                      </a:lnTo>
                      <a:lnTo>
                        <a:pt x="88" y="150"/>
                      </a:lnTo>
                      <a:lnTo>
                        <a:pt x="93" y="130"/>
                      </a:lnTo>
                      <a:lnTo>
                        <a:pt x="98" y="111"/>
                      </a:lnTo>
                      <a:lnTo>
                        <a:pt x="104" y="92"/>
                      </a:lnTo>
                      <a:lnTo>
                        <a:pt x="110" y="73"/>
                      </a:lnTo>
                      <a:lnTo>
                        <a:pt x="118" y="55"/>
                      </a:lnTo>
                      <a:lnTo>
                        <a:pt x="126" y="37"/>
                      </a:lnTo>
                      <a:lnTo>
                        <a:pt x="135" y="20"/>
                      </a:lnTo>
                      <a:lnTo>
                        <a:pt x="146" y="2"/>
                      </a:lnTo>
                      <a:lnTo>
                        <a:pt x="147" y="1"/>
                      </a:lnTo>
                      <a:lnTo>
                        <a:pt x="146" y="0"/>
                      </a:lnTo>
                      <a:lnTo>
                        <a:pt x="144" y="0"/>
                      </a:lnTo>
                      <a:lnTo>
                        <a:pt x="142" y="1"/>
                      </a:lnTo>
                      <a:lnTo>
                        <a:pt x="129" y="18"/>
                      </a:lnTo>
                      <a:lnTo>
                        <a:pt x="119" y="36"/>
                      </a:lnTo>
                      <a:lnTo>
                        <a:pt x="109" y="54"/>
                      </a:lnTo>
                      <a:lnTo>
                        <a:pt x="101" y="74"/>
                      </a:lnTo>
                      <a:lnTo>
                        <a:pt x="93" y="93"/>
                      </a:lnTo>
                      <a:lnTo>
                        <a:pt x="86" y="113"/>
                      </a:lnTo>
                      <a:lnTo>
                        <a:pt x="79" y="133"/>
                      </a:lnTo>
                      <a:lnTo>
                        <a:pt x="72" y="152"/>
                      </a:lnTo>
                      <a:lnTo>
                        <a:pt x="63" y="179"/>
                      </a:lnTo>
                      <a:lnTo>
                        <a:pt x="53" y="204"/>
                      </a:lnTo>
                      <a:lnTo>
                        <a:pt x="44" y="231"/>
                      </a:lnTo>
                      <a:lnTo>
                        <a:pt x="36" y="256"/>
                      </a:lnTo>
                      <a:lnTo>
                        <a:pt x="28" y="282"/>
                      </a:lnTo>
                      <a:lnTo>
                        <a:pt x="22" y="309"/>
                      </a:lnTo>
                      <a:lnTo>
                        <a:pt x="17" y="335"/>
                      </a:lnTo>
                      <a:lnTo>
                        <a:pt x="12" y="363"/>
                      </a:lnTo>
                      <a:lnTo>
                        <a:pt x="10" y="418"/>
                      </a:lnTo>
                      <a:lnTo>
                        <a:pt x="13" y="475"/>
                      </a:lnTo>
                      <a:lnTo>
                        <a:pt x="20" y="532"/>
                      </a:lnTo>
                      <a:lnTo>
                        <a:pt x="30" y="588"/>
                      </a:lnTo>
                      <a:lnTo>
                        <a:pt x="35" y="613"/>
                      </a:lnTo>
                      <a:lnTo>
                        <a:pt x="43" y="652"/>
                      </a:lnTo>
                      <a:lnTo>
                        <a:pt x="51" y="700"/>
                      </a:lnTo>
                      <a:lnTo>
                        <a:pt x="56" y="750"/>
                      </a:lnTo>
                      <a:lnTo>
                        <a:pt x="56" y="799"/>
                      </a:lnTo>
                      <a:lnTo>
                        <a:pt x="48" y="838"/>
                      </a:lnTo>
                      <a:lnTo>
                        <a:pt x="30" y="864"/>
                      </a:lnTo>
                      <a:lnTo>
                        <a:pt x="0" y="8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4" name="Freeform 55"/>
                <p:cNvSpPr/>
                <p:nvPr/>
              </p:nvSpPr>
              <p:spPr bwMode="auto">
                <a:xfrm flipV="1">
                  <a:off x="3036" y="2004"/>
                  <a:ext cx="73" cy="252"/>
                </a:xfrm>
                <a:custGeom>
                  <a:avLst/>
                  <a:gdLst>
                    <a:gd name="T0" fmla="*/ 1 w 146"/>
                    <a:gd name="T1" fmla="*/ 0 h 854"/>
                    <a:gd name="T2" fmla="*/ 1 w 146"/>
                    <a:gd name="T3" fmla="*/ 0 h 854"/>
                    <a:gd name="T4" fmla="*/ 1 w 146"/>
                    <a:gd name="T5" fmla="*/ 0 h 854"/>
                    <a:gd name="T6" fmla="*/ 1 w 146"/>
                    <a:gd name="T7" fmla="*/ 0 h 854"/>
                    <a:gd name="T8" fmla="*/ 1 w 146"/>
                    <a:gd name="T9" fmla="*/ 0 h 854"/>
                    <a:gd name="T10" fmla="*/ 1 w 146"/>
                    <a:gd name="T11" fmla="*/ 0 h 854"/>
                    <a:gd name="T12" fmla="*/ 1 w 146"/>
                    <a:gd name="T13" fmla="*/ 0 h 854"/>
                    <a:gd name="T14" fmla="*/ 1 w 146"/>
                    <a:gd name="T15" fmla="*/ 0 h 854"/>
                    <a:gd name="T16" fmla="*/ 1 w 146"/>
                    <a:gd name="T17" fmla="*/ 0 h 854"/>
                    <a:gd name="T18" fmla="*/ 1 w 146"/>
                    <a:gd name="T19" fmla="*/ 0 h 854"/>
                    <a:gd name="T20" fmla="*/ 1 w 146"/>
                    <a:gd name="T21" fmla="*/ 0 h 854"/>
                    <a:gd name="T22" fmla="*/ 1 w 146"/>
                    <a:gd name="T23" fmla="*/ 0 h 854"/>
                    <a:gd name="T24" fmla="*/ 1 w 146"/>
                    <a:gd name="T25" fmla="*/ 0 h 854"/>
                    <a:gd name="T26" fmla="*/ 1 w 146"/>
                    <a:gd name="T27" fmla="*/ 0 h 854"/>
                    <a:gd name="T28" fmla="*/ 1 w 146"/>
                    <a:gd name="T29" fmla="*/ 0 h 854"/>
                    <a:gd name="T30" fmla="*/ 1 w 146"/>
                    <a:gd name="T31" fmla="*/ 0 h 854"/>
                    <a:gd name="T32" fmla="*/ 1 w 146"/>
                    <a:gd name="T33" fmla="*/ 0 h 854"/>
                    <a:gd name="T34" fmla="*/ 1 w 146"/>
                    <a:gd name="T35" fmla="*/ 0 h 854"/>
                    <a:gd name="T36" fmla="*/ 1 w 146"/>
                    <a:gd name="T37" fmla="*/ 0 h 854"/>
                    <a:gd name="T38" fmla="*/ 1 w 146"/>
                    <a:gd name="T39" fmla="*/ 0 h 854"/>
                    <a:gd name="T40" fmla="*/ 1 w 146"/>
                    <a:gd name="T41" fmla="*/ 0 h 854"/>
                    <a:gd name="T42" fmla="*/ 1 w 146"/>
                    <a:gd name="T43" fmla="*/ 0 h 854"/>
                    <a:gd name="T44" fmla="*/ 1 w 146"/>
                    <a:gd name="T45" fmla="*/ 0 h 854"/>
                    <a:gd name="T46" fmla="*/ 1 w 146"/>
                    <a:gd name="T47" fmla="*/ 0 h 854"/>
                    <a:gd name="T48" fmla="*/ 1 w 146"/>
                    <a:gd name="T49" fmla="*/ 0 h 854"/>
                    <a:gd name="T50" fmla="*/ 1 w 146"/>
                    <a:gd name="T51" fmla="*/ 0 h 854"/>
                    <a:gd name="T52" fmla="*/ 1 w 146"/>
                    <a:gd name="T53" fmla="*/ 0 h 854"/>
                    <a:gd name="T54" fmla="*/ 1 w 146"/>
                    <a:gd name="T55" fmla="*/ 0 h 854"/>
                    <a:gd name="T56" fmla="*/ 1 w 146"/>
                    <a:gd name="T57" fmla="*/ 0 h 854"/>
                    <a:gd name="T58" fmla="*/ 1 w 146"/>
                    <a:gd name="T59" fmla="*/ 0 h 854"/>
                    <a:gd name="T60" fmla="*/ 1 w 146"/>
                    <a:gd name="T61" fmla="*/ 0 h 854"/>
                    <a:gd name="T62" fmla="*/ 1 w 146"/>
                    <a:gd name="T63" fmla="*/ 0 h 854"/>
                    <a:gd name="T64" fmla="*/ 1 w 146"/>
                    <a:gd name="T65" fmla="*/ 0 h 854"/>
                    <a:gd name="T66" fmla="*/ 1 w 146"/>
                    <a:gd name="T67" fmla="*/ 0 h 854"/>
                    <a:gd name="T68" fmla="*/ 1 w 146"/>
                    <a:gd name="T69" fmla="*/ 0 h 854"/>
                    <a:gd name="T70" fmla="*/ 1 w 146"/>
                    <a:gd name="T71" fmla="*/ 0 h 854"/>
                    <a:gd name="T72" fmla="*/ 0 w 146"/>
                    <a:gd name="T73" fmla="*/ 0 h 854"/>
                    <a:gd name="T74" fmla="*/ 0 w 146"/>
                    <a:gd name="T75" fmla="*/ 0 h 854"/>
                    <a:gd name="T76" fmla="*/ 0 w 146"/>
                    <a:gd name="T77" fmla="*/ 0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854"/>
                    <a:gd name="T119" fmla="*/ 146 w 146"/>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854">
                      <a:moveTo>
                        <a:pt x="0" y="1"/>
                      </a:moveTo>
                      <a:lnTo>
                        <a:pt x="8" y="10"/>
                      </a:lnTo>
                      <a:lnTo>
                        <a:pt x="15" y="19"/>
                      </a:lnTo>
                      <a:lnTo>
                        <a:pt x="21" y="30"/>
                      </a:lnTo>
                      <a:lnTo>
                        <a:pt x="27" y="40"/>
                      </a:lnTo>
                      <a:lnTo>
                        <a:pt x="31" y="51"/>
                      </a:lnTo>
                      <a:lnTo>
                        <a:pt x="36" y="63"/>
                      </a:lnTo>
                      <a:lnTo>
                        <a:pt x="40" y="74"/>
                      </a:lnTo>
                      <a:lnTo>
                        <a:pt x="44" y="86"/>
                      </a:lnTo>
                      <a:lnTo>
                        <a:pt x="50" y="101"/>
                      </a:lnTo>
                      <a:lnTo>
                        <a:pt x="55" y="116"/>
                      </a:lnTo>
                      <a:lnTo>
                        <a:pt x="61" y="130"/>
                      </a:lnTo>
                      <a:lnTo>
                        <a:pt x="67" y="145"/>
                      </a:lnTo>
                      <a:lnTo>
                        <a:pt x="73" y="159"/>
                      </a:lnTo>
                      <a:lnTo>
                        <a:pt x="78" y="174"/>
                      </a:lnTo>
                      <a:lnTo>
                        <a:pt x="83" y="189"/>
                      </a:lnTo>
                      <a:lnTo>
                        <a:pt x="87" y="205"/>
                      </a:lnTo>
                      <a:lnTo>
                        <a:pt x="96" y="255"/>
                      </a:lnTo>
                      <a:lnTo>
                        <a:pt x="105" y="305"/>
                      </a:lnTo>
                      <a:lnTo>
                        <a:pt x="112" y="356"/>
                      </a:lnTo>
                      <a:lnTo>
                        <a:pt x="120" y="406"/>
                      </a:lnTo>
                      <a:lnTo>
                        <a:pt x="128" y="467"/>
                      </a:lnTo>
                      <a:lnTo>
                        <a:pt x="131" y="530"/>
                      </a:lnTo>
                      <a:lnTo>
                        <a:pt x="129" y="592"/>
                      </a:lnTo>
                      <a:lnTo>
                        <a:pt x="118" y="652"/>
                      </a:lnTo>
                      <a:lnTo>
                        <a:pt x="110" y="677"/>
                      </a:lnTo>
                      <a:lnTo>
                        <a:pt x="101" y="701"/>
                      </a:lnTo>
                      <a:lnTo>
                        <a:pt x="93" y="726"/>
                      </a:lnTo>
                      <a:lnTo>
                        <a:pt x="85" y="750"/>
                      </a:lnTo>
                      <a:lnTo>
                        <a:pt x="77" y="775"/>
                      </a:lnTo>
                      <a:lnTo>
                        <a:pt x="69" y="799"/>
                      </a:lnTo>
                      <a:lnTo>
                        <a:pt x="61" y="824"/>
                      </a:lnTo>
                      <a:lnTo>
                        <a:pt x="54" y="849"/>
                      </a:lnTo>
                      <a:lnTo>
                        <a:pt x="54" y="852"/>
                      </a:lnTo>
                      <a:lnTo>
                        <a:pt x="57" y="854"/>
                      </a:lnTo>
                      <a:lnTo>
                        <a:pt x="60" y="852"/>
                      </a:lnTo>
                      <a:lnTo>
                        <a:pt x="61" y="850"/>
                      </a:lnTo>
                      <a:lnTo>
                        <a:pt x="72" y="821"/>
                      </a:lnTo>
                      <a:lnTo>
                        <a:pt x="82" y="792"/>
                      </a:lnTo>
                      <a:lnTo>
                        <a:pt x="92" y="764"/>
                      </a:lnTo>
                      <a:lnTo>
                        <a:pt x="103" y="735"/>
                      </a:lnTo>
                      <a:lnTo>
                        <a:pt x="113" y="706"/>
                      </a:lnTo>
                      <a:lnTo>
                        <a:pt x="123" y="678"/>
                      </a:lnTo>
                      <a:lnTo>
                        <a:pt x="131" y="648"/>
                      </a:lnTo>
                      <a:lnTo>
                        <a:pt x="139" y="620"/>
                      </a:lnTo>
                      <a:lnTo>
                        <a:pt x="146" y="569"/>
                      </a:lnTo>
                      <a:lnTo>
                        <a:pt x="146" y="517"/>
                      </a:lnTo>
                      <a:lnTo>
                        <a:pt x="142" y="465"/>
                      </a:lnTo>
                      <a:lnTo>
                        <a:pt x="136" y="414"/>
                      </a:lnTo>
                      <a:lnTo>
                        <a:pt x="131" y="386"/>
                      </a:lnTo>
                      <a:lnTo>
                        <a:pt x="127" y="357"/>
                      </a:lnTo>
                      <a:lnTo>
                        <a:pt x="121" y="327"/>
                      </a:lnTo>
                      <a:lnTo>
                        <a:pt x="115" y="298"/>
                      </a:lnTo>
                      <a:lnTo>
                        <a:pt x="110" y="269"/>
                      </a:lnTo>
                      <a:lnTo>
                        <a:pt x="103" y="240"/>
                      </a:lnTo>
                      <a:lnTo>
                        <a:pt x="97" y="212"/>
                      </a:lnTo>
                      <a:lnTo>
                        <a:pt x="90" y="183"/>
                      </a:lnTo>
                      <a:lnTo>
                        <a:pt x="87" y="170"/>
                      </a:lnTo>
                      <a:lnTo>
                        <a:pt x="82" y="157"/>
                      </a:lnTo>
                      <a:lnTo>
                        <a:pt x="77" y="145"/>
                      </a:lnTo>
                      <a:lnTo>
                        <a:pt x="72" y="132"/>
                      </a:lnTo>
                      <a:lnTo>
                        <a:pt x="66" y="119"/>
                      </a:lnTo>
                      <a:lnTo>
                        <a:pt x="59" y="107"/>
                      </a:lnTo>
                      <a:lnTo>
                        <a:pt x="53" y="95"/>
                      </a:lnTo>
                      <a:lnTo>
                        <a:pt x="47" y="83"/>
                      </a:lnTo>
                      <a:lnTo>
                        <a:pt x="42" y="70"/>
                      </a:lnTo>
                      <a:lnTo>
                        <a:pt x="37" y="59"/>
                      </a:lnTo>
                      <a:lnTo>
                        <a:pt x="32" y="48"/>
                      </a:lnTo>
                      <a:lnTo>
                        <a:pt x="28" y="38"/>
                      </a:lnTo>
                      <a:lnTo>
                        <a:pt x="23" y="28"/>
                      </a:lnTo>
                      <a:lnTo>
                        <a:pt x="16" y="18"/>
                      </a:lnTo>
                      <a:lnTo>
                        <a:pt x="9" y="9"/>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5" name="Freeform 56"/>
                <p:cNvSpPr/>
                <p:nvPr/>
              </p:nvSpPr>
              <p:spPr bwMode="auto">
                <a:xfrm flipV="1">
                  <a:off x="3113" y="1823"/>
                  <a:ext cx="45" cy="15"/>
                </a:xfrm>
                <a:custGeom>
                  <a:avLst/>
                  <a:gdLst>
                    <a:gd name="T0" fmla="*/ 0 w 90"/>
                    <a:gd name="T1" fmla="*/ 0 h 49"/>
                    <a:gd name="T2" fmla="*/ 1 w 90"/>
                    <a:gd name="T3" fmla="*/ 0 h 49"/>
                    <a:gd name="T4" fmla="*/ 1 w 90"/>
                    <a:gd name="T5" fmla="*/ 0 h 49"/>
                    <a:gd name="T6" fmla="*/ 1 w 90"/>
                    <a:gd name="T7" fmla="*/ 0 h 49"/>
                    <a:gd name="T8" fmla="*/ 1 w 90"/>
                    <a:gd name="T9" fmla="*/ 0 h 49"/>
                    <a:gd name="T10" fmla="*/ 1 w 90"/>
                    <a:gd name="T11" fmla="*/ 0 h 49"/>
                    <a:gd name="T12" fmla="*/ 1 w 90"/>
                    <a:gd name="T13" fmla="*/ 0 h 49"/>
                    <a:gd name="T14" fmla="*/ 1 w 90"/>
                    <a:gd name="T15" fmla="*/ 0 h 49"/>
                    <a:gd name="T16" fmla="*/ 1 w 90"/>
                    <a:gd name="T17" fmla="*/ 0 h 49"/>
                    <a:gd name="T18" fmla="*/ 1 w 90"/>
                    <a:gd name="T19" fmla="*/ 0 h 49"/>
                    <a:gd name="T20" fmla="*/ 1 w 90"/>
                    <a:gd name="T21" fmla="*/ 0 h 49"/>
                    <a:gd name="T22" fmla="*/ 1 w 90"/>
                    <a:gd name="T23" fmla="*/ 0 h 49"/>
                    <a:gd name="T24" fmla="*/ 1 w 90"/>
                    <a:gd name="T25" fmla="*/ 0 h 49"/>
                    <a:gd name="T26" fmla="*/ 1 w 90"/>
                    <a:gd name="T27" fmla="*/ 0 h 49"/>
                    <a:gd name="T28" fmla="*/ 1 w 90"/>
                    <a:gd name="T29" fmla="*/ 0 h 49"/>
                    <a:gd name="T30" fmla="*/ 1 w 90"/>
                    <a:gd name="T31" fmla="*/ 0 h 49"/>
                    <a:gd name="T32" fmla="*/ 1 w 90"/>
                    <a:gd name="T33" fmla="*/ 0 h 49"/>
                    <a:gd name="T34" fmla="*/ 1 w 90"/>
                    <a:gd name="T35" fmla="*/ 0 h 49"/>
                    <a:gd name="T36" fmla="*/ 1 w 90"/>
                    <a:gd name="T37" fmla="*/ 0 h 49"/>
                    <a:gd name="T38" fmla="*/ 1 w 90"/>
                    <a:gd name="T39" fmla="*/ 0 h 49"/>
                    <a:gd name="T40" fmla="*/ 1 w 90"/>
                    <a:gd name="T41" fmla="*/ 0 h 49"/>
                    <a:gd name="T42" fmla="*/ 1 w 90"/>
                    <a:gd name="T43" fmla="*/ 0 h 49"/>
                    <a:gd name="T44" fmla="*/ 1 w 90"/>
                    <a:gd name="T45" fmla="*/ 0 h 49"/>
                    <a:gd name="T46" fmla="*/ 1 w 90"/>
                    <a:gd name="T47" fmla="*/ 0 h 49"/>
                    <a:gd name="T48" fmla="*/ 1 w 90"/>
                    <a:gd name="T49" fmla="*/ 0 h 49"/>
                    <a:gd name="T50" fmla="*/ 1 w 90"/>
                    <a:gd name="T51" fmla="*/ 0 h 49"/>
                    <a:gd name="T52" fmla="*/ 1 w 90"/>
                    <a:gd name="T53" fmla="*/ 0 h 49"/>
                    <a:gd name="T54" fmla="*/ 1 w 90"/>
                    <a:gd name="T55" fmla="*/ 0 h 49"/>
                    <a:gd name="T56" fmla="*/ 0 w 90"/>
                    <a:gd name="T57" fmla="*/ 0 h 49"/>
                    <a:gd name="T58" fmla="*/ 0 w 90"/>
                    <a:gd name="T59" fmla="*/ 0 h 49"/>
                    <a:gd name="T60" fmla="*/ 0 w 90"/>
                    <a:gd name="T61" fmla="*/ 0 h 49"/>
                    <a:gd name="T62" fmla="*/ 0 w 90"/>
                    <a:gd name="T63" fmla="*/ 0 h 49"/>
                    <a:gd name="T64" fmla="*/ 0 w 90"/>
                    <a:gd name="T65" fmla="*/ 0 h 49"/>
                    <a:gd name="T66" fmla="*/ 0 w 90"/>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49"/>
                    <a:gd name="T104" fmla="*/ 90 w 90"/>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49">
                      <a:moveTo>
                        <a:pt x="0" y="1"/>
                      </a:moveTo>
                      <a:lnTo>
                        <a:pt x="7" y="2"/>
                      </a:lnTo>
                      <a:lnTo>
                        <a:pt x="13" y="3"/>
                      </a:lnTo>
                      <a:lnTo>
                        <a:pt x="19" y="5"/>
                      </a:lnTo>
                      <a:lnTo>
                        <a:pt x="24" y="8"/>
                      </a:lnTo>
                      <a:lnTo>
                        <a:pt x="30" y="10"/>
                      </a:lnTo>
                      <a:lnTo>
                        <a:pt x="36" y="14"/>
                      </a:lnTo>
                      <a:lnTo>
                        <a:pt x="42" y="17"/>
                      </a:lnTo>
                      <a:lnTo>
                        <a:pt x="48" y="20"/>
                      </a:lnTo>
                      <a:lnTo>
                        <a:pt x="52" y="24"/>
                      </a:lnTo>
                      <a:lnTo>
                        <a:pt x="57" y="27"/>
                      </a:lnTo>
                      <a:lnTo>
                        <a:pt x="60" y="31"/>
                      </a:lnTo>
                      <a:lnTo>
                        <a:pt x="65" y="34"/>
                      </a:lnTo>
                      <a:lnTo>
                        <a:pt x="69" y="39"/>
                      </a:lnTo>
                      <a:lnTo>
                        <a:pt x="73" y="42"/>
                      </a:lnTo>
                      <a:lnTo>
                        <a:pt x="77" y="46"/>
                      </a:lnTo>
                      <a:lnTo>
                        <a:pt x="82" y="49"/>
                      </a:lnTo>
                      <a:lnTo>
                        <a:pt x="86" y="49"/>
                      </a:lnTo>
                      <a:lnTo>
                        <a:pt x="89" y="45"/>
                      </a:lnTo>
                      <a:lnTo>
                        <a:pt x="90" y="41"/>
                      </a:lnTo>
                      <a:lnTo>
                        <a:pt x="89" y="38"/>
                      </a:lnTo>
                      <a:lnTo>
                        <a:pt x="81" y="29"/>
                      </a:lnTo>
                      <a:lnTo>
                        <a:pt x="72" y="20"/>
                      </a:lnTo>
                      <a:lnTo>
                        <a:pt x="61" y="14"/>
                      </a:lnTo>
                      <a:lnTo>
                        <a:pt x="50" y="8"/>
                      </a:lnTo>
                      <a:lnTo>
                        <a:pt x="37" y="4"/>
                      </a:lnTo>
                      <a:lnTo>
                        <a:pt x="24" y="1"/>
                      </a:lnTo>
                      <a:lnTo>
                        <a:pt x="1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6" name="Freeform 57"/>
                <p:cNvSpPr/>
                <p:nvPr/>
              </p:nvSpPr>
              <p:spPr bwMode="auto">
                <a:xfrm flipV="1">
                  <a:off x="2953" y="1892"/>
                  <a:ext cx="110" cy="42"/>
                </a:xfrm>
                <a:custGeom>
                  <a:avLst/>
                  <a:gdLst>
                    <a:gd name="T0" fmla="*/ 1 w 220"/>
                    <a:gd name="T1" fmla="*/ 0 h 141"/>
                    <a:gd name="T2" fmla="*/ 1 w 220"/>
                    <a:gd name="T3" fmla="*/ 0 h 141"/>
                    <a:gd name="T4" fmla="*/ 1 w 220"/>
                    <a:gd name="T5" fmla="*/ 0 h 141"/>
                    <a:gd name="T6" fmla="*/ 1 w 220"/>
                    <a:gd name="T7" fmla="*/ 0 h 141"/>
                    <a:gd name="T8" fmla="*/ 1 w 220"/>
                    <a:gd name="T9" fmla="*/ 0 h 141"/>
                    <a:gd name="T10" fmla="*/ 1 w 220"/>
                    <a:gd name="T11" fmla="*/ 0 h 141"/>
                    <a:gd name="T12" fmla="*/ 1 w 220"/>
                    <a:gd name="T13" fmla="*/ 0 h 141"/>
                    <a:gd name="T14" fmla="*/ 1 w 220"/>
                    <a:gd name="T15" fmla="*/ 0 h 141"/>
                    <a:gd name="T16" fmla="*/ 1 w 220"/>
                    <a:gd name="T17" fmla="*/ 0 h 141"/>
                    <a:gd name="T18" fmla="*/ 1 w 220"/>
                    <a:gd name="T19" fmla="*/ 0 h 141"/>
                    <a:gd name="T20" fmla="*/ 1 w 220"/>
                    <a:gd name="T21" fmla="*/ 0 h 141"/>
                    <a:gd name="T22" fmla="*/ 1 w 220"/>
                    <a:gd name="T23" fmla="*/ 0 h 141"/>
                    <a:gd name="T24" fmla="*/ 1 w 220"/>
                    <a:gd name="T25" fmla="*/ 0 h 141"/>
                    <a:gd name="T26" fmla="*/ 1 w 220"/>
                    <a:gd name="T27" fmla="*/ 0 h 141"/>
                    <a:gd name="T28" fmla="*/ 1 w 220"/>
                    <a:gd name="T29" fmla="*/ 0 h 141"/>
                    <a:gd name="T30" fmla="*/ 1 w 220"/>
                    <a:gd name="T31" fmla="*/ 0 h 141"/>
                    <a:gd name="T32" fmla="*/ 1 w 220"/>
                    <a:gd name="T33" fmla="*/ 0 h 141"/>
                    <a:gd name="T34" fmla="*/ 1 w 220"/>
                    <a:gd name="T35" fmla="*/ 0 h 141"/>
                    <a:gd name="T36" fmla="*/ 1 w 220"/>
                    <a:gd name="T37" fmla="*/ 0 h 141"/>
                    <a:gd name="T38" fmla="*/ 1 w 220"/>
                    <a:gd name="T39" fmla="*/ 0 h 141"/>
                    <a:gd name="T40" fmla="*/ 1 w 220"/>
                    <a:gd name="T41" fmla="*/ 0 h 141"/>
                    <a:gd name="T42" fmla="*/ 1 w 220"/>
                    <a:gd name="T43" fmla="*/ 0 h 141"/>
                    <a:gd name="T44" fmla="*/ 1 w 220"/>
                    <a:gd name="T45" fmla="*/ 0 h 141"/>
                    <a:gd name="T46" fmla="*/ 1 w 220"/>
                    <a:gd name="T47" fmla="*/ 0 h 141"/>
                    <a:gd name="T48" fmla="*/ 1 w 220"/>
                    <a:gd name="T49" fmla="*/ 0 h 141"/>
                    <a:gd name="T50" fmla="*/ 1 w 220"/>
                    <a:gd name="T51" fmla="*/ 0 h 141"/>
                    <a:gd name="T52" fmla="*/ 1 w 220"/>
                    <a:gd name="T53" fmla="*/ 0 h 141"/>
                    <a:gd name="T54" fmla="*/ 0 w 220"/>
                    <a:gd name="T55" fmla="*/ 0 h 141"/>
                    <a:gd name="T56" fmla="*/ 0 w 220"/>
                    <a:gd name="T57" fmla="*/ 0 h 141"/>
                    <a:gd name="T58" fmla="*/ 1 w 220"/>
                    <a:gd name="T59" fmla="*/ 0 h 141"/>
                    <a:gd name="T60" fmla="*/ 1 w 220"/>
                    <a:gd name="T61" fmla="*/ 0 h 141"/>
                    <a:gd name="T62" fmla="*/ 1 w 220"/>
                    <a:gd name="T63" fmla="*/ 0 h 141"/>
                    <a:gd name="T64" fmla="*/ 1 w 220"/>
                    <a:gd name="T65" fmla="*/ 0 h 141"/>
                    <a:gd name="T66" fmla="*/ 1 w 220"/>
                    <a:gd name="T67" fmla="*/ 0 h 141"/>
                    <a:gd name="T68" fmla="*/ 1 w 220"/>
                    <a:gd name="T69" fmla="*/ 0 h 141"/>
                    <a:gd name="T70" fmla="*/ 1 w 220"/>
                    <a:gd name="T71" fmla="*/ 0 h 141"/>
                    <a:gd name="T72" fmla="*/ 1 w 220"/>
                    <a:gd name="T73" fmla="*/ 0 h 141"/>
                    <a:gd name="T74" fmla="*/ 1 w 220"/>
                    <a:gd name="T75" fmla="*/ 0 h 141"/>
                    <a:gd name="T76" fmla="*/ 1 w 220"/>
                    <a:gd name="T77" fmla="*/ 0 h 141"/>
                    <a:gd name="T78" fmla="*/ 1 w 220"/>
                    <a:gd name="T79" fmla="*/ 0 h 141"/>
                    <a:gd name="T80" fmla="*/ 1 w 220"/>
                    <a:gd name="T81" fmla="*/ 0 h 141"/>
                    <a:gd name="T82" fmla="*/ 1 w 220"/>
                    <a:gd name="T83" fmla="*/ 0 h 141"/>
                    <a:gd name="T84" fmla="*/ 1 w 220"/>
                    <a:gd name="T85" fmla="*/ 0 h 141"/>
                    <a:gd name="T86" fmla="*/ 1 w 220"/>
                    <a:gd name="T87" fmla="*/ 0 h 141"/>
                    <a:gd name="T88" fmla="*/ 1 w 220"/>
                    <a:gd name="T89" fmla="*/ 0 h 141"/>
                    <a:gd name="T90" fmla="*/ 1 w 220"/>
                    <a:gd name="T91" fmla="*/ 0 h 141"/>
                    <a:gd name="T92" fmla="*/ 1 w 220"/>
                    <a:gd name="T93" fmla="*/ 0 h 141"/>
                    <a:gd name="T94" fmla="*/ 1 w 220"/>
                    <a:gd name="T95" fmla="*/ 0 h 141"/>
                    <a:gd name="T96" fmla="*/ 1 w 220"/>
                    <a:gd name="T97" fmla="*/ 0 h 141"/>
                    <a:gd name="T98" fmla="*/ 1 w 220"/>
                    <a:gd name="T99" fmla="*/ 0 h 141"/>
                    <a:gd name="T100" fmla="*/ 1 w 220"/>
                    <a:gd name="T101" fmla="*/ 0 h 141"/>
                    <a:gd name="T102" fmla="*/ 1 w 220"/>
                    <a:gd name="T103" fmla="*/ 0 h 141"/>
                    <a:gd name="T104" fmla="*/ 1 w 220"/>
                    <a:gd name="T105" fmla="*/ 0 h 141"/>
                    <a:gd name="T106" fmla="*/ 1 w 220"/>
                    <a:gd name="T107" fmla="*/ 0 h 141"/>
                    <a:gd name="T108" fmla="*/ 1 w 220"/>
                    <a:gd name="T109" fmla="*/ 0 h 141"/>
                    <a:gd name="T110" fmla="*/ 1 w 220"/>
                    <a:gd name="T111" fmla="*/ 0 h 141"/>
                    <a:gd name="T112" fmla="*/ 1 w 220"/>
                    <a:gd name="T113" fmla="*/ 0 h 141"/>
                    <a:gd name="T114" fmla="*/ 1 w 220"/>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0"/>
                    <a:gd name="T175" fmla="*/ 0 h 141"/>
                    <a:gd name="T176" fmla="*/ 220 w 220"/>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0" h="141">
                      <a:moveTo>
                        <a:pt x="220" y="140"/>
                      </a:moveTo>
                      <a:lnTo>
                        <a:pt x="213" y="126"/>
                      </a:lnTo>
                      <a:lnTo>
                        <a:pt x="206" y="113"/>
                      </a:lnTo>
                      <a:lnTo>
                        <a:pt x="199" y="100"/>
                      </a:lnTo>
                      <a:lnTo>
                        <a:pt x="192" y="86"/>
                      </a:lnTo>
                      <a:lnTo>
                        <a:pt x="184" y="73"/>
                      </a:lnTo>
                      <a:lnTo>
                        <a:pt x="174" y="62"/>
                      </a:lnTo>
                      <a:lnTo>
                        <a:pt x="160" y="50"/>
                      </a:lnTo>
                      <a:lnTo>
                        <a:pt x="143" y="41"/>
                      </a:lnTo>
                      <a:lnTo>
                        <a:pt x="135" y="39"/>
                      </a:lnTo>
                      <a:lnTo>
                        <a:pt x="127" y="36"/>
                      </a:lnTo>
                      <a:lnTo>
                        <a:pt x="119" y="36"/>
                      </a:lnTo>
                      <a:lnTo>
                        <a:pt x="110" y="36"/>
                      </a:lnTo>
                      <a:lnTo>
                        <a:pt x="100" y="36"/>
                      </a:lnTo>
                      <a:lnTo>
                        <a:pt x="91" y="38"/>
                      </a:lnTo>
                      <a:lnTo>
                        <a:pt x="83" y="39"/>
                      </a:lnTo>
                      <a:lnTo>
                        <a:pt x="75" y="40"/>
                      </a:lnTo>
                      <a:lnTo>
                        <a:pt x="66" y="39"/>
                      </a:lnTo>
                      <a:lnTo>
                        <a:pt x="55" y="36"/>
                      </a:lnTo>
                      <a:lnTo>
                        <a:pt x="45" y="33"/>
                      </a:lnTo>
                      <a:lnTo>
                        <a:pt x="36" y="27"/>
                      </a:lnTo>
                      <a:lnTo>
                        <a:pt x="27" y="21"/>
                      </a:lnTo>
                      <a:lnTo>
                        <a:pt x="17" y="15"/>
                      </a:lnTo>
                      <a:lnTo>
                        <a:pt x="10" y="8"/>
                      </a:lnTo>
                      <a:lnTo>
                        <a:pt x="5" y="1"/>
                      </a:lnTo>
                      <a:lnTo>
                        <a:pt x="4" y="0"/>
                      </a:lnTo>
                      <a:lnTo>
                        <a:pt x="1" y="1"/>
                      </a:lnTo>
                      <a:lnTo>
                        <a:pt x="0" y="3"/>
                      </a:lnTo>
                      <a:lnTo>
                        <a:pt x="0" y="4"/>
                      </a:lnTo>
                      <a:lnTo>
                        <a:pt x="6" y="17"/>
                      </a:lnTo>
                      <a:lnTo>
                        <a:pt x="14" y="28"/>
                      </a:lnTo>
                      <a:lnTo>
                        <a:pt x="23" y="38"/>
                      </a:lnTo>
                      <a:lnTo>
                        <a:pt x="34" y="46"/>
                      </a:lnTo>
                      <a:lnTo>
                        <a:pt x="44" y="53"/>
                      </a:lnTo>
                      <a:lnTo>
                        <a:pt x="57" y="57"/>
                      </a:lnTo>
                      <a:lnTo>
                        <a:pt x="69" y="61"/>
                      </a:lnTo>
                      <a:lnTo>
                        <a:pt x="83" y="61"/>
                      </a:lnTo>
                      <a:lnTo>
                        <a:pt x="96" y="60"/>
                      </a:lnTo>
                      <a:lnTo>
                        <a:pt x="108" y="56"/>
                      </a:lnTo>
                      <a:lnTo>
                        <a:pt x="120" y="54"/>
                      </a:lnTo>
                      <a:lnTo>
                        <a:pt x="131" y="53"/>
                      </a:lnTo>
                      <a:lnTo>
                        <a:pt x="142" y="53"/>
                      </a:lnTo>
                      <a:lnTo>
                        <a:pt x="152" y="55"/>
                      </a:lnTo>
                      <a:lnTo>
                        <a:pt x="164" y="61"/>
                      </a:lnTo>
                      <a:lnTo>
                        <a:pt x="175" y="70"/>
                      </a:lnTo>
                      <a:lnTo>
                        <a:pt x="182" y="78"/>
                      </a:lnTo>
                      <a:lnTo>
                        <a:pt x="187" y="86"/>
                      </a:lnTo>
                      <a:lnTo>
                        <a:pt x="192" y="95"/>
                      </a:lnTo>
                      <a:lnTo>
                        <a:pt x="197" y="106"/>
                      </a:lnTo>
                      <a:lnTo>
                        <a:pt x="202" y="115"/>
                      </a:lnTo>
                      <a:lnTo>
                        <a:pt x="207" y="124"/>
                      </a:lnTo>
                      <a:lnTo>
                        <a:pt x="213" y="133"/>
                      </a:lnTo>
                      <a:lnTo>
                        <a:pt x="220" y="141"/>
                      </a:lnTo>
                      <a:lnTo>
                        <a:pt x="220" y="1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7" name="Freeform 58"/>
                <p:cNvSpPr/>
                <p:nvPr/>
              </p:nvSpPr>
              <p:spPr bwMode="auto">
                <a:xfrm flipV="1">
                  <a:off x="2979" y="1892"/>
                  <a:ext cx="61" cy="23"/>
                </a:xfrm>
                <a:custGeom>
                  <a:avLst/>
                  <a:gdLst>
                    <a:gd name="T0" fmla="*/ 1 w 122"/>
                    <a:gd name="T1" fmla="*/ 0 h 75"/>
                    <a:gd name="T2" fmla="*/ 0 w 122"/>
                    <a:gd name="T3" fmla="*/ 0 h 75"/>
                    <a:gd name="T4" fmla="*/ 0 w 122"/>
                    <a:gd name="T5" fmla="*/ 0 h 75"/>
                    <a:gd name="T6" fmla="*/ 1 w 122"/>
                    <a:gd name="T7" fmla="*/ 0 h 75"/>
                    <a:gd name="T8" fmla="*/ 1 w 122"/>
                    <a:gd name="T9" fmla="*/ 0 h 75"/>
                    <a:gd name="T10" fmla="*/ 1 w 122"/>
                    <a:gd name="T11" fmla="*/ 0 h 75"/>
                    <a:gd name="T12" fmla="*/ 1 w 122"/>
                    <a:gd name="T13" fmla="*/ 0 h 75"/>
                    <a:gd name="T14" fmla="*/ 1 w 122"/>
                    <a:gd name="T15" fmla="*/ 0 h 75"/>
                    <a:gd name="T16" fmla="*/ 1 w 122"/>
                    <a:gd name="T17" fmla="*/ 0 h 75"/>
                    <a:gd name="T18" fmla="*/ 1 w 122"/>
                    <a:gd name="T19" fmla="*/ 0 h 75"/>
                    <a:gd name="T20" fmla="*/ 1 w 122"/>
                    <a:gd name="T21" fmla="*/ 0 h 75"/>
                    <a:gd name="T22" fmla="*/ 1 w 122"/>
                    <a:gd name="T23" fmla="*/ 0 h 75"/>
                    <a:gd name="T24" fmla="*/ 1 w 122"/>
                    <a:gd name="T25" fmla="*/ 0 h 75"/>
                    <a:gd name="T26" fmla="*/ 1 w 122"/>
                    <a:gd name="T27" fmla="*/ 0 h 75"/>
                    <a:gd name="T28" fmla="*/ 1 w 122"/>
                    <a:gd name="T29" fmla="*/ 0 h 75"/>
                    <a:gd name="T30" fmla="*/ 1 w 122"/>
                    <a:gd name="T31" fmla="*/ 0 h 75"/>
                    <a:gd name="T32" fmla="*/ 1 w 122"/>
                    <a:gd name="T33" fmla="*/ 0 h 75"/>
                    <a:gd name="T34" fmla="*/ 1 w 122"/>
                    <a:gd name="T35" fmla="*/ 0 h 75"/>
                    <a:gd name="T36" fmla="*/ 1 w 122"/>
                    <a:gd name="T37" fmla="*/ 0 h 75"/>
                    <a:gd name="T38" fmla="*/ 1 w 122"/>
                    <a:gd name="T39" fmla="*/ 0 h 75"/>
                    <a:gd name="T40" fmla="*/ 1 w 122"/>
                    <a:gd name="T41" fmla="*/ 0 h 75"/>
                    <a:gd name="T42" fmla="*/ 1 w 122"/>
                    <a:gd name="T43" fmla="*/ 0 h 75"/>
                    <a:gd name="T44" fmla="*/ 1 w 122"/>
                    <a:gd name="T45" fmla="*/ 0 h 75"/>
                    <a:gd name="T46" fmla="*/ 1 w 122"/>
                    <a:gd name="T47" fmla="*/ 0 h 75"/>
                    <a:gd name="T48" fmla="*/ 1 w 122"/>
                    <a:gd name="T49" fmla="*/ 0 h 75"/>
                    <a:gd name="T50" fmla="*/ 1 w 122"/>
                    <a:gd name="T51" fmla="*/ 0 h 75"/>
                    <a:gd name="T52" fmla="*/ 1 w 122"/>
                    <a:gd name="T53" fmla="*/ 0 h 75"/>
                    <a:gd name="T54" fmla="*/ 1 w 122"/>
                    <a:gd name="T55" fmla="*/ 0 h 75"/>
                    <a:gd name="T56" fmla="*/ 1 w 122"/>
                    <a:gd name="T57" fmla="*/ 0 h 75"/>
                    <a:gd name="T58" fmla="*/ 1 w 122"/>
                    <a:gd name="T59" fmla="*/ 0 h 75"/>
                    <a:gd name="T60" fmla="*/ 1 w 122"/>
                    <a:gd name="T61" fmla="*/ 0 h 75"/>
                    <a:gd name="T62" fmla="*/ 1 w 122"/>
                    <a:gd name="T63" fmla="*/ 0 h 75"/>
                    <a:gd name="T64" fmla="*/ 1 w 122"/>
                    <a:gd name="T65" fmla="*/ 0 h 75"/>
                    <a:gd name="T66" fmla="*/ 1 w 122"/>
                    <a:gd name="T67" fmla="*/ 0 h 75"/>
                    <a:gd name="T68" fmla="*/ 1 w 122"/>
                    <a:gd name="T69" fmla="*/ 0 h 75"/>
                    <a:gd name="T70" fmla="*/ 1 w 122"/>
                    <a:gd name="T71" fmla="*/ 0 h 75"/>
                    <a:gd name="T72" fmla="*/ 1 w 122"/>
                    <a:gd name="T73" fmla="*/ 0 h 75"/>
                    <a:gd name="T74" fmla="*/ 1 w 122"/>
                    <a:gd name="T75" fmla="*/ 0 h 75"/>
                    <a:gd name="T76" fmla="*/ 1 w 122"/>
                    <a:gd name="T77" fmla="*/ 0 h 75"/>
                    <a:gd name="T78" fmla="*/ 1 w 122"/>
                    <a:gd name="T79" fmla="*/ 0 h 75"/>
                    <a:gd name="T80" fmla="*/ 1 w 122"/>
                    <a:gd name="T81" fmla="*/ 0 h 75"/>
                    <a:gd name="T82" fmla="*/ 1 w 12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75"/>
                    <a:gd name="T128" fmla="*/ 122 w 12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75">
                      <a:moveTo>
                        <a:pt x="2" y="0"/>
                      </a:moveTo>
                      <a:lnTo>
                        <a:pt x="0" y="10"/>
                      </a:lnTo>
                      <a:lnTo>
                        <a:pt x="0" y="20"/>
                      </a:lnTo>
                      <a:lnTo>
                        <a:pt x="4" y="28"/>
                      </a:lnTo>
                      <a:lnTo>
                        <a:pt x="8" y="37"/>
                      </a:lnTo>
                      <a:lnTo>
                        <a:pt x="14" y="45"/>
                      </a:lnTo>
                      <a:lnTo>
                        <a:pt x="21" y="52"/>
                      </a:lnTo>
                      <a:lnTo>
                        <a:pt x="29" y="59"/>
                      </a:lnTo>
                      <a:lnTo>
                        <a:pt x="37" y="65"/>
                      </a:lnTo>
                      <a:lnTo>
                        <a:pt x="47" y="71"/>
                      </a:lnTo>
                      <a:lnTo>
                        <a:pt x="59" y="74"/>
                      </a:lnTo>
                      <a:lnTo>
                        <a:pt x="70" y="75"/>
                      </a:lnTo>
                      <a:lnTo>
                        <a:pt x="81" y="75"/>
                      </a:lnTo>
                      <a:lnTo>
                        <a:pt x="92" y="72"/>
                      </a:lnTo>
                      <a:lnTo>
                        <a:pt x="103" y="67"/>
                      </a:lnTo>
                      <a:lnTo>
                        <a:pt x="112" y="60"/>
                      </a:lnTo>
                      <a:lnTo>
                        <a:pt x="121" y="51"/>
                      </a:lnTo>
                      <a:lnTo>
                        <a:pt x="122" y="48"/>
                      </a:lnTo>
                      <a:lnTo>
                        <a:pt x="122" y="45"/>
                      </a:lnTo>
                      <a:lnTo>
                        <a:pt x="121" y="43"/>
                      </a:lnTo>
                      <a:lnTo>
                        <a:pt x="119" y="44"/>
                      </a:lnTo>
                      <a:lnTo>
                        <a:pt x="110" y="50"/>
                      </a:lnTo>
                      <a:lnTo>
                        <a:pt x="101" y="55"/>
                      </a:lnTo>
                      <a:lnTo>
                        <a:pt x="92" y="57"/>
                      </a:lnTo>
                      <a:lnTo>
                        <a:pt x="83" y="58"/>
                      </a:lnTo>
                      <a:lnTo>
                        <a:pt x="74" y="58"/>
                      </a:lnTo>
                      <a:lnTo>
                        <a:pt x="65" y="57"/>
                      </a:lnTo>
                      <a:lnTo>
                        <a:pt x="55" y="53"/>
                      </a:lnTo>
                      <a:lnTo>
                        <a:pt x="46" y="48"/>
                      </a:lnTo>
                      <a:lnTo>
                        <a:pt x="39" y="44"/>
                      </a:lnTo>
                      <a:lnTo>
                        <a:pt x="31" y="40"/>
                      </a:lnTo>
                      <a:lnTo>
                        <a:pt x="23" y="35"/>
                      </a:lnTo>
                      <a:lnTo>
                        <a:pt x="16" y="30"/>
                      </a:lnTo>
                      <a:lnTo>
                        <a:pt x="9" y="25"/>
                      </a:lnTo>
                      <a:lnTo>
                        <a:pt x="5" y="18"/>
                      </a:lnTo>
                      <a:lnTo>
                        <a:pt x="2"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8" name="Freeform 59"/>
                <p:cNvSpPr/>
                <p:nvPr/>
              </p:nvSpPr>
              <p:spPr bwMode="auto">
                <a:xfrm flipV="1">
                  <a:off x="2981" y="1898"/>
                  <a:ext cx="49" cy="21"/>
                </a:xfrm>
                <a:custGeom>
                  <a:avLst/>
                  <a:gdLst>
                    <a:gd name="T0" fmla="*/ 1 w 98"/>
                    <a:gd name="T1" fmla="*/ 0 h 70"/>
                    <a:gd name="T2" fmla="*/ 1 w 98"/>
                    <a:gd name="T3" fmla="*/ 0 h 70"/>
                    <a:gd name="T4" fmla="*/ 1 w 98"/>
                    <a:gd name="T5" fmla="*/ 0 h 70"/>
                    <a:gd name="T6" fmla="*/ 1 w 98"/>
                    <a:gd name="T7" fmla="*/ 0 h 70"/>
                    <a:gd name="T8" fmla="*/ 1 w 98"/>
                    <a:gd name="T9" fmla="*/ 0 h 70"/>
                    <a:gd name="T10" fmla="*/ 1 w 98"/>
                    <a:gd name="T11" fmla="*/ 0 h 70"/>
                    <a:gd name="T12" fmla="*/ 1 w 98"/>
                    <a:gd name="T13" fmla="*/ 0 h 70"/>
                    <a:gd name="T14" fmla="*/ 1 w 98"/>
                    <a:gd name="T15" fmla="*/ 0 h 70"/>
                    <a:gd name="T16" fmla="*/ 1 w 98"/>
                    <a:gd name="T17" fmla="*/ 0 h 70"/>
                    <a:gd name="T18" fmla="*/ 1 w 98"/>
                    <a:gd name="T19" fmla="*/ 0 h 70"/>
                    <a:gd name="T20" fmla="*/ 1 w 98"/>
                    <a:gd name="T21" fmla="*/ 0 h 70"/>
                    <a:gd name="T22" fmla="*/ 1 w 98"/>
                    <a:gd name="T23" fmla="*/ 0 h 70"/>
                    <a:gd name="T24" fmla="*/ 1 w 98"/>
                    <a:gd name="T25" fmla="*/ 0 h 70"/>
                    <a:gd name="T26" fmla="*/ 1 w 98"/>
                    <a:gd name="T27" fmla="*/ 0 h 70"/>
                    <a:gd name="T28" fmla="*/ 1 w 98"/>
                    <a:gd name="T29" fmla="*/ 0 h 70"/>
                    <a:gd name="T30" fmla="*/ 1 w 98"/>
                    <a:gd name="T31" fmla="*/ 0 h 70"/>
                    <a:gd name="T32" fmla="*/ 1 w 98"/>
                    <a:gd name="T33" fmla="*/ 0 h 70"/>
                    <a:gd name="T34" fmla="*/ 1 w 98"/>
                    <a:gd name="T35" fmla="*/ 0 h 70"/>
                    <a:gd name="T36" fmla="*/ 1 w 98"/>
                    <a:gd name="T37" fmla="*/ 0 h 70"/>
                    <a:gd name="T38" fmla="*/ 1 w 98"/>
                    <a:gd name="T39" fmla="*/ 0 h 70"/>
                    <a:gd name="T40" fmla="*/ 1 w 98"/>
                    <a:gd name="T41" fmla="*/ 0 h 70"/>
                    <a:gd name="T42" fmla="*/ 1 w 98"/>
                    <a:gd name="T43" fmla="*/ 0 h 70"/>
                    <a:gd name="T44" fmla="*/ 1 w 98"/>
                    <a:gd name="T45" fmla="*/ 0 h 70"/>
                    <a:gd name="T46" fmla="*/ 1 w 98"/>
                    <a:gd name="T47" fmla="*/ 0 h 70"/>
                    <a:gd name="T48" fmla="*/ 1 w 98"/>
                    <a:gd name="T49" fmla="*/ 0 h 70"/>
                    <a:gd name="T50" fmla="*/ 0 w 98"/>
                    <a:gd name="T51" fmla="*/ 0 h 70"/>
                    <a:gd name="T52" fmla="*/ 0 w 98"/>
                    <a:gd name="T53" fmla="*/ 0 h 70"/>
                    <a:gd name="T54" fmla="*/ 1 w 98"/>
                    <a:gd name="T55" fmla="*/ 0 h 70"/>
                    <a:gd name="T56" fmla="*/ 1 w 98"/>
                    <a:gd name="T57" fmla="*/ 0 h 70"/>
                    <a:gd name="T58" fmla="*/ 1 w 98"/>
                    <a:gd name="T59" fmla="*/ 0 h 70"/>
                    <a:gd name="T60" fmla="*/ 1 w 98"/>
                    <a:gd name="T61" fmla="*/ 0 h 70"/>
                    <a:gd name="T62" fmla="*/ 1 w 98"/>
                    <a:gd name="T63" fmla="*/ 0 h 70"/>
                    <a:gd name="T64" fmla="*/ 1 w 98"/>
                    <a:gd name="T65" fmla="*/ 0 h 70"/>
                    <a:gd name="T66" fmla="*/ 1 w 98"/>
                    <a:gd name="T67" fmla="*/ 0 h 70"/>
                    <a:gd name="T68" fmla="*/ 1 w 98"/>
                    <a:gd name="T69" fmla="*/ 0 h 70"/>
                    <a:gd name="T70" fmla="*/ 1 w 98"/>
                    <a:gd name="T71" fmla="*/ 0 h 70"/>
                    <a:gd name="T72" fmla="*/ 1 w 98"/>
                    <a:gd name="T73" fmla="*/ 0 h 70"/>
                    <a:gd name="T74" fmla="*/ 1 w 98"/>
                    <a:gd name="T75" fmla="*/ 0 h 70"/>
                    <a:gd name="T76" fmla="*/ 1 w 98"/>
                    <a:gd name="T77" fmla="*/ 0 h 70"/>
                    <a:gd name="T78" fmla="*/ 1 w 98"/>
                    <a:gd name="T79" fmla="*/ 0 h 70"/>
                    <a:gd name="T80" fmla="*/ 1 w 98"/>
                    <a:gd name="T81" fmla="*/ 0 h 70"/>
                    <a:gd name="T82" fmla="*/ 1 w 98"/>
                    <a:gd name="T83" fmla="*/ 0 h 70"/>
                    <a:gd name="T84" fmla="*/ 1 w 98"/>
                    <a:gd name="T85" fmla="*/ 0 h 70"/>
                    <a:gd name="T86" fmla="*/ 1 w 98"/>
                    <a:gd name="T87" fmla="*/ 0 h 70"/>
                    <a:gd name="T88" fmla="*/ 1 w 98"/>
                    <a:gd name="T89" fmla="*/ 0 h 70"/>
                    <a:gd name="T90" fmla="*/ 1 w 98"/>
                    <a:gd name="T91" fmla="*/ 0 h 70"/>
                    <a:gd name="T92" fmla="*/ 1 w 98"/>
                    <a:gd name="T93" fmla="*/ 0 h 70"/>
                    <a:gd name="T94" fmla="*/ 1 w 98"/>
                    <a:gd name="T95" fmla="*/ 0 h 70"/>
                    <a:gd name="T96" fmla="*/ 1 w 98"/>
                    <a:gd name="T97" fmla="*/ 0 h 70"/>
                    <a:gd name="T98" fmla="*/ 1 w 98"/>
                    <a:gd name="T99" fmla="*/ 0 h 70"/>
                    <a:gd name="T100" fmla="*/ 1 w 98"/>
                    <a:gd name="T101" fmla="*/ 0 h 70"/>
                    <a:gd name="T102" fmla="*/ 1 w 98"/>
                    <a:gd name="T103" fmla="*/ 0 h 70"/>
                    <a:gd name="T104" fmla="*/ 1 w 98"/>
                    <a:gd name="T105" fmla="*/ 0 h 70"/>
                    <a:gd name="T106" fmla="*/ 1 w 98"/>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70"/>
                    <a:gd name="T164" fmla="*/ 98 w 98"/>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70">
                      <a:moveTo>
                        <a:pt x="56" y="3"/>
                      </a:moveTo>
                      <a:lnTo>
                        <a:pt x="67" y="5"/>
                      </a:lnTo>
                      <a:lnTo>
                        <a:pt x="75" y="9"/>
                      </a:lnTo>
                      <a:lnTo>
                        <a:pt x="83" y="15"/>
                      </a:lnTo>
                      <a:lnTo>
                        <a:pt x="88" y="23"/>
                      </a:lnTo>
                      <a:lnTo>
                        <a:pt x="92" y="31"/>
                      </a:lnTo>
                      <a:lnTo>
                        <a:pt x="91" y="38"/>
                      </a:lnTo>
                      <a:lnTo>
                        <a:pt x="88" y="43"/>
                      </a:lnTo>
                      <a:lnTo>
                        <a:pt x="83" y="47"/>
                      </a:lnTo>
                      <a:lnTo>
                        <a:pt x="76" y="50"/>
                      </a:lnTo>
                      <a:lnTo>
                        <a:pt x="69" y="51"/>
                      </a:lnTo>
                      <a:lnTo>
                        <a:pt x="61" y="51"/>
                      </a:lnTo>
                      <a:lnTo>
                        <a:pt x="55" y="51"/>
                      </a:lnTo>
                      <a:lnTo>
                        <a:pt x="46" y="49"/>
                      </a:lnTo>
                      <a:lnTo>
                        <a:pt x="37" y="45"/>
                      </a:lnTo>
                      <a:lnTo>
                        <a:pt x="29" y="38"/>
                      </a:lnTo>
                      <a:lnTo>
                        <a:pt x="22" y="31"/>
                      </a:lnTo>
                      <a:lnTo>
                        <a:pt x="19" y="24"/>
                      </a:lnTo>
                      <a:lnTo>
                        <a:pt x="18" y="17"/>
                      </a:lnTo>
                      <a:lnTo>
                        <a:pt x="17" y="9"/>
                      </a:lnTo>
                      <a:lnTo>
                        <a:pt x="14" y="2"/>
                      </a:lnTo>
                      <a:lnTo>
                        <a:pt x="11" y="0"/>
                      </a:lnTo>
                      <a:lnTo>
                        <a:pt x="8" y="0"/>
                      </a:lnTo>
                      <a:lnTo>
                        <a:pt x="5" y="3"/>
                      </a:lnTo>
                      <a:lnTo>
                        <a:pt x="3" y="5"/>
                      </a:lnTo>
                      <a:lnTo>
                        <a:pt x="0" y="20"/>
                      </a:lnTo>
                      <a:lnTo>
                        <a:pt x="0" y="34"/>
                      </a:lnTo>
                      <a:lnTo>
                        <a:pt x="4" y="48"/>
                      </a:lnTo>
                      <a:lnTo>
                        <a:pt x="15" y="58"/>
                      </a:lnTo>
                      <a:lnTo>
                        <a:pt x="22" y="62"/>
                      </a:lnTo>
                      <a:lnTo>
                        <a:pt x="30" y="65"/>
                      </a:lnTo>
                      <a:lnTo>
                        <a:pt x="37" y="69"/>
                      </a:lnTo>
                      <a:lnTo>
                        <a:pt x="46" y="70"/>
                      </a:lnTo>
                      <a:lnTo>
                        <a:pt x="54" y="70"/>
                      </a:lnTo>
                      <a:lnTo>
                        <a:pt x="62" y="70"/>
                      </a:lnTo>
                      <a:lnTo>
                        <a:pt x="70" y="68"/>
                      </a:lnTo>
                      <a:lnTo>
                        <a:pt x="77" y="64"/>
                      </a:lnTo>
                      <a:lnTo>
                        <a:pt x="86" y="56"/>
                      </a:lnTo>
                      <a:lnTo>
                        <a:pt x="93" y="48"/>
                      </a:lnTo>
                      <a:lnTo>
                        <a:pt x="98" y="38"/>
                      </a:lnTo>
                      <a:lnTo>
                        <a:pt x="98" y="26"/>
                      </a:lnTo>
                      <a:lnTo>
                        <a:pt x="95" y="19"/>
                      </a:lnTo>
                      <a:lnTo>
                        <a:pt x="92" y="13"/>
                      </a:lnTo>
                      <a:lnTo>
                        <a:pt x="87" y="9"/>
                      </a:lnTo>
                      <a:lnTo>
                        <a:pt x="81" y="7"/>
                      </a:lnTo>
                      <a:lnTo>
                        <a:pt x="76" y="4"/>
                      </a:lnTo>
                      <a:lnTo>
                        <a:pt x="69" y="3"/>
                      </a:lnTo>
                      <a:lnTo>
                        <a:pt x="62" y="2"/>
                      </a:lnTo>
                      <a:lnTo>
                        <a:pt x="56" y="2"/>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9" name="Freeform 60"/>
                <p:cNvSpPr/>
                <p:nvPr/>
              </p:nvSpPr>
              <p:spPr bwMode="auto">
                <a:xfrm flipV="1">
                  <a:off x="2988" y="1898"/>
                  <a:ext cx="29" cy="14"/>
                </a:xfrm>
                <a:custGeom>
                  <a:avLst/>
                  <a:gdLst>
                    <a:gd name="T0" fmla="*/ 0 w 59"/>
                    <a:gd name="T1" fmla="*/ 0 h 45"/>
                    <a:gd name="T2" fmla="*/ 0 w 59"/>
                    <a:gd name="T3" fmla="*/ 0 h 45"/>
                    <a:gd name="T4" fmla="*/ 0 w 59"/>
                    <a:gd name="T5" fmla="*/ 0 h 45"/>
                    <a:gd name="T6" fmla="*/ 0 w 59"/>
                    <a:gd name="T7" fmla="*/ 0 h 45"/>
                    <a:gd name="T8" fmla="*/ 0 w 59"/>
                    <a:gd name="T9" fmla="*/ 0 h 45"/>
                    <a:gd name="T10" fmla="*/ 0 w 59"/>
                    <a:gd name="T11" fmla="*/ 0 h 45"/>
                    <a:gd name="T12" fmla="*/ 0 w 59"/>
                    <a:gd name="T13" fmla="*/ 0 h 45"/>
                    <a:gd name="T14" fmla="*/ 0 w 59"/>
                    <a:gd name="T15" fmla="*/ 0 h 45"/>
                    <a:gd name="T16" fmla="*/ 0 w 59"/>
                    <a:gd name="T17" fmla="*/ 0 h 45"/>
                    <a:gd name="T18" fmla="*/ 0 w 59"/>
                    <a:gd name="T19" fmla="*/ 0 h 45"/>
                    <a:gd name="T20" fmla="*/ 0 w 59"/>
                    <a:gd name="T21" fmla="*/ 0 h 45"/>
                    <a:gd name="T22" fmla="*/ 0 w 59"/>
                    <a:gd name="T23" fmla="*/ 0 h 45"/>
                    <a:gd name="T24" fmla="*/ 0 w 59"/>
                    <a:gd name="T25" fmla="*/ 0 h 45"/>
                    <a:gd name="T26" fmla="*/ 0 w 59"/>
                    <a:gd name="T27" fmla="*/ 0 h 45"/>
                    <a:gd name="T28" fmla="*/ 0 w 59"/>
                    <a:gd name="T29" fmla="*/ 0 h 45"/>
                    <a:gd name="T30" fmla="*/ 0 w 59"/>
                    <a:gd name="T31" fmla="*/ 0 h 45"/>
                    <a:gd name="T32" fmla="*/ 0 w 59"/>
                    <a:gd name="T33" fmla="*/ 0 h 45"/>
                    <a:gd name="T34" fmla="*/ 0 w 59"/>
                    <a:gd name="T35" fmla="*/ 0 h 45"/>
                    <a:gd name="T36" fmla="*/ 0 w 59"/>
                    <a:gd name="T37" fmla="*/ 0 h 45"/>
                    <a:gd name="T38" fmla="*/ 0 w 59"/>
                    <a:gd name="T39" fmla="*/ 0 h 45"/>
                    <a:gd name="T40" fmla="*/ 0 w 59"/>
                    <a:gd name="T41" fmla="*/ 0 h 45"/>
                    <a:gd name="T42" fmla="*/ 0 w 59"/>
                    <a:gd name="T43" fmla="*/ 0 h 45"/>
                    <a:gd name="T44" fmla="*/ 0 w 59"/>
                    <a:gd name="T45" fmla="*/ 0 h 45"/>
                    <a:gd name="T46" fmla="*/ 0 w 59"/>
                    <a:gd name="T47" fmla="*/ 0 h 45"/>
                    <a:gd name="T48" fmla="*/ 0 w 59"/>
                    <a:gd name="T49" fmla="*/ 0 h 45"/>
                    <a:gd name="T50" fmla="*/ 0 w 59"/>
                    <a:gd name="T51" fmla="*/ 0 h 45"/>
                    <a:gd name="T52" fmla="*/ 0 w 59"/>
                    <a:gd name="T53" fmla="*/ 0 h 45"/>
                    <a:gd name="T54" fmla="*/ 0 w 59"/>
                    <a:gd name="T55" fmla="*/ 0 h 45"/>
                    <a:gd name="T56" fmla="*/ 0 w 59"/>
                    <a:gd name="T57" fmla="*/ 0 h 45"/>
                    <a:gd name="T58" fmla="*/ 0 w 59"/>
                    <a:gd name="T59" fmla="*/ 0 h 45"/>
                    <a:gd name="T60" fmla="*/ 0 w 59"/>
                    <a:gd name="T61" fmla="*/ 0 h 45"/>
                    <a:gd name="T62" fmla="*/ 0 w 59"/>
                    <a:gd name="T63" fmla="*/ 0 h 45"/>
                    <a:gd name="T64" fmla="*/ 0 w 59"/>
                    <a:gd name="T65" fmla="*/ 0 h 45"/>
                    <a:gd name="T66" fmla="*/ 0 w 59"/>
                    <a:gd name="T67" fmla="*/ 0 h 45"/>
                    <a:gd name="T68" fmla="*/ 0 w 59"/>
                    <a:gd name="T69" fmla="*/ 0 h 45"/>
                    <a:gd name="T70" fmla="*/ 0 w 59"/>
                    <a:gd name="T71" fmla="*/ 0 h 45"/>
                    <a:gd name="T72" fmla="*/ 0 w 59"/>
                    <a:gd name="T73" fmla="*/ 0 h 45"/>
                    <a:gd name="T74" fmla="*/ 0 w 59"/>
                    <a:gd name="T75" fmla="*/ 0 h 45"/>
                    <a:gd name="T76" fmla="*/ 0 w 59"/>
                    <a:gd name="T77" fmla="*/ 0 h 45"/>
                    <a:gd name="T78" fmla="*/ 0 w 59"/>
                    <a:gd name="T79" fmla="*/ 0 h 45"/>
                    <a:gd name="T80" fmla="*/ 0 w 59"/>
                    <a:gd name="T81" fmla="*/ 0 h 45"/>
                    <a:gd name="T82" fmla="*/ 0 w 59"/>
                    <a:gd name="T83" fmla="*/ 0 h 45"/>
                    <a:gd name="T84" fmla="*/ 0 w 59"/>
                    <a:gd name="T85" fmla="*/ 0 h 45"/>
                    <a:gd name="T86" fmla="*/ 0 w 59"/>
                    <a:gd name="T87" fmla="*/ 0 h 45"/>
                    <a:gd name="T88" fmla="*/ 0 w 59"/>
                    <a:gd name="T89" fmla="*/ 0 h 45"/>
                    <a:gd name="T90" fmla="*/ 0 w 59"/>
                    <a:gd name="T91" fmla="*/ 0 h 45"/>
                    <a:gd name="T92" fmla="*/ 0 w 59"/>
                    <a:gd name="T93" fmla="*/ 0 h 45"/>
                    <a:gd name="T94" fmla="*/ 0 w 59"/>
                    <a:gd name="T95" fmla="*/ 0 h 45"/>
                    <a:gd name="T96" fmla="*/ 0 w 59"/>
                    <a:gd name="T97" fmla="*/ 0 h 45"/>
                    <a:gd name="T98" fmla="*/ 0 w 59"/>
                    <a:gd name="T99" fmla="*/ 0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45"/>
                    <a:gd name="T152" fmla="*/ 59 w 59"/>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45">
                      <a:moveTo>
                        <a:pt x="55" y="0"/>
                      </a:moveTo>
                      <a:lnTo>
                        <a:pt x="56" y="3"/>
                      </a:lnTo>
                      <a:lnTo>
                        <a:pt x="56" y="7"/>
                      </a:lnTo>
                      <a:lnTo>
                        <a:pt x="53" y="9"/>
                      </a:lnTo>
                      <a:lnTo>
                        <a:pt x="50" y="10"/>
                      </a:lnTo>
                      <a:lnTo>
                        <a:pt x="45" y="10"/>
                      </a:lnTo>
                      <a:lnTo>
                        <a:pt x="41" y="10"/>
                      </a:lnTo>
                      <a:lnTo>
                        <a:pt x="35" y="10"/>
                      </a:lnTo>
                      <a:lnTo>
                        <a:pt x="31" y="10"/>
                      </a:lnTo>
                      <a:lnTo>
                        <a:pt x="30" y="10"/>
                      </a:lnTo>
                      <a:lnTo>
                        <a:pt x="28" y="9"/>
                      </a:lnTo>
                      <a:lnTo>
                        <a:pt x="27" y="8"/>
                      </a:lnTo>
                      <a:lnTo>
                        <a:pt x="25" y="7"/>
                      </a:lnTo>
                      <a:lnTo>
                        <a:pt x="23" y="7"/>
                      </a:lnTo>
                      <a:lnTo>
                        <a:pt x="22" y="7"/>
                      </a:lnTo>
                      <a:lnTo>
                        <a:pt x="21" y="7"/>
                      </a:lnTo>
                      <a:lnTo>
                        <a:pt x="22" y="7"/>
                      </a:lnTo>
                      <a:lnTo>
                        <a:pt x="23" y="7"/>
                      </a:lnTo>
                      <a:lnTo>
                        <a:pt x="22" y="7"/>
                      </a:lnTo>
                      <a:lnTo>
                        <a:pt x="21" y="7"/>
                      </a:lnTo>
                      <a:lnTo>
                        <a:pt x="20" y="6"/>
                      </a:lnTo>
                      <a:lnTo>
                        <a:pt x="19" y="6"/>
                      </a:lnTo>
                      <a:lnTo>
                        <a:pt x="17" y="6"/>
                      </a:lnTo>
                      <a:lnTo>
                        <a:pt x="15" y="6"/>
                      </a:lnTo>
                      <a:lnTo>
                        <a:pt x="13" y="7"/>
                      </a:lnTo>
                      <a:lnTo>
                        <a:pt x="12" y="8"/>
                      </a:lnTo>
                      <a:lnTo>
                        <a:pt x="13" y="7"/>
                      </a:lnTo>
                      <a:lnTo>
                        <a:pt x="6" y="14"/>
                      </a:lnTo>
                      <a:lnTo>
                        <a:pt x="2" y="22"/>
                      </a:lnTo>
                      <a:lnTo>
                        <a:pt x="0" y="32"/>
                      </a:lnTo>
                      <a:lnTo>
                        <a:pt x="5" y="41"/>
                      </a:lnTo>
                      <a:lnTo>
                        <a:pt x="11" y="44"/>
                      </a:lnTo>
                      <a:lnTo>
                        <a:pt x="17" y="45"/>
                      </a:lnTo>
                      <a:lnTo>
                        <a:pt x="23" y="44"/>
                      </a:lnTo>
                      <a:lnTo>
                        <a:pt x="29" y="41"/>
                      </a:lnTo>
                      <a:lnTo>
                        <a:pt x="35" y="39"/>
                      </a:lnTo>
                      <a:lnTo>
                        <a:pt x="41" y="36"/>
                      </a:lnTo>
                      <a:lnTo>
                        <a:pt x="46" y="32"/>
                      </a:lnTo>
                      <a:lnTo>
                        <a:pt x="51" y="27"/>
                      </a:lnTo>
                      <a:lnTo>
                        <a:pt x="56" y="21"/>
                      </a:lnTo>
                      <a:lnTo>
                        <a:pt x="59" y="14"/>
                      </a:lnTo>
                      <a:lnTo>
                        <a:pt x="59" y="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0" name="Freeform 61"/>
                <p:cNvSpPr/>
                <p:nvPr/>
              </p:nvSpPr>
              <p:spPr bwMode="auto">
                <a:xfrm flipV="1">
                  <a:off x="3146" y="1802"/>
                  <a:ext cx="9" cy="24"/>
                </a:xfrm>
                <a:custGeom>
                  <a:avLst/>
                  <a:gdLst>
                    <a:gd name="T0" fmla="*/ 0 w 19"/>
                    <a:gd name="T1" fmla="*/ 0 h 78"/>
                    <a:gd name="T2" fmla="*/ 0 w 19"/>
                    <a:gd name="T3" fmla="*/ 0 h 78"/>
                    <a:gd name="T4" fmla="*/ 0 w 19"/>
                    <a:gd name="T5" fmla="*/ 0 h 78"/>
                    <a:gd name="T6" fmla="*/ 0 w 19"/>
                    <a:gd name="T7" fmla="*/ 0 h 78"/>
                    <a:gd name="T8" fmla="*/ 0 w 19"/>
                    <a:gd name="T9" fmla="*/ 0 h 78"/>
                    <a:gd name="T10" fmla="*/ 0 w 19"/>
                    <a:gd name="T11" fmla="*/ 0 h 78"/>
                    <a:gd name="T12" fmla="*/ 0 w 19"/>
                    <a:gd name="T13" fmla="*/ 0 h 78"/>
                    <a:gd name="T14" fmla="*/ 0 w 19"/>
                    <a:gd name="T15" fmla="*/ 0 h 78"/>
                    <a:gd name="T16" fmla="*/ 0 w 19"/>
                    <a:gd name="T17" fmla="*/ 0 h 78"/>
                    <a:gd name="T18" fmla="*/ 0 w 19"/>
                    <a:gd name="T19" fmla="*/ 0 h 78"/>
                    <a:gd name="T20" fmla="*/ 0 w 19"/>
                    <a:gd name="T21" fmla="*/ 0 h 78"/>
                    <a:gd name="T22" fmla="*/ 0 w 19"/>
                    <a:gd name="T23" fmla="*/ 0 h 78"/>
                    <a:gd name="T24" fmla="*/ 0 w 19"/>
                    <a:gd name="T25" fmla="*/ 0 h 78"/>
                    <a:gd name="T26" fmla="*/ 0 w 19"/>
                    <a:gd name="T27" fmla="*/ 0 h 78"/>
                    <a:gd name="T28" fmla="*/ 0 w 19"/>
                    <a:gd name="T29" fmla="*/ 0 h 78"/>
                    <a:gd name="T30" fmla="*/ 0 w 19"/>
                    <a:gd name="T31" fmla="*/ 0 h 78"/>
                    <a:gd name="T32" fmla="*/ 0 w 19"/>
                    <a:gd name="T33" fmla="*/ 0 h 78"/>
                    <a:gd name="T34" fmla="*/ 0 w 1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8"/>
                    <a:gd name="T56" fmla="*/ 19 w 1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8">
                      <a:moveTo>
                        <a:pt x="19" y="2"/>
                      </a:moveTo>
                      <a:lnTo>
                        <a:pt x="16" y="20"/>
                      </a:lnTo>
                      <a:lnTo>
                        <a:pt x="13" y="38"/>
                      </a:lnTo>
                      <a:lnTo>
                        <a:pt x="7" y="57"/>
                      </a:lnTo>
                      <a:lnTo>
                        <a:pt x="0" y="75"/>
                      </a:lnTo>
                      <a:lnTo>
                        <a:pt x="0" y="78"/>
                      </a:lnTo>
                      <a:lnTo>
                        <a:pt x="1" y="78"/>
                      </a:lnTo>
                      <a:lnTo>
                        <a:pt x="2" y="78"/>
                      </a:lnTo>
                      <a:lnTo>
                        <a:pt x="5" y="76"/>
                      </a:lnTo>
                      <a:lnTo>
                        <a:pt x="12" y="58"/>
                      </a:lnTo>
                      <a:lnTo>
                        <a:pt x="16" y="40"/>
                      </a:lnTo>
                      <a:lnTo>
                        <a:pt x="19" y="20"/>
                      </a:lnTo>
                      <a:lnTo>
                        <a:pt x="19" y="0"/>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1" name="Freeform 62"/>
                <p:cNvSpPr/>
                <p:nvPr/>
              </p:nvSpPr>
              <p:spPr bwMode="auto">
                <a:xfrm flipV="1">
                  <a:off x="3155" y="1822"/>
                  <a:ext cx="16" cy="17"/>
                </a:xfrm>
                <a:custGeom>
                  <a:avLst/>
                  <a:gdLst>
                    <a:gd name="T0" fmla="*/ 0 w 32"/>
                    <a:gd name="T1" fmla="*/ 0 h 58"/>
                    <a:gd name="T2" fmla="*/ 1 w 32"/>
                    <a:gd name="T3" fmla="*/ 0 h 58"/>
                    <a:gd name="T4" fmla="*/ 1 w 32"/>
                    <a:gd name="T5" fmla="*/ 0 h 58"/>
                    <a:gd name="T6" fmla="*/ 1 w 32"/>
                    <a:gd name="T7" fmla="*/ 0 h 58"/>
                    <a:gd name="T8" fmla="*/ 1 w 32"/>
                    <a:gd name="T9" fmla="*/ 0 h 58"/>
                    <a:gd name="T10" fmla="*/ 1 w 32"/>
                    <a:gd name="T11" fmla="*/ 0 h 58"/>
                    <a:gd name="T12" fmla="*/ 1 w 32"/>
                    <a:gd name="T13" fmla="*/ 0 h 58"/>
                    <a:gd name="T14" fmla="*/ 1 w 32"/>
                    <a:gd name="T15" fmla="*/ 0 h 58"/>
                    <a:gd name="T16" fmla="*/ 1 w 32"/>
                    <a:gd name="T17" fmla="*/ 0 h 58"/>
                    <a:gd name="T18" fmla="*/ 1 w 32"/>
                    <a:gd name="T19" fmla="*/ 0 h 58"/>
                    <a:gd name="T20" fmla="*/ 1 w 32"/>
                    <a:gd name="T21" fmla="*/ 0 h 58"/>
                    <a:gd name="T22" fmla="*/ 1 w 32"/>
                    <a:gd name="T23" fmla="*/ 0 h 58"/>
                    <a:gd name="T24" fmla="*/ 1 w 32"/>
                    <a:gd name="T25" fmla="*/ 0 h 58"/>
                    <a:gd name="T26" fmla="*/ 1 w 32"/>
                    <a:gd name="T27" fmla="*/ 0 h 58"/>
                    <a:gd name="T28" fmla="*/ 1 w 32"/>
                    <a:gd name="T29" fmla="*/ 0 h 58"/>
                    <a:gd name="T30" fmla="*/ 1 w 32"/>
                    <a:gd name="T31" fmla="*/ 0 h 58"/>
                    <a:gd name="T32" fmla="*/ 1 w 32"/>
                    <a:gd name="T33" fmla="*/ 0 h 58"/>
                    <a:gd name="T34" fmla="*/ 1 w 32"/>
                    <a:gd name="T35" fmla="*/ 0 h 58"/>
                    <a:gd name="T36" fmla="*/ 1 w 32"/>
                    <a:gd name="T37" fmla="*/ 0 h 58"/>
                    <a:gd name="T38" fmla="*/ 1 w 32"/>
                    <a:gd name="T39" fmla="*/ 0 h 58"/>
                    <a:gd name="T40" fmla="*/ 0 w 32"/>
                    <a:gd name="T41" fmla="*/ 0 h 58"/>
                    <a:gd name="T42" fmla="*/ 0 w 32"/>
                    <a:gd name="T43" fmla="*/ 0 h 58"/>
                    <a:gd name="T44" fmla="*/ 0 w 32"/>
                    <a:gd name="T45" fmla="*/ 0 h 58"/>
                    <a:gd name="T46" fmla="*/ 0 w 32"/>
                    <a:gd name="T47" fmla="*/ 0 h 58"/>
                    <a:gd name="T48" fmla="*/ 0 w 32"/>
                    <a:gd name="T49" fmla="*/ 0 h 58"/>
                    <a:gd name="T50" fmla="*/ 0 w 3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8"/>
                    <a:gd name="T80" fmla="*/ 32 w 3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8">
                      <a:moveTo>
                        <a:pt x="0" y="58"/>
                      </a:moveTo>
                      <a:lnTo>
                        <a:pt x="5" y="52"/>
                      </a:lnTo>
                      <a:lnTo>
                        <a:pt x="11" y="45"/>
                      </a:lnTo>
                      <a:lnTo>
                        <a:pt x="16" y="38"/>
                      </a:lnTo>
                      <a:lnTo>
                        <a:pt x="20" y="31"/>
                      </a:lnTo>
                      <a:lnTo>
                        <a:pt x="25" y="24"/>
                      </a:lnTo>
                      <a:lnTo>
                        <a:pt x="29" y="18"/>
                      </a:lnTo>
                      <a:lnTo>
                        <a:pt x="32" y="9"/>
                      </a:lnTo>
                      <a:lnTo>
                        <a:pt x="32" y="1"/>
                      </a:lnTo>
                      <a:lnTo>
                        <a:pt x="32" y="0"/>
                      </a:lnTo>
                      <a:lnTo>
                        <a:pt x="31" y="0"/>
                      </a:lnTo>
                      <a:lnTo>
                        <a:pt x="29" y="0"/>
                      </a:lnTo>
                      <a:lnTo>
                        <a:pt x="28" y="0"/>
                      </a:lnTo>
                      <a:lnTo>
                        <a:pt x="24" y="3"/>
                      </a:lnTo>
                      <a:lnTo>
                        <a:pt x="20" y="8"/>
                      </a:lnTo>
                      <a:lnTo>
                        <a:pt x="18" y="15"/>
                      </a:lnTo>
                      <a:lnTo>
                        <a:pt x="17" y="21"/>
                      </a:lnTo>
                      <a:lnTo>
                        <a:pt x="13" y="30"/>
                      </a:lnTo>
                      <a:lnTo>
                        <a:pt x="9" y="39"/>
                      </a:lnTo>
                      <a:lnTo>
                        <a:pt x="4" y="49"/>
                      </a:lnTo>
                      <a:lnTo>
                        <a:pt x="0" y="57"/>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2" name="Freeform 63"/>
                <p:cNvSpPr/>
                <p:nvPr/>
              </p:nvSpPr>
              <p:spPr bwMode="auto">
                <a:xfrm flipV="1">
                  <a:off x="2949" y="1787"/>
                  <a:ext cx="189" cy="32"/>
                </a:xfrm>
                <a:custGeom>
                  <a:avLst/>
                  <a:gdLst>
                    <a:gd name="T0" fmla="*/ 0 w 379"/>
                    <a:gd name="T1" fmla="*/ 0 h 110"/>
                    <a:gd name="T2" fmla="*/ 0 w 379"/>
                    <a:gd name="T3" fmla="*/ 0 h 110"/>
                    <a:gd name="T4" fmla="*/ 0 w 379"/>
                    <a:gd name="T5" fmla="*/ 0 h 110"/>
                    <a:gd name="T6" fmla="*/ 0 w 379"/>
                    <a:gd name="T7" fmla="*/ 0 h 110"/>
                    <a:gd name="T8" fmla="*/ 0 w 379"/>
                    <a:gd name="T9" fmla="*/ 0 h 110"/>
                    <a:gd name="T10" fmla="*/ 0 w 379"/>
                    <a:gd name="T11" fmla="*/ 0 h 110"/>
                    <a:gd name="T12" fmla="*/ 0 w 379"/>
                    <a:gd name="T13" fmla="*/ 0 h 110"/>
                    <a:gd name="T14" fmla="*/ 0 w 379"/>
                    <a:gd name="T15" fmla="*/ 0 h 110"/>
                    <a:gd name="T16" fmla="*/ 0 w 379"/>
                    <a:gd name="T17" fmla="*/ 0 h 110"/>
                    <a:gd name="T18" fmla="*/ 1 w 379"/>
                    <a:gd name="T19" fmla="*/ 0 h 110"/>
                    <a:gd name="T20" fmla="*/ 1 w 379"/>
                    <a:gd name="T21" fmla="*/ 0 h 110"/>
                    <a:gd name="T22" fmla="*/ 1 w 379"/>
                    <a:gd name="T23" fmla="*/ 0 h 110"/>
                    <a:gd name="T24" fmla="*/ 1 w 379"/>
                    <a:gd name="T25" fmla="*/ 0 h 110"/>
                    <a:gd name="T26" fmla="*/ 1 w 379"/>
                    <a:gd name="T27" fmla="*/ 0 h 110"/>
                    <a:gd name="T28" fmla="*/ 1 w 379"/>
                    <a:gd name="T29" fmla="*/ 0 h 110"/>
                    <a:gd name="T30" fmla="*/ 1 w 379"/>
                    <a:gd name="T31" fmla="*/ 0 h 110"/>
                    <a:gd name="T32" fmla="*/ 1 w 379"/>
                    <a:gd name="T33" fmla="*/ 0 h 110"/>
                    <a:gd name="T34" fmla="*/ 1 w 379"/>
                    <a:gd name="T35" fmla="*/ 0 h 110"/>
                    <a:gd name="T36" fmla="*/ 1 w 379"/>
                    <a:gd name="T37" fmla="*/ 0 h 110"/>
                    <a:gd name="T38" fmla="*/ 0 w 379"/>
                    <a:gd name="T39" fmla="*/ 0 h 110"/>
                    <a:gd name="T40" fmla="*/ 0 w 379"/>
                    <a:gd name="T41" fmla="*/ 0 h 110"/>
                    <a:gd name="T42" fmla="*/ 0 w 379"/>
                    <a:gd name="T43" fmla="*/ 0 h 110"/>
                    <a:gd name="T44" fmla="*/ 0 w 379"/>
                    <a:gd name="T45" fmla="*/ 0 h 110"/>
                    <a:gd name="T46" fmla="*/ 0 w 379"/>
                    <a:gd name="T47" fmla="*/ 0 h 110"/>
                    <a:gd name="T48" fmla="*/ 0 w 379"/>
                    <a:gd name="T49" fmla="*/ 0 h 110"/>
                    <a:gd name="T50" fmla="*/ 0 w 379"/>
                    <a:gd name="T51" fmla="*/ 0 h 110"/>
                    <a:gd name="T52" fmla="*/ 0 w 379"/>
                    <a:gd name="T53" fmla="*/ 0 h 110"/>
                    <a:gd name="T54" fmla="*/ 0 w 379"/>
                    <a:gd name="T55" fmla="*/ 0 h 110"/>
                    <a:gd name="T56" fmla="*/ 0 w 379"/>
                    <a:gd name="T57" fmla="*/ 0 h 110"/>
                    <a:gd name="T58" fmla="*/ 0 w 379"/>
                    <a:gd name="T59" fmla="*/ 0 h 110"/>
                    <a:gd name="T60" fmla="*/ 0 w 379"/>
                    <a:gd name="T61" fmla="*/ 0 h 110"/>
                    <a:gd name="T62" fmla="*/ 0 w 379"/>
                    <a:gd name="T63" fmla="*/ 0 h 110"/>
                    <a:gd name="T64" fmla="*/ 0 w 379"/>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9"/>
                    <a:gd name="T100" fmla="*/ 0 h 110"/>
                    <a:gd name="T101" fmla="*/ 379 w 37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9" h="110">
                      <a:moveTo>
                        <a:pt x="0" y="1"/>
                      </a:moveTo>
                      <a:lnTo>
                        <a:pt x="10" y="14"/>
                      </a:lnTo>
                      <a:lnTo>
                        <a:pt x="21" y="24"/>
                      </a:lnTo>
                      <a:lnTo>
                        <a:pt x="32" y="32"/>
                      </a:lnTo>
                      <a:lnTo>
                        <a:pt x="45" y="39"/>
                      </a:lnTo>
                      <a:lnTo>
                        <a:pt x="58" y="46"/>
                      </a:lnTo>
                      <a:lnTo>
                        <a:pt x="70" y="51"/>
                      </a:lnTo>
                      <a:lnTo>
                        <a:pt x="84" y="54"/>
                      </a:lnTo>
                      <a:lnTo>
                        <a:pt x="99" y="58"/>
                      </a:lnTo>
                      <a:lnTo>
                        <a:pt x="113" y="61"/>
                      </a:lnTo>
                      <a:lnTo>
                        <a:pt x="128" y="64"/>
                      </a:lnTo>
                      <a:lnTo>
                        <a:pt x="142" y="66"/>
                      </a:lnTo>
                      <a:lnTo>
                        <a:pt x="157" y="68"/>
                      </a:lnTo>
                      <a:lnTo>
                        <a:pt x="172" y="70"/>
                      </a:lnTo>
                      <a:lnTo>
                        <a:pt x="185" y="74"/>
                      </a:lnTo>
                      <a:lnTo>
                        <a:pt x="200" y="77"/>
                      </a:lnTo>
                      <a:lnTo>
                        <a:pt x="214" y="82"/>
                      </a:lnTo>
                      <a:lnTo>
                        <a:pt x="233" y="89"/>
                      </a:lnTo>
                      <a:lnTo>
                        <a:pt x="252" y="96"/>
                      </a:lnTo>
                      <a:lnTo>
                        <a:pt x="274" y="103"/>
                      </a:lnTo>
                      <a:lnTo>
                        <a:pt x="296" y="107"/>
                      </a:lnTo>
                      <a:lnTo>
                        <a:pt x="319" y="110"/>
                      </a:lnTo>
                      <a:lnTo>
                        <a:pt x="340" y="110"/>
                      </a:lnTo>
                      <a:lnTo>
                        <a:pt x="361" y="105"/>
                      </a:lnTo>
                      <a:lnTo>
                        <a:pt x="378" y="95"/>
                      </a:lnTo>
                      <a:lnTo>
                        <a:pt x="379" y="92"/>
                      </a:lnTo>
                      <a:lnTo>
                        <a:pt x="379" y="89"/>
                      </a:lnTo>
                      <a:lnTo>
                        <a:pt x="379" y="87"/>
                      </a:lnTo>
                      <a:lnTo>
                        <a:pt x="377" y="87"/>
                      </a:lnTo>
                      <a:lnTo>
                        <a:pt x="365" y="91"/>
                      </a:lnTo>
                      <a:lnTo>
                        <a:pt x="352" y="95"/>
                      </a:lnTo>
                      <a:lnTo>
                        <a:pt x="341" y="96"/>
                      </a:lnTo>
                      <a:lnTo>
                        <a:pt x="329" y="97"/>
                      </a:lnTo>
                      <a:lnTo>
                        <a:pt x="317" y="96"/>
                      </a:lnTo>
                      <a:lnTo>
                        <a:pt x="305" y="95"/>
                      </a:lnTo>
                      <a:lnTo>
                        <a:pt x="294" y="92"/>
                      </a:lnTo>
                      <a:lnTo>
                        <a:pt x="281" y="90"/>
                      </a:lnTo>
                      <a:lnTo>
                        <a:pt x="270" y="87"/>
                      </a:lnTo>
                      <a:lnTo>
                        <a:pt x="258" y="82"/>
                      </a:lnTo>
                      <a:lnTo>
                        <a:pt x="245" y="78"/>
                      </a:lnTo>
                      <a:lnTo>
                        <a:pt x="234" y="74"/>
                      </a:lnTo>
                      <a:lnTo>
                        <a:pt x="222" y="70"/>
                      </a:lnTo>
                      <a:lnTo>
                        <a:pt x="211" y="66"/>
                      </a:lnTo>
                      <a:lnTo>
                        <a:pt x="199" y="62"/>
                      </a:lnTo>
                      <a:lnTo>
                        <a:pt x="188" y="59"/>
                      </a:lnTo>
                      <a:lnTo>
                        <a:pt x="175" y="55"/>
                      </a:lnTo>
                      <a:lnTo>
                        <a:pt x="162" y="53"/>
                      </a:lnTo>
                      <a:lnTo>
                        <a:pt x="150" y="52"/>
                      </a:lnTo>
                      <a:lnTo>
                        <a:pt x="137" y="51"/>
                      </a:lnTo>
                      <a:lnTo>
                        <a:pt x="124" y="50"/>
                      </a:lnTo>
                      <a:lnTo>
                        <a:pt x="113" y="49"/>
                      </a:lnTo>
                      <a:lnTo>
                        <a:pt x="100" y="46"/>
                      </a:lnTo>
                      <a:lnTo>
                        <a:pt x="88" y="45"/>
                      </a:lnTo>
                      <a:lnTo>
                        <a:pt x="76" y="43"/>
                      </a:lnTo>
                      <a:lnTo>
                        <a:pt x="65" y="40"/>
                      </a:lnTo>
                      <a:lnTo>
                        <a:pt x="53" y="37"/>
                      </a:lnTo>
                      <a:lnTo>
                        <a:pt x="42" y="32"/>
                      </a:lnTo>
                      <a:lnTo>
                        <a:pt x="30" y="27"/>
                      </a:lnTo>
                      <a:lnTo>
                        <a:pt x="20" y="19"/>
                      </a:lnTo>
                      <a:lnTo>
                        <a:pt x="9" y="1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3" name="Freeform 64"/>
                <p:cNvSpPr/>
                <p:nvPr/>
              </p:nvSpPr>
              <p:spPr bwMode="auto">
                <a:xfrm flipV="1">
                  <a:off x="2652" y="1954"/>
                  <a:ext cx="259" cy="248"/>
                </a:xfrm>
                <a:custGeom>
                  <a:avLst/>
                  <a:gdLst>
                    <a:gd name="T0" fmla="*/ 0 w 517"/>
                    <a:gd name="T1" fmla="*/ 0 h 840"/>
                    <a:gd name="T2" fmla="*/ 1 w 517"/>
                    <a:gd name="T3" fmla="*/ 0 h 840"/>
                    <a:gd name="T4" fmla="*/ 1 w 517"/>
                    <a:gd name="T5" fmla="*/ 0 h 840"/>
                    <a:gd name="T6" fmla="*/ 1 w 517"/>
                    <a:gd name="T7" fmla="*/ 0 h 840"/>
                    <a:gd name="T8" fmla="*/ 1 w 517"/>
                    <a:gd name="T9" fmla="*/ 0 h 840"/>
                    <a:gd name="T10" fmla="*/ 1 w 517"/>
                    <a:gd name="T11" fmla="*/ 0 h 840"/>
                    <a:gd name="T12" fmla="*/ 1 w 517"/>
                    <a:gd name="T13" fmla="*/ 0 h 840"/>
                    <a:gd name="T14" fmla="*/ 1 w 517"/>
                    <a:gd name="T15" fmla="*/ 0 h 840"/>
                    <a:gd name="T16" fmla="*/ 1 w 517"/>
                    <a:gd name="T17" fmla="*/ 0 h 840"/>
                    <a:gd name="T18" fmla="*/ 1 w 517"/>
                    <a:gd name="T19" fmla="*/ 0 h 840"/>
                    <a:gd name="T20" fmla="*/ 1 w 517"/>
                    <a:gd name="T21" fmla="*/ 0 h 840"/>
                    <a:gd name="T22" fmla="*/ 2 w 517"/>
                    <a:gd name="T23" fmla="*/ 0 h 840"/>
                    <a:gd name="T24" fmla="*/ 2 w 517"/>
                    <a:gd name="T25" fmla="*/ 0 h 840"/>
                    <a:gd name="T26" fmla="*/ 2 w 517"/>
                    <a:gd name="T27" fmla="*/ 0 h 840"/>
                    <a:gd name="T28" fmla="*/ 2 w 517"/>
                    <a:gd name="T29" fmla="*/ 0 h 840"/>
                    <a:gd name="T30" fmla="*/ 2 w 517"/>
                    <a:gd name="T31" fmla="*/ 0 h 840"/>
                    <a:gd name="T32" fmla="*/ 2 w 517"/>
                    <a:gd name="T33" fmla="*/ 0 h 840"/>
                    <a:gd name="T34" fmla="*/ 2 w 517"/>
                    <a:gd name="T35" fmla="*/ 0 h 840"/>
                    <a:gd name="T36" fmla="*/ 2 w 517"/>
                    <a:gd name="T37" fmla="*/ 0 h 840"/>
                    <a:gd name="T38" fmla="*/ 2 w 517"/>
                    <a:gd name="T39" fmla="*/ 0 h 840"/>
                    <a:gd name="T40" fmla="*/ 3 w 517"/>
                    <a:gd name="T41" fmla="*/ 0 h 840"/>
                    <a:gd name="T42" fmla="*/ 3 w 517"/>
                    <a:gd name="T43" fmla="*/ 0 h 840"/>
                    <a:gd name="T44" fmla="*/ 2 w 517"/>
                    <a:gd name="T45" fmla="*/ 0 h 840"/>
                    <a:gd name="T46" fmla="*/ 2 w 517"/>
                    <a:gd name="T47" fmla="*/ 0 h 840"/>
                    <a:gd name="T48" fmla="*/ 2 w 517"/>
                    <a:gd name="T49" fmla="*/ 0 h 840"/>
                    <a:gd name="T50" fmla="*/ 2 w 517"/>
                    <a:gd name="T51" fmla="*/ 0 h 840"/>
                    <a:gd name="T52" fmla="*/ 2 w 517"/>
                    <a:gd name="T53" fmla="*/ 0 h 840"/>
                    <a:gd name="T54" fmla="*/ 2 w 517"/>
                    <a:gd name="T55" fmla="*/ 0 h 840"/>
                    <a:gd name="T56" fmla="*/ 2 w 517"/>
                    <a:gd name="T57" fmla="*/ 0 h 840"/>
                    <a:gd name="T58" fmla="*/ 1 w 517"/>
                    <a:gd name="T59" fmla="*/ 0 h 840"/>
                    <a:gd name="T60" fmla="*/ 1 w 517"/>
                    <a:gd name="T61" fmla="*/ 0 h 840"/>
                    <a:gd name="T62" fmla="*/ 1 w 517"/>
                    <a:gd name="T63" fmla="*/ 0 h 840"/>
                    <a:gd name="T64" fmla="*/ 1 w 517"/>
                    <a:gd name="T65" fmla="*/ 0 h 840"/>
                    <a:gd name="T66" fmla="*/ 1 w 517"/>
                    <a:gd name="T67" fmla="*/ 0 h 840"/>
                    <a:gd name="T68" fmla="*/ 1 w 517"/>
                    <a:gd name="T69" fmla="*/ 0 h 840"/>
                    <a:gd name="T70" fmla="*/ 1 w 517"/>
                    <a:gd name="T71" fmla="*/ 0 h 840"/>
                    <a:gd name="T72" fmla="*/ 1 w 517"/>
                    <a:gd name="T73" fmla="*/ 0 h 840"/>
                    <a:gd name="T74" fmla="*/ 1 w 517"/>
                    <a:gd name="T75" fmla="*/ 0 h 840"/>
                    <a:gd name="T76" fmla="*/ 1 w 517"/>
                    <a:gd name="T77" fmla="*/ 0 h 840"/>
                    <a:gd name="T78" fmla="*/ 0 w 517"/>
                    <a:gd name="T79" fmla="*/ 0 h 840"/>
                    <a:gd name="T80" fmla="*/ 0 w 517"/>
                    <a:gd name="T81" fmla="*/ 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7"/>
                    <a:gd name="T124" fmla="*/ 0 h 840"/>
                    <a:gd name="T125" fmla="*/ 517 w 517"/>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7" h="840">
                      <a:moveTo>
                        <a:pt x="0" y="0"/>
                      </a:moveTo>
                      <a:lnTo>
                        <a:pt x="0" y="29"/>
                      </a:lnTo>
                      <a:lnTo>
                        <a:pt x="2" y="61"/>
                      </a:lnTo>
                      <a:lnTo>
                        <a:pt x="7" y="91"/>
                      </a:lnTo>
                      <a:lnTo>
                        <a:pt x="13" y="121"/>
                      </a:lnTo>
                      <a:lnTo>
                        <a:pt x="19" y="150"/>
                      </a:lnTo>
                      <a:lnTo>
                        <a:pt x="26" y="179"/>
                      </a:lnTo>
                      <a:lnTo>
                        <a:pt x="36" y="209"/>
                      </a:lnTo>
                      <a:lnTo>
                        <a:pt x="44" y="239"/>
                      </a:lnTo>
                      <a:lnTo>
                        <a:pt x="53" y="268"/>
                      </a:lnTo>
                      <a:lnTo>
                        <a:pt x="62" y="297"/>
                      </a:lnTo>
                      <a:lnTo>
                        <a:pt x="72" y="324"/>
                      </a:lnTo>
                      <a:lnTo>
                        <a:pt x="84" y="352"/>
                      </a:lnTo>
                      <a:lnTo>
                        <a:pt x="95" y="380"/>
                      </a:lnTo>
                      <a:lnTo>
                        <a:pt x="108" y="406"/>
                      </a:lnTo>
                      <a:lnTo>
                        <a:pt x="122" y="433"/>
                      </a:lnTo>
                      <a:lnTo>
                        <a:pt x="137" y="459"/>
                      </a:lnTo>
                      <a:lnTo>
                        <a:pt x="154" y="486"/>
                      </a:lnTo>
                      <a:lnTo>
                        <a:pt x="174" y="510"/>
                      </a:lnTo>
                      <a:lnTo>
                        <a:pt x="196" y="534"/>
                      </a:lnTo>
                      <a:lnTo>
                        <a:pt x="218" y="556"/>
                      </a:lnTo>
                      <a:lnTo>
                        <a:pt x="241" y="578"/>
                      </a:lnTo>
                      <a:lnTo>
                        <a:pt x="265" y="600"/>
                      </a:lnTo>
                      <a:lnTo>
                        <a:pt x="289" y="621"/>
                      </a:lnTo>
                      <a:lnTo>
                        <a:pt x="313" y="640"/>
                      </a:lnTo>
                      <a:lnTo>
                        <a:pt x="327" y="652"/>
                      </a:lnTo>
                      <a:lnTo>
                        <a:pt x="340" y="663"/>
                      </a:lnTo>
                      <a:lnTo>
                        <a:pt x="353" y="675"/>
                      </a:lnTo>
                      <a:lnTo>
                        <a:pt x="366" y="686"/>
                      </a:lnTo>
                      <a:lnTo>
                        <a:pt x="379" y="699"/>
                      </a:lnTo>
                      <a:lnTo>
                        <a:pt x="392" y="711"/>
                      </a:lnTo>
                      <a:lnTo>
                        <a:pt x="404" y="723"/>
                      </a:lnTo>
                      <a:lnTo>
                        <a:pt x="417" y="736"/>
                      </a:lnTo>
                      <a:lnTo>
                        <a:pt x="430" y="749"/>
                      </a:lnTo>
                      <a:lnTo>
                        <a:pt x="442" y="761"/>
                      </a:lnTo>
                      <a:lnTo>
                        <a:pt x="454" y="774"/>
                      </a:lnTo>
                      <a:lnTo>
                        <a:pt x="465" y="787"/>
                      </a:lnTo>
                      <a:lnTo>
                        <a:pt x="478" y="799"/>
                      </a:lnTo>
                      <a:lnTo>
                        <a:pt x="489" y="813"/>
                      </a:lnTo>
                      <a:lnTo>
                        <a:pt x="501" y="826"/>
                      </a:lnTo>
                      <a:lnTo>
                        <a:pt x="512" y="840"/>
                      </a:lnTo>
                      <a:lnTo>
                        <a:pt x="514" y="840"/>
                      </a:lnTo>
                      <a:lnTo>
                        <a:pt x="516" y="838"/>
                      </a:lnTo>
                      <a:lnTo>
                        <a:pt x="517" y="837"/>
                      </a:lnTo>
                      <a:lnTo>
                        <a:pt x="517" y="836"/>
                      </a:lnTo>
                      <a:lnTo>
                        <a:pt x="499" y="812"/>
                      </a:lnTo>
                      <a:lnTo>
                        <a:pt x="480" y="789"/>
                      </a:lnTo>
                      <a:lnTo>
                        <a:pt x="461" y="765"/>
                      </a:lnTo>
                      <a:lnTo>
                        <a:pt x="441" y="743"/>
                      </a:lnTo>
                      <a:lnTo>
                        <a:pt x="421" y="720"/>
                      </a:lnTo>
                      <a:lnTo>
                        <a:pt x="402" y="698"/>
                      </a:lnTo>
                      <a:lnTo>
                        <a:pt x="381" y="676"/>
                      </a:lnTo>
                      <a:lnTo>
                        <a:pt x="360" y="654"/>
                      </a:lnTo>
                      <a:lnTo>
                        <a:pt x="340" y="632"/>
                      </a:lnTo>
                      <a:lnTo>
                        <a:pt x="320" y="610"/>
                      </a:lnTo>
                      <a:lnTo>
                        <a:pt x="299" y="588"/>
                      </a:lnTo>
                      <a:lnTo>
                        <a:pt x="279" y="566"/>
                      </a:lnTo>
                      <a:lnTo>
                        <a:pt x="259" y="545"/>
                      </a:lnTo>
                      <a:lnTo>
                        <a:pt x="239" y="522"/>
                      </a:lnTo>
                      <a:lnTo>
                        <a:pt x="220" y="498"/>
                      </a:lnTo>
                      <a:lnTo>
                        <a:pt x="201" y="475"/>
                      </a:lnTo>
                      <a:lnTo>
                        <a:pt x="183" y="451"/>
                      </a:lnTo>
                      <a:lnTo>
                        <a:pt x="166" y="425"/>
                      </a:lnTo>
                      <a:lnTo>
                        <a:pt x="148" y="399"/>
                      </a:lnTo>
                      <a:lnTo>
                        <a:pt x="134" y="372"/>
                      </a:lnTo>
                      <a:lnTo>
                        <a:pt x="119" y="345"/>
                      </a:lnTo>
                      <a:lnTo>
                        <a:pt x="105" y="318"/>
                      </a:lnTo>
                      <a:lnTo>
                        <a:pt x="91" y="289"/>
                      </a:lnTo>
                      <a:lnTo>
                        <a:pt x="77" y="261"/>
                      </a:lnTo>
                      <a:lnTo>
                        <a:pt x="63" y="230"/>
                      </a:lnTo>
                      <a:lnTo>
                        <a:pt x="49" y="199"/>
                      </a:lnTo>
                      <a:lnTo>
                        <a:pt x="37" y="165"/>
                      </a:lnTo>
                      <a:lnTo>
                        <a:pt x="25" y="133"/>
                      </a:lnTo>
                      <a:lnTo>
                        <a:pt x="16" y="100"/>
                      </a:lnTo>
                      <a:lnTo>
                        <a:pt x="8" y="66"/>
                      </a:lnTo>
                      <a:lnTo>
                        <a:pt x="3" y="3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4" name="Freeform 65"/>
                <p:cNvSpPr/>
                <p:nvPr/>
              </p:nvSpPr>
              <p:spPr bwMode="auto">
                <a:xfrm flipV="1">
                  <a:off x="2801" y="1951"/>
                  <a:ext cx="109" cy="196"/>
                </a:xfrm>
                <a:custGeom>
                  <a:avLst/>
                  <a:gdLst>
                    <a:gd name="T0" fmla="*/ 0 w 219"/>
                    <a:gd name="T1" fmla="*/ 0 h 665"/>
                    <a:gd name="T2" fmla="*/ 0 w 219"/>
                    <a:gd name="T3" fmla="*/ 0 h 665"/>
                    <a:gd name="T4" fmla="*/ 0 w 219"/>
                    <a:gd name="T5" fmla="*/ 0 h 665"/>
                    <a:gd name="T6" fmla="*/ 0 w 219"/>
                    <a:gd name="T7" fmla="*/ 0 h 665"/>
                    <a:gd name="T8" fmla="*/ 0 w 219"/>
                    <a:gd name="T9" fmla="*/ 0 h 665"/>
                    <a:gd name="T10" fmla="*/ 0 w 219"/>
                    <a:gd name="T11" fmla="*/ 0 h 665"/>
                    <a:gd name="T12" fmla="*/ 0 w 219"/>
                    <a:gd name="T13" fmla="*/ 0 h 665"/>
                    <a:gd name="T14" fmla="*/ 0 w 219"/>
                    <a:gd name="T15" fmla="*/ 0 h 665"/>
                    <a:gd name="T16" fmla="*/ 0 w 219"/>
                    <a:gd name="T17" fmla="*/ 0 h 665"/>
                    <a:gd name="T18" fmla="*/ 0 w 219"/>
                    <a:gd name="T19" fmla="*/ 0 h 665"/>
                    <a:gd name="T20" fmla="*/ 0 w 219"/>
                    <a:gd name="T21" fmla="*/ 0 h 665"/>
                    <a:gd name="T22" fmla="*/ 0 w 219"/>
                    <a:gd name="T23" fmla="*/ 0 h 665"/>
                    <a:gd name="T24" fmla="*/ 0 w 219"/>
                    <a:gd name="T25" fmla="*/ 0 h 665"/>
                    <a:gd name="T26" fmla="*/ 0 w 219"/>
                    <a:gd name="T27" fmla="*/ 0 h 665"/>
                    <a:gd name="T28" fmla="*/ 0 w 219"/>
                    <a:gd name="T29" fmla="*/ 0 h 665"/>
                    <a:gd name="T30" fmla="*/ 0 w 219"/>
                    <a:gd name="T31" fmla="*/ 0 h 665"/>
                    <a:gd name="T32" fmla="*/ 0 w 219"/>
                    <a:gd name="T33" fmla="*/ 0 h 665"/>
                    <a:gd name="T34" fmla="*/ 0 w 219"/>
                    <a:gd name="T35" fmla="*/ 0 h 665"/>
                    <a:gd name="T36" fmla="*/ 0 w 219"/>
                    <a:gd name="T37" fmla="*/ 0 h 665"/>
                    <a:gd name="T38" fmla="*/ 0 w 219"/>
                    <a:gd name="T39" fmla="*/ 0 h 665"/>
                    <a:gd name="T40" fmla="*/ 0 w 219"/>
                    <a:gd name="T41" fmla="*/ 0 h 665"/>
                    <a:gd name="T42" fmla="*/ 0 w 219"/>
                    <a:gd name="T43" fmla="*/ 0 h 665"/>
                    <a:gd name="T44" fmla="*/ 0 w 219"/>
                    <a:gd name="T45" fmla="*/ 0 h 665"/>
                    <a:gd name="T46" fmla="*/ 0 w 219"/>
                    <a:gd name="T47" fmla="*/ 0 h 665"/>
                    <a:gd name="T48" fmla="*/ 0 w 219"/>
                    <a:gd name="T49" fmla="*/ 0 h 665"/>
                    <a:gd name="T50" fmla="*/ 0 w 219"/>
                    <a:gd name="T51" fmla="*/ 0 h 665"/>
                    <a:gd name="T52" fmla="*/ 0 w 219"/>
                    <a:gd name="T53" fmla="*/ 0 h 665"/>
                    <a:gd name="T54" fmla="*/ 0 w 219"/>
                    <a:gd name="T55" fmla="*/ 0 h 665"/>
                    <a:gd name="T56" fmla="*/ 0 w 219"/>
                    <a:gd name="T57" fmla="*/ 0 h 665"/>
                    <a:gd name="T58" fmla="*/ 0 w 219"/>
                    <a:gd name="T59" fmla="*/ 0 h 665"/>
                    <a:gd name="T60" fmla="*/ 0 w 219"/>
                    <a:gd name="T61" fmla="*/ 0 h 665"/>
                    <a:gd name="T62" fmla="*/ 0 w 219"/>
                    <a:gd name="T63" fmla="*/ 0 h 665"/>
                    <a:gd name="T64" fmla="*/ 0 w 219"/>
                    <a:gd name="T65" fmla="*/ 0 h 665"/>
                    <a:gd name="T66" fmla="*/ 0 w 219"/>
                    <a:gd name="T67" fmla="*/ 0 h 665"/>
                    <a:gd name="T68" fmla="*/ 0 w 219"/>
                    <a:gd name="T69" fmla="*/ 0 h 665"/>
                    <a:gd name="T70" fmla="*/ 0 w 219"/>
                    <a:gd name="T71" fmla="*/ 0 h 665"/>
                    <a:gd name="T72" fmla="*/ 0 w 219"/>
                    <a:gd name="T73" fmla="*/ 0 h 665"/>
                    <a:gd name="T74" fmla="*/ 0 w 219"/>
                    <a:gd name="T75" fmla="*/ 0 h 665"/>
                    <a:gd name="T76" fmla="*/ 0 w 219"/>
                    <a:gd name="T77" fmla="*/ 0 h 665"/>
                    <a:gd name="T78" fmla="*/ 0 w 219"/>
                    <a:gd name="T79" fmla="*/ 0 h 665"/>
                    <a:gd name="T80" fmla="*/ 0 w 219"/>
                    <a:gd name="T81" fmla="*/ 0 h 665"/>
                    <a:gd name="T82" fmla="*/ 0 w 219"/>
                    <a:gd name="T83" fmla="*/ 0 h 6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665"/>
                    <a:gd name="T128" fmla="*/ 219 w 219"/>
                    <a:gd name="T129" fmla="*/ 665 h 6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665">
                      <a:moveTo>
                        <a:pt x="0" y="0"/>
                      </a:moveTo>
                      <a:lnTo>
                        <a:pt x="24" y="38"/>
                      </a:lnTo>
                      <a:lnTo>
                        <a:pt x="46" y="77"/>
                      </a:lnTo>
                      <a:lnTo>
                        <a:pt x="63" y="116"/>
                      </a:lnTo>
                      <a:lnTo>
                        <a:pt x="78" y="158"/>
                      </a:lnTo>
                      <a:lnTo>
                        <a:pt x="92" y="199"/>
                      </a:lnTo>
                      <a:lnTo>
                        <a:pt x="103" y="241"/>
                      </a:lnTo>
                      <a:lnTo>
                        <a:pt x="113" y="284"/>
                      </a:lnTo>
                      <a:lnTo>
                        <a:pt x="122" y="326"/>
                      </a:lnTo>
                      <a:lnTo>
                        <a:pt x="130" y="369"/>
                      </a:lnTo>
                      <a:lnTo>
                        <a:pt x="138" y="413"/>
                      </a:lnTo>
                      <a:lnTo>
                        <a:pt x="147" y="455"/>
                      </a:lnTo>
                      <a:lnTo>
                        <a:pt x="158" y="498"/>
                      </a:lnTo>
                      <a:lnTo>
                        <a:pt x="168" y="541"/>
                      </a:lnTo>
                      <a:lnTo>
                        <a:pt x="182" y="582"/>
                      </a:lnTo>
                      <a:lnTo>
                        <a:pt x="197" y="623"/>
                      </a:lnTo>
                      <a:lnTo>
                        <a:pt x="215" y="664"/>
                      </a:lnTo>
                      <a:lnTo>
                        <a:pt x="217" y="665"/>
                      </a:lnTo>
                      <a:lnTo>
                        <a:pt x="218" y="664"/>
                      </a:lnTo>
                      <a:lnTo>
                        <a:pt x="219" y="663"/>
                      </a:lnTo>
                      <a:lnTo>
                        <a:pt x="219" y="662"/>
                      </a:lnTo>
                      <a:lnTo>
                        <a:pt x="202" y="621"/>
                      </a:lnTo>
                      <a:lnTo>
                        <a:pt x="188" y="580"/>
                      </a:lnTo>
                      <a:lnTo>
                        <a:pt x="175" y="538"/>
                      </a:lnTo>
                      <a:lnTo>
                        <a:pt x="164" y="496"/>
                      </a:lnTo>
                      <a:lnTo>
                        <a:pt x="153" y="453"/>
                      </a:lnTo>
                      <a:lnTo>
                        <a:pt x="144" y="409"/>
                      </a:lnTo>
                      <a:lnTo>
                        <a:pt x="136" y="367"/>
                      </a:lnTo>
                      <a:lnTo>
                        <a:pt x="127" y="324"/>
                      </a:lnTo>
                      <a:lnTo>
                        <a:pt x="118" y="281"/>
                      </a:lnTo>
                      <a:lnTo>
                        <a:pt x="107" y="239"/>
                      </a:lnTo>
                      <a:lnTo>
                        <a:pt x="95" y="197"/>
                      </a:lnTo>
                      <a:lnTo>
                        <a:pt x="81" y="156"/>
                      </a:lnTo>
                      <a:lnTo>
                        <a:pt x="66" y="115"/>
                      </a:lnTo>
                      <a:lnTo>
                        <a:pt x="47" y="76"/>
                      </a:lnTo>
                      <a:lnTo>
                        <a:pt x="25"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5" name="Freeform 66"/>
                <p:cNvSpPr/>
                <p:nvPr/>
              </p:nvSpPr>
              <p:spPr bwMode="auto">
                <a:xfrm flipV="1">
                  <a:off x="2985" y="1990"/>
                  <a:ext cx="87" cy="166"/>
                </a:xfrm>
                <a:custGeom>
                  <a:avLst/>
                  <a:gdLst>
                    <a:gd name="T0" fmla="*/ 0 w 173"/>
                    <a:gd name="T1" fmla="*/ 0 h 558"/>
                    <a:gd name="T2" fmla="*/ 1 w 173"/>
                    <a:gd name="T3" fmla="*/ 0 h 558"/>
                    <a:gd name="T4" fmla="*/ 1 w 173"/>
                    <a:gd name="T5" fmla="*/ 0 h 558"/>
                    <a:gd name="T6" fmla="*/ 1 w 173"/>
                    <a:gd name="T7" fmla="*/ 0 h 558"/>
                    <a:gd name="T8" fmla="*/ 1 w 173"/>
                    <a:gd name="T9" fmla="*/ 0 h 558"/>
                    <a:gd name="T10" fmla="*/ 1 w 173"/>
                    <a:gd name="T11" fmla="*/ 0 h 558"/>
                    <a:gd name="T12" fmla="*/ 1 w 173"/>
                    <a:gd name="T13" fmla="*/ 0 h 558"/>
                    <a:gd name="T14" fmla="*/ 1 w 173"/>
                    <a:gd name="T15" fmla="*/ 0 h 558"/>
                    <a:gd name="T16" fmla="*/ 1 w 173"/>
                    <a:gd name="T17" fmla="*/ 0 h 558"/>
                    <a:gd name="T18" fmla="*/ 1 w 173"/>
                    <a:gd name="T19" fmla="*/ 0 h 558"/>
                    <a:gd name="T20" fmla="*/ 1 w 173"/>
                    <a:gd name="T21" fmla="*/ 0 h 558"/>
                    <a:gd name="T22" fmla="*/ 1 w 173"/>
                    <a:gd name="T23" fmla="*/ 0 h 558"/>
                    <a:gd name="T24" fmla="*/ 1 w 173"/>
                    <a:gd name="T25" fmla="*/ 0 h 558"/>
                    <a:gd name="T26" fmla="*/ 1 w 173"/>
                    <a:gd name="T27" fmla="*/ 0 h 558"/>
                    <a:gd name="T28" fmla="*/ 1 w 173"/>
                    <a:gd name="T29" fmla="*/ 0 h 558"/>
                    <a:gd name="T30" fmla="*/ 1 w 173"/>
                    <a:gd name="T31" fmla="*/ 0 h 558"/>
                    <a:gd name="T32" fmla="*/ 1 w 173"/>
                    <a:gd name="T33" fmla="*/ 0 h 558"/>
                    <a:gd name="T34" fmla="*/ 1 w 173"/>
                    <a:gd name="T35" fmla="*/ 0 h 558"/>
                    <a:gd name="T36" fmla="*/ 1 w 173"/>
                    <a:gd name="T37" fmla="*/ 0 h 558"/>
                    <a:gd name="T38" fmla="*/ 1 w 173"/>
                    <a:gd name="T39" fmla="*/ 0 h 558"/>
                    <a:gd name="T40" fmla="*/ 1 w 173"/>
                    <a:gd name="T41" fmla="*/ 0 h 558"/>
                    <a:gd name="T42" fmla="*/ 1 w 173"/>
                    <a:gd name="T43" fmla="*/ 0 h 558"/>
                    <a:gd name="T44" fmla="*/ 1 w 173"/>
                    <a:gd name="T45" fmla="*/ 0 h 558"/>
                    <a:gd name="T46" fmla="*/ 1 w 173"/>
                    <a:gd name="T47" fmla="*/ 0 h 558"/>
                    <a:gd name="T48" fmla="*/ 1 w 173"/>
                    <a:gd name="T49" fmla="*/ 0 h 558"/>
                    <a:gd name="T50" fmla="*/ 1 w 173"/>
                    <a:gd name="T51" fmla="*/ 0 h 558"/>
                    <a:gd name="T52" fmla="*/ 1 w 173"/>
                    <a:gd name="T53" fmla="*/ 0 h 558"/>
                    <a:gd name="T54" fmla="*/ 1 w 173"/>
                    <a:gd name="T55" fmla="*/ 0 h 558"/>
                    <a:gd name="T56" fmla="*/ 1 w 173"/>
                    <a:gd name="T57" fmla="*/ 0 h 558"/>
                    <a:gd name="T58" fmla="*/ 1 w 173"/>
                    <a:gd name="T59" fmla="*/ 0 h 558"/>
                    <a:gd name="T60" fmla="*/ 1 w 173"/>
                    <a:gd name="T61" fmla="*/ 0 h 558"/>
                    <a:gd name="T62" fmla="*/ 1 w 173"/>
                    <a:gd name="T63" fmla="*/ 0 h 558"/>
                    <a:gd name="T64" fmla="*/ 1 w 173"/>
                    <a:gd name="T65" fmla="*/ 0 h 558"/>
                    <a:gd name="T66" fmla="*/ 1 w 173"/>
                    <a:gd name="T67" fmla="*/ 0 h 558"/>
                    <a:gd name="T68" fmla="*/ 1 w 173"/>
                    <a:gd name="T69" fmla="*/ 0 h 558"/>
                    <a:gd name="T70" fmla="*/ 1 w 173"/>
                    <a:gd name="T71" fmla="*/ 0 h 558"/>
                    <a:gd name="T72" fmla="*/ 1 w 173"/>
                    <a:gd name="T73" fmla="*/ 0 h 558"/>
                    <a:gd name="T74" fmla="*/ 1 w 173"/>
                    <a:gd name="T75" fmla="*/ 0 h 558"/>
                    <a:gd name="T76" fmla="*/ 1 w 173"/>
                    <a:gd name="T77" fmla="*/ 0 h 558"/>
                    <a:gd name="T78" fmla="*/ 1 w 173"/>
                    <a:gd name="T79" fmla="*/ 0 h 558"/>
                    <a:gd name="T80" fmla="*/ 1 w 173"/>
                    <a:gd name="T81" fmla="*/ 0 h 558"/>
                    <a:gd name="T82" fmla="*/ 1 w 173"/>
                    <a:gd name="T83" fmla="*/ 0 h 558"/>
                    <a:gd name="T84" fmla="*/ 1 w 173"/>
                    <a:gd name="T85" fmla="*/ 0 h 558"/>
                    <a:gd name="T86" fmla="*/ 1 w 173"/>
                    <a:gd name="T87" fmla="*/ 0 h 558"/>
                    <a:gd name="T88" fmla="*/ 1 w 173"/>
                    <a:gd name="T89" fmla="*/ 0 h 558"/>
                    <a:gd name="T90" fmla="*/ 1 w 173"/>
                    <a:gd name="T91" fmla="*/ 0 h 558"/>
                    <a:gd name="T92" fmla="*/ 1 w 173"/>
                    <a:gd name="T93" fmla="*/ 0 h 558"/>
                    <a:gd name="T94" fmla="*/ 1 w 173"/>
                    <a:gd name="T95" fmla="*/ 0 h 558"/>
                    <a:gd name="T96" fmla="*/ 1 w 173"/>
                    <a:gd name="T97" fmla="*/ 0 h 558"/>
                    <a:gd name="T98" fmla="*/ 1 w 173"/>
                    <a:gd name="T99" fmla="*/ 0 h 558"/>
                    <a:gd name="T100" fmla="*/ 1 w 173"/>
                    <a:gd name="T101" fmla="*/ 0 h 558"/>
                    <a:gd name="T102" fmla="*/ 1 w 173"/>
                    <a:gd name="T103" fmla="*/ 0 h 558"/>
                    <a:gd name="T104" fmla="*/ 1 w 173"/>
                    <a:gd name="T105" fmla="*/ 0 h 558"/>
                    <a:gd name="T106" fmla="*/ 1 w 173"/>
                    <a:gd name="T107" fmla="*/ 0 h 558"/>
                    <a:gd name="T108" fmla="*/ 1 w 173"/>
                    <a:gd name="T109" fmla="*/ 0 h 558"/>
                    <a:gd name="T110" fmla="*/ 0 w 173"/>
                    <a:gd name="T111" fmla="*/ 0 h 558"/>
                    <a:gd name="T112" fmla="*/ 0 w 173"/>
                    <a:gd name="T113" fmla="*/ 0 h 558"/>
                    <a:gd name="T114" fmla="*/ 0 w 173"/>
                    <a:gd name="T115" fmla="*/ 0 h 5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558"/>
                    <a:gd name="T176" fmla="*/ 173 w 173"/>
                    <a:gd name="T177" fmla="*/ 558 h 5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558">
                      <a:moveTo>
                        <a:pt x="0" y="0"/>
                      </a:moveTo>
                      <a:lnTo>
                        <a:pt x="1" y="36"/>
                      </a:lnTo>
                      <a:lnTo>
                        <a:pt x="6" y="72"/>
                      </a:lnTo>
                      <a:lnTo>
                        <a:pt x="12" y="107"/>
                      </a:lnTo>
                      <a:lnTo>
                        <a:pt x="22" y="140"/>
                      </a:lnTo>
                      <a:lnTo>
                        <a:pt x="33" y="172"/>
                      </a:lnTo>
                      <a:lnTo>
                        <a:pt x="47" y="206"/>
                      </a:lnTo>
                      <a:lnTo>
                        <a:pt x="61" y="239"/>
                      </a:lnTo>
                      <a:lnTo>
                        <a:pt x="77" y="273"/>
                      </a:lnTo>
                      <a:lnTo>
                        <a:pt x="85" y="290"/>
                      </a:lnTo>
                      <a:lnTo>
                        <a:pt x="93" y="308"/>
                      </a:lnTo>
                      <a:lnTo>
                        <a:pt x="102" y="327"/>
                      </a:lnTo>
                      <a:lnTo>
                        <a:pt x="110" y="344"/>
                      </a:lnTo>
                      <a:lnTo>
                        <a:pt x="118" y="363"/>
                      </a:lnTo>
                      <a:lnTo>
                        <a:pt x="125" y="381"/>
                      </a:lnTo>
                      <a:lnTo>
                        <a:pt x="132" y="401"/>
                      </a:lnTo>
                      <a:lnTo>
                        <a:pt x="139" y="419"/>
                      </a:lnTo>
                      <a:lnTo>
                        <a:pt x="147" y="454"/>
                      </a:lnTo>
                      <a:lnTo>
                        <a:pt x="152" y="489"/>
                      </a:lnTo>
                      <a:lnTo>
                        <a:pt x="158" y="524"/>
                      </a:lnTo>
                      <a:lnTo>
                        <a:pt x="167" y="558"/>
                      </a:lnTo>
                      <a:lnTo>
                        <a:pt x="168" y="558"/>
                      </a:lnTo>
                      <a:lnTo>
                        <a:pt x="170" y="558"/>
                      </a:lnTo>
                      <a:lnTo>
                        <a:pt x="171" y="556"/>
                      </a:lnTo>
                      <a:lnTo>
                        <a:pt x="173" y="555"/>
                      </a:lnTo>
                      <a:lnTo>
                        <a:pt x="164" y="520"/>
                      </a:lnTo>
                      <a:lnTo>
                        <a:pt x="160" y="485"/>
                      </a:lnTo>
                      <a:lnTo>
                        <a:pt x="156" y="450"/>
                      </a:lnTo>
                      <a:lnTo>
                        <a:pt x="150" y="414"/>
                      </a:lnTo>
                      <a:lnTo>
                        <a:pt x="145" y="399"/>
                      </a:lnTo>
                      <a:lnTo>
                        <a:pt x="140" y="384"/>
                      </a:lnTo>
                      <a:lnTo>
                        <a:pt x="135" y="371"/>
                      </a:lnTo>
                      <a:lnTo>
                        <a:pt x="128" y="356"/>
                      </a:lnTo>
                      <a:lnTo>
                        <a:pt x="121" y="342"/>
                      </a:lnTo>
                      <a:lnTo>
                        <a:pt x="114" y="328"/>
                      </a:lnTo>
                      <a:lnTo>
                        <a:pt x="106" y="313"/>
                      </a:lnTo>
                      <a:lnTo>
                        <a:pt x="99" y="299"/>
                      </a:lnTo>
                      <a:lnTo>
                        <a:pt x="91" y="283"/>
                      </a:lnTo>
                      <a:lnTo>
                        <a:pt x="83" y="267"/>
                      </a:lnTo>
                      <a:lnTo>
                        <a:pt x="76" y="251"/>
                      </a:lnTo>
                      <a:lnTo>
                        <a:pt x="68" y="235"/>
                      </a:lnTo>
                      <a:lnTo>
                        <a:pt x="60" y="218"/>
                      </a:lnTo>
                      <a:lnTo>
                        <a:pt x="53" y="201"/>
                      </a:lnTo>
                      <a:lnTo>
                        <a:pt x="46" y="185"/>
                      </a:lnTo>
                      <a:lnTo>
                        <a:pt x="39" y="168"/>
                      </a:lnTo>
                      <a:lnTo>
                        <a:pt x="32" y="149"/>
                      </a:lnTo>
                      <a:lnTo>
                        <a:pt x="26" y="131"/>
                      </a:lnTo>
                      <a:lnTo>
                        <a:pt x="21" y="112"/>
                      </a:lnTo>
                      <a:lnTo>
                        <a:pt x="15" y="93"/>
                      </a:lnTo>
                      <a:lnTo>
                        <a:pt x="10" y="70"/>
                      </a:lnTo>
                      <a:lnTo>
                        <a:pt x="6" y="46"/>
                      </a:lnTo>
                      <a:lnTo>
                        <a:pt x="2" y="2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6" name="Freeform 67"/>
                <p:cNvSpPr/>
                <p:nvPr/>
              </p:nvSpPr>
              <p:spPr bwMode="auto">
                <a:xfrm flipV="1">
                  <a:off x="3054" y="2032"/>
                  <a:ext cx="49" cy="62"/>
                </a:xfrm>
                <a:custGeom>
                  <a:avLst/>
                  <a:gdLst>
                    <a:gd name="T0" fmla="*/ 0 w 97"/>
                    <a:gd name="T1" fmla="*/ 0 h 210"/>
                    <a:gd name="T2" fmla="*/ 1 w 97"/>
                    <a:gd name="T3" fmla="*/ 0 h 210"/>
                    <a:gd name="T4" fmla="*/ 1 w 97"/>
                    <a:gd name="T5" fmla="*/ 0 h 210"/>
                    <a:gd name="T6" fmla="*/ 1 w 97"/>
                    <a:gd name="T7" fmla="*/ 0 h 210"/>
                    <a:gd name="T8" fmla="*/ 1 w 97"/>
                    <a:gd name="T9" fmla="*/ 0 h 210"/>
                    <a:gd name="T10" fmla="*/ 1 w 97"/>
                    <a:gd name="T11" fmla="*/ 0 h 210"/>
                    <a:gd name="T12" fmla="*/ 1 w 97"/>
                    <a:gd name="T13" fmla="*/ 0 h 210"/>
                    <a:gd name="T14" fmla="*/ 1 w 97"/>
                    <a:gd name="T15" fmla="*/ 0 h 210"/>
                    <a:gd name="T16" fmla="*/ 1 w 97"/>
                    <a:gd name="T17" fmla="*/ 0 h 210"/>
                    <a:gd name="T18" fmla="*/ 1 w 97"/>
                    <a:gd name="T19" fmla="*/ 0 h 210"/>
                    <a:gd name="T20" fmla="*/ 1 w 97"/>
                    <a:gd name="T21" fmla="*/ 0 h 210"/>
                    <a:gd name="T22" fmla="*/ 1 w 97"/>
                    <a:gd name="T23" fmla="*/ 0 h 210"/>
                    <a:gd name="T24" fmla="*/ 1 w 97"/>
                    <a:gd name="T25" fmla="*/ 0 h 210"/>
                    <a:gd name="T26" fmla="*/ 1 w 97"/>
                    <a:gd name="T27" fmla="*/ 0 h 210"/>
                    <a:gd name="T28" fmla="*/ 1 w 97"/>
                    <a:gd name="T29" fmla="*/ 0 h 210"/>
                    <a:gd name="T30" fmla="*/ 1 w 97"/>
                    <a:gd name="T31" fmla="*/ 0 h 210"/>
                    <a:gd name="T32" fmla="*/ 1 w 97"/>
                    <a:gd name="T33" fmla="*/ 0 h 210"/>
                    <a:gd name="T34" fmla="*/ 1 w 97"/>
                    <a:gd name="T35" fmla="*/ 0 h 210"/>
                    <a:gd name="T36" fmla="*/ 1 w 97"/>
                    <a:gd name="T37" fmla="*/ 0 h 210"/>
                    <a:gd name="T38" fmla="*/ 1 w 97"/>
                    <a:gd name="T39" fmla="*/ 0 h 210"/>
                    <a:gd name="T40" fmla="*/ 0 w 97"/>
                    <a:gd name="T41" fmla="*/ 0 h 210"/>
                    <a:gd name="T42" fmla="*/ 0 w 97"/>
                    <a:gd name="T43" fmla="*/ 0 h 210"/>
                    <a:gd name="T44" fmla="*/ 0 w 97"/>
                    <a:gd name="T45" fmla="*/ 0 h 210"/>
                    <a:gd name="T46" fmla="*/ 0 w 97"/>
                    <a:gd name="T47" fmla="*/ 0 h 210"/>
                    <a:gd name="T48" fmla="*/ 0 w 97"/>
                    <a:gd name="T49" fmla="*/ 0 h 210"/>
                    <a:gd name="T50" fmla="*/ 0 w 97"/>
                    <a:gd name="T51" fmla="*/ 0 h 2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210"/>
                    <a:gd name="T80" fmla="*/ 97 w 97"/>
                    <a:gd name="T81" fmla="*/ 210 h 2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210">
                      <a:moveTo>
                        <a:pt x="0" y="210"/>
                      </a:moveTo>
                      <a:lnTo>
                        <a:pt x="10" y="182"/>
                      </a:lnTo>
                      <a:lnTo>
                        <a:pt x="22" y="156"/>
                      </a:lnTo>
                      <a:lnTo>
                        <a:pt x="33" y="130"/>
                      </a:lnTo>
                      <a:lnTo>
                        <a:pt x="47" y="105"/>
                      </a:lnTo>
                      <a:lnTo>
                        <a:pt x="60" y="80"/>
                      </a:lnTo>
                      <a:lnTo>
                        <a:pt x="73" y="54"/>
                      </a:lnTo>
                      <a:lnTo>
                        <a:pt x="85" y="29"/>
                      </a:lnTo>
                      <a:lnTo>
                        <a:pt x="97" y="3"/>
                      </a:lnTo>
                      <a:lnTo>
                        <a:pt x="97" y="1"/>
                      </a:lnTo>
                      <a:lnTo>
                        <a:pt x="97" y="0"/>
                      </a:lnTo>
                      <a:lnTo>
                        <a:pt x="96" y="0"/>
                      </a:lnTo>
                      <a:lnTo>
                        <a:pt x="94" y="1"/>
                      </a:lnTo>
                      <a:lnTo>
                        <a:pt x="82" y="28"/>
                      </a:lnTo>
                      <a:lnTo>
                        <a:pt x="69" y="53"/>
                      </a:lnTo>
                      <a:lnTo>
                        <a:pt x="56" y="79"/>
                      </a:lnTo>
                      <a:lnTo>
                        <a:pt x="44" y="104"/>
                      </a:lnTo>
                      <a:lnTo>
                        <a:pt x="31" y="129"/>
                      </a:lnTo>
                      <a:lnTo>
                        <a:pt x="20" y="156"/>
                      </a:lnTo>
                      <a:lnTo>
                        <a:pt x="9" y="182"/>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7" name="Freeform 68"/>
                <p:cNvSpPr/>
                <p:nvPr/>
              </p:nvSpPr>
              <p:spPr bwMode="auto">
                <a:xfrm flipV="1">
                  <a:off x="3041" y="2038"/>
                  <a:ext cx="11" cy="109"/>
                </a:xfrm>
                <a:custGeom>
                  <a:avLst/>
                  <a:gdLst>
                    <a:gd name="T0" fmla="*/ 0 w 23"/>
                    <a:gd name="T1" fmla="*/ 0 h 368"/>
                    <a:gd name="T2" fmla="*/ 0 w 23"/>
                    <a:gd name="T3" fmla="*/ 0 h 368"/>
                    <a:gd name="T4" fmla="*/ 0 w 23"/>
                    <a:gd name="T5" fmla="*/ 0 h 368"/>
                    <a:gd name="T6" fmla="*/ 0 w 23"/>
                    <a:gd name="T7" fmla="*/ 0 h 368"/>
                    <a:gd name="T8" fmla="*/ 0 w 23"/>
                    <a:gd name="T9" fmla="*/ 0 h 368"/>
                    <a:gd name="T10" fmla="*/ 0 w 23"/>
                    <a:gd name="T11" fmla="*/ 0 h 368"/>
                    <a:gd name="T12" fmla="*/ 0 w 23"/>
                    <a:gd name="T13" fmla="*/ 0 h 368"/>
                    <a:gd name="T14" fmla="*/ 0 w 23"/>
                    <a:gd name="T15" fmla="*/ 0 h 368"/>
                    <a:gd name="T16" fmla="*/ 0 w 23"/>
                    <a:gd name="T17" fmla="*/ 0 h 368"/>
                    <a:gd name="T18" fmla="*/ 0 w 23"/>
                    <a:gd name="T19" fmla="*/ 0 h 368"/>
                    <a:gd name="T20" fmla="*/ 0 w 23"/>
                    <a:gd name="T21" fmla="*/ 0 h 368"/>
                    <a:gd name="T22" fmla="*/ 0 w 23"/>
                    <a:gd name="T23" fmla="*/ 0 h 368"/>
                    <a:gd name="T24" fmla="*/ 0 w 23"/>
                    <a:gd name="T25" fmla="*/ 0 h 368"/>
                    <a:gd name="T26" fmla="*/ 0 w 23"/>
                    <a:gd name="T27" fmla="*/ 0 h 368"/>
                    <a:gd name="T28" fmla="*/ 0 w 23"/>
                    <a:gd name="T29" fmla="*/ 0 h 368"/>
                    <a:gd name="T30" fmla="*/ 0 w 23"/>
                    <a:gd name="T31" fmla="*/ 0 h 368"/>
                    <a:gd name="T32" fmla="*/ 0 w 23"/>
                    <a:gd name="T33" fmla="*/ 0 h 368"/>
                    <a:gd name="T34" fmla="*/ 0 w 23"/>
                    <a:gd name="T35" fmla="*/ 0 h 368"/>
                    <a:gd name="T36" fmla="*/ 0 w 23"/>
                    <a:gd name="T37" fmla="*/ 0 h 368"/>
                    <a:gd name="T38" fmla="*/ 0 w 23"/>
                    <a:gd name="T39" fmla="*/ 0 h 368"/>
                    <a:gd name="T40" fmla="*/ 0 w 23"/>
                    <a:gd name="T41" fmla="*/ 0 h 368"/>
                    <a:gd name="T42" fmla="*/ 0 w 23"/>
                    <a:gd name="T43" fmla="*/ 0 h 368"/>
                    <a:gd name="T44" fmla="*/ 0 w 23"/>
                    <a:gd name="T45" fmla="*/ 0 h 368"/>
                    <a:gd name="T46" fmla="*/ 0 w 23"/>
                    <a:gd name="T47" fmla="*/ 0 h 368"/>
                    <a:gd name="T48" fmla="*/ 0 w 23"/>
                    <a:gd name="T49" fmla="*/ 0 h 368"/>
                    <a:gd name="T50" fmla="*/ 0 w 23"/>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368"/>
                    <a:gd name="T80" fmla="*/ 23 w 23"/>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368">
                      <a:moveTo>
                        <a:pt x="23" y="368"/>
                      </a:moveTo>
                      <a:lnTo>
                        <a:pt x="21" y="322"/>
                      </a:lnTo>
                      <a:lnTo>
                        <a:pt x="16" y="276"/>
                      </a:lnTo>
                      <a:lnTo>
                        <a:pt x="12" y="230"/>
                      </a:lnTo>
                      <a:lnTo>
                        <a:pt x="7" y="185"/>
                      </a:lnTo>
                      <a:lnTo>
                        <a:pt x="4" y="139"/>
                      </a:lnTo>
                      <a:lnTo>
                        <a:pt x="3" y="93"/>
                      </a:lnTo>
                      <a:lnTo>
                        <a:pt x="5" y="47"/>
                      </a:lnTo>
                      <a:lnTo>
                        <a:pt x="13" y="2"/>
                      </a:lnTo>
                      <a:lnTo>
                        <a:pt x="13" y="0"/>
                      </a:lnTo>
                      <a:lnTo>
                        <a:pt x="12" y="0"/>
                      </a:lnTo>
                      <a:lnTo>
                        <a:pt x="11" y="2"/>
                      </a:lnTo>
                      <a:lnTo>
                        <a:pt x="11" y="3"/>
                      </a:lnTo>
                      <a:lnTo>
                        <a:pt x="3" y="48"/>
                      </a:lnTo>
                      <a:lnTo>
                        <a:pt x="0" y="94"/>
                      </a:lnTo>
                      <a:lnTo>
                        <a:pt x="1" y="140"/>
                      </a:lnTo>
                      <a:lnTo>
                        <a:pt x="5" y="185"/>
                      </a:lnTo>
                      <a:lnTo>
                        <a:pt x="10" y="231"/>
                      </a:lnTo>
                      <a:lnTo>
                        <a:pt x="15" y="277"/>
                      </a:lnTo>
                      <a:lnTo>
                        <a:pt x="20" y="323"/>
                      </a:lnTo>
                      <a:lnTo>
                        <a:pt x="22" y="368"/>
                      </a:lnTo>
                      <a:lnTo>
                        <a:pt x="23" y="3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8" name="Freeform 69"/>
                <p:cNvSpPr/>
                <p:nvPr/>
              </p:nvSpPr>
              <p:spPr bwMode="auto">
                <a:xfrm flipV="1">
                  <a:off x="2782" y="1988"/>
                  <a:ext cx="103" cy="53"/>
                </a:xfrm>
                <a:custGeom>
                  <a:avLst/>
                  <a:gdLst>
                    <a:gd name="T0" fmla="*/ 0 w 205"/>
                    <a:gd name="T1" fmla="*/ 0 h 181"/>
                    <a:gd name="T2" fmla="*/ 1 w 205"/>
                    <a:gd name="T3" fmla="*/ 0 h 181"/>
                    <a:gd name="T4" fmla="*/ 1 w 205"/>
                    <a:gd name="T5" fmla="*/ 0 h 181"/>
                    <a:gd name="T6" fmla="*/ 1 w 205"/>
                    <a:gd name="T7" fmla="*/ 0 h 181"/>
                    <a:gd name="T8" fmla="*/ 1 w 205"/>
                    <a:gd name="T9" fmla="*/ 0 h 181"/>
                    <a:gd name="T10" fmla="*/ 1 w 205"/>
                    <a:gd name="T11" fmla="*/ 0 h 181"/>
                    <a:gd name="T12" fmla="*/ 1 w 205"/>
                    <a:gd name="T13" fmla="*/ 0 h 181"/>
                    <a:gd name="T14" fmla="*/ 1 w 205"/>
                    <a:gd name="T15" fmla="*/ 0 h 181"/>
                    <a:gd name="T16" fmla="*/ 1 w 205"/>
                    <a:gd name="T17" fmla="*/ 0 h 181"/>
                    <a:gd name="T18" fmla="*/ 1 w 205"/>
                    <a:gd name="T19" fmla="*/ 0 h 181"/>
                    <a:gd name="T20" fmla="*/ 1 w 205"/>
                    <a:gd name="T21" fmla="*/ 0 h 181"/>
                    <a:gd name="T22" fmla="*/ 1 w 205"/>
                    <a:gd name="T23" fmla="*/ 0 h 181"/>
                    <a:gd name="T24" fmla="*/ 1 w 205"/>
                    <a:gd name="T25" fmla="*/ 0 h 181"/>
                    <a:gd name="T26" fmla="*/ 1 w 205"/>
                    <a:gd name="T27" fmla="*/ 0 h 181"/>
                    <a:gd name="T28" fmla="*/ 1 w 205"/>
                    <a:gd name="T29" fmla="*/ 0 h 181"/>
                    <a:gd name="T30" fmla="*/ 1 w 205"/>
                    <a:gd name="T31" fmla="*/ 0 h 181"/>
                    <a:gd name="T32" fmla="*/ 1 w 205"/>
                    <a:gd name="T33" fmla="*/ 0 h 181"/>
                    <a:gd name="T34" fmla="*/ 1 w 205"/>
                    <a:gd name="T35" fmla="*/ 0 h 181"/>
                    <a:gd name="T36" fmla="*/ 1 w 205"/>
                    <a:gd name="T37" fmla="*/ 0 h 181"/>
                    <a:gd name="T38" fmla="*/ 1 w 205"/>
                    <a:gd name="T39" fmla="*/ 0 h 181"/>
                    <a:gd name="T40" fmla="*/ 1 w 205"/>
                    <a:gd name="T41" fmla="*/ 0 h 181"/>
                    <a:gd name="T42" fmla="*/ 1 w 205"/>
                    <a:gd name="T43" fmla="*/ 0 h 181"/>
                    <a:gd name="T44" fmla="*/ 1 w 205"/>
                    <a:gd name="T45" fmla="*/ 0 h 181"/>
                    <a:gd name="T46" fmla="*/ 1 w 205"/>
                    <a:gd name="T47" fmla="*/ 0 h 181"/>
                    <a:gd name="T48" fmla="*/ 1 w 205"/>
                    <a:gd name="T49" fmla="*/ 0 h 181"/>
                    <a:gd name="T50" fmla="*/ 1 w 205"/>
                    <a:gd name="T51" fmla="*/ 0 h 181"/>
                    <a:gd name="T52" fmla="*/ 1 w 205"/>
                    <a:gd name="T53" fmla="*/ 0 h 181"/>
                    <a:gd name="T54" fmla="*/ 1 w 205"/>
                    <a:gd name="T55" fmla="*/ 0 h 181"/>
                    <a:gd name="T56" fmla="*/ 1 w 205"/>
                    <a:gd name="T57" fmla="*/ 0 h 181"/>
                    <a:gd name="T58" fmla="*/ 1 w 205"/>
                    <a:gd name="T59" fmla="*/ 0 h 181"/>
                    <a:gd name="T60" fmla="*/ 1 w 205"/>
                    <a:gd name="T61" fmla="*/ 0 h 181"/>
                    <a:gd name="T62" fmla="*/ 1 w 205"/>
                    <a:gd name="T63" fmla="*/ 0 h 181"/>
                    <a:gd name="T64" fmla="*/ 1 w 205"/>
                    <a:gd name="T65" fmla="*/ 0 h 181"/>
                    <a:gd name="T66" fmla="*/ 1 w 205"/>
                    <a:gd name="T67" fmla="*/ 0 h 181"/>
                    <a:gd name="T68" fmla="*/ 1 w 205"/>
                    <a:gd name="T69" fmla="*/ 0 h 181"/>
                    <a:gd name="T70" fmla="*/ 1 w 205"/>
                    <a:gd name="T71" fmla="*/ 0 h 181"/>
                    <a:gd name="T72" fmla="*/ 0 w 205"/>
                    <a:gd name="T73" fmla="*/ 0 h 181"/>
                    <a:gd name="T74" fmla="*/ 0 w 205"/>
                    <a:gd name="T75" fmla="*/ 0 h 181"/>
                    <a:gd name="T76" fmla="*/ 0 w 205"/>
                    <a:gd name="T77" fmla="*/ 0 h 181"/>
                    <a:gd name="T78" fmla="*/ 0 w 205"/>
                    <a:gd name="T79" fmla="*/ 0 h 181"/>
                    <a:gd name="T80" fmla="*/ 0 w 205"/>
                    <a:gd name="T81" fmla="*/ 0 h 181"/>
                    <a:gd name="T82" fmla="*/ 0 w 205"/>
                    <a:gd name="T83" fmla="*/ 0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5"/>
                    <a:gd name="T127" fmla="*/ 0 h 181"/>
                    <a:gd name="T128" fmla="*/ 205 w 205"/>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5" h="181">
                      <a:moveTo>
                        <a:pt x="0" y="0"/>
                      </a:moveTo>
                      <a:lnTo>
                        <a:pt x="11" y="12"/>
                      </a:lnTo>
                      <a:lnTo>
                        <a:pt x="22" y="25"/>
                      </a:lnTo>
                      <a:lnTo>
                        <a:pt x="34" y="38"/>
                      </a:lnTo>
                      <a:lnTo>
                        <a:pt x="45" y="49"/>
                      </a:lnTo>
                      <a:lnTo>
                        <a:pt x="58" y="61"/>
                      </a:lnTo>
                      <a:lnTo>
                        <a:pt x="70" y="71"/>
                      </a:lnTo>
                      <a:lnTo>
                        <a:pt x="83" y="83"/>
                      </a:lnTo>
                      <a:lnTo>
                        <a:pt x="96" y="93"/>
                      </a:lnTo>
                      <a:lnTo>
                        <a:pt x="108" y="105"/>
                      </a:lnTo>
                      <a:lnTo>
                        <a:pt x="121" y="115"/>
                      </a:lnTo>
                      <a:lnTo>
                        <a:pt x="134" y="125"/>
                      </a:lnTo>
                      <a:lnTo>
                        <a:pt x="148" y="136"/>
                      </a:lnTo>
                      <a:lnTo>
                        <a:pt x="160" y="147"/>
                      </a:lnTo>
                      <a:lnTo>
                        <a:pt x="173" y="158"/>
                      </a:lnTo>
                      <a:lnTo>
                        <a:pt x="186" y="168"/>
                      </a:lnTo>
                      <a:lnTo>
                        <a:pt x="198" y="180"/>
                      </a:lnTo>
                      <a:lnTo>
                        <a:pt x="201" y="181"/>
                      </a:lnTo>
                      <a:lnTo>
                        <a:pt x="204" y="178"/>
                      </a:lnTo>
                      <a:lnTo>
                        <a:pt x="205" y="174"/>
                      </a:lnTo>
                      <a:lnTo>
                        <a:pt x="205" y="170"/>
                      </a:lnTo>
                      <a:lnTo>
                        <a:pt x="197" y="159"/>
                      </a:lnTo>
                      <a:lnTo>
                        <a:pt x="187" y="148"/>
                      </a:lnTo>
                      <a:lnTo>
                        <a:pt x="176" y="139"/>
                      </a:lnTo>
                      <a:lnTo>
                        <a:pt x="165" y="131"/>
                      </a:lnTo>
                      <a:lnTo>
                        <a:pt x="152" y="122"/>
                      </a:lnTo>
                      <a:lnTo>
                        <a:pt x="140" y="114"/>
                      </a:lnTo>
                      <a:lnTo>
                        <a:pt x="128" y="107"/>
                      </a:lnTo>
                      <a:lnTo>
                        <a:pt x="117" y="99"/>
                      </a:lnTo>
                      <a:lnTo>
                        <a:pt x="100" y="88"/>
                      </a:lnTo>
                      <a:lnTo>
                        <a:pt x="84" y="77"/>
                      </a:lnTo>
                      <a:lnTo>
                        <a:pt x="69" y="65"/>
                      </a:lnTo>
                      <a:lnTo>
                        <a:pt x="55" y="53"/>
                      </a:lnTo>
                      <a:lnTo>
                        <a:pt x="41" y="41"/>
                      </a:lnTo>
                      <a:lnTo>
                        <a:pt x="27" y="27"/>
                      </a:lnTo>
                      <a:lnTo>
                        <a:pt x="13"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9" name="Freeform 70"/>
                <p:cNvSpPr/>
                <p:nvPr/>
              </p:nvSpPr>
              <p:spPr bwMode="auto">
                <a:xfrm flipV="1">
                  <a:off x="2811" y="1993"/>
                  <a:ext cx="68" cy="76"/>
                </a:xfrm>
                <a:custGeom>
                  <a:avLst/>
                  <a:gdLst>
                    <a:gd name="T0" fmla="*/ 0 w 136"/>
                    <a:gd name="T1" fmla="*/ 0 h 258"/>
                    <a:gd name="T2" fmla="*/ 1 w 136"/>
                    <a:gd name="T3" fmla="*/ 0 h 258"/>
                    <a:gd name="T4" fmla="*/ 1 w 136"/>
                    <a:gd name="T5" fmla="*/ 0 h 258"/>
                    <a:gd name="T6" fmla="*/ 1 w 136"/>
                    <a:gd name="T7" fmla="*/ 0 h 258"/>
                    <a:gd name="T8" fmla="*/ 1 w 136"/>
                    <a:gd name="T9" fmla="*/ 0 h 258"/>
                    <a:gd name="T10" fmla="*/ 1 w 136"/>
                    <a:gd name="T11" fmla="*/ 0 h 258"/>
                    <a:gd name="T12" fmla="*/ 1 w 136"/>
                    <a:gd name="T13" fmla="*/ 0 h 258"/>
                    <a:gd name="T14" fmla="*/ 1 w 136"/>
                    <a:gd name="T15" fmla="*/ 0 h 258"/>
                    <a:gd name="T16" fmla="*/ 1 w 136"/>
                    <a:gd name="T17" fmla="*/ 0 h 258"/>
                    <a:gd name="T18" fmla="*/ 1 w 136"/>
                    <a:gd name="T19" fmla="*/ 0 h 258"/>
                    <a:gd name="T20" fmla="*/ 1 w 136"/>
                    <a:gd name="T21" fmla="*/ 0 h 258"/>
                    <a:gd name="T22" fmla="*/ 1 w 136"/>
                    <a:gd name="T23" fmla="*/ 0 h 258"/>
                    <a:gd name="T24" fmla="*/ 1 w 136"/>
                    <a:gd name="T25" fmla="*/ 0 h 258"/>
                    <a:gd name="T26" fmla="*/ 1 w 136"/>
                    <a:gd name="T27" fmla="*/ 0 h 258"/>
                    <a:gd name="T28" fmla="*/ 1 w 136"/>
                    <a:gd name="T29" fmla="*/ 0 h 258"/>
                    <a:gd name="T30" fmla="*/ 1 w 136"/>
                    <a:gd name="T31" fmla="*/ 0 h 258"/>
                    <a:gd name="T32" fmla="*/ 1 w 136"/>
                    <a:gd name="T33" fmla="*/ 0 h 258"/>
                    <a:gd name="T34" fmla="*/ 1 w 136"/>
                    <a:gd name="T35" fmla="*/ 0 h 258"/>
                    <a:gd name="T36" fmla="*/ 1 w 136"/>
                    <a:gd name="T37" fmla="*/ 0 h 258"/>
                    <a:gd name="T38" fmla="*/ 1 w 136"/>
                    <a:gd name="T39" fmla="*/ 0 h 258"/>
                    <a:gd name="T40" fmla="*/ 1 w 136"/>
                    <a:gd name="T41" fmla="*/ 0 h 258"/>
                    <a:gd name="T42" fmla="*/ 0 w 136"/>
                    <a:gd name="T43" fmla="*/ 0 h 258"/>
                    <a:gd name="T44" fmla="*/ 0 w 136"/>
                    <a:gd name="T45" fmla="*/ 0 h 258"/>
                    <a:gd name="T46" fmla="*/ 0 w 136"/>
                    <a:gd name="T47" fmla="*/ 0 h 258"/>
                    <a:gd name="T48" fmla="*/ 0 w 136"/>
                    <a:gd name="T49" fmla="*/ 0 h 258"/>
                    <a:gd name="T50" fmla="*/ 0 w 136"/>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258"/>
                    <a:gd name="T80" fmla="*/ 136 w 136"/>
                    <a:gd name="T81" fmla="*/ 258 h 2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258">
                      <a:moveTo>
                        <a:pt x="0" y="0"/>
                      </a:moveTo>
                      <a:lnTo>
                        <a:pt x="19" y="31"/>
                      </a:lnTo>
                      <a:lnTo>
                        <a:pt x="37" y="63"/>
                      </a:lnTo>
                      <a:lnTo>
                        <a:pt x="54" y="95"/>
                      </a:lnTo>
                      <a:lnTo>
                        <a:pt x="70" y="127"/>
                      </a:lnTo>
                      <a:lnTo>
                        <a:pt x="85" y="159"/>
                      </a:lnTo>
                      <a:lnTo>
                        <a:pt x="100" y="191"/>
                      </a:lnTo>
                      <a:lnTo>
                        <a:pt x="116" y="225"/>
                      </a:lnTo>
                      <a:lnTo>
                        <a:pt x="131" y="257"/>
                      </a:lnTo>
                      <a:lnTo>
                        <a:pt x="132" y="258"/>
                      </a:lnTo>
                      <a:lnTo>
                        <a:pt x="133" y="257"/>
                      </a:lnTo>
                      <a:lnTo>
                        <a:pt x="136" y="255"/>
                      </a:lnTo>
                      <a:lnTo>
                        <a:pt x="136" y="252"/>
                      </a:lnTo>
                      <a:lnTo>
                        <a:pt x="123" y="219"/>
                      </a:lnTo>
                      <a:lnTo>
                        <a:pt x="108" y="186"/>
                      </a:lnTo>
                      <a:lnTo>
                        <a:pt x="93" y="153"/>
                      </a:lnTo>
                      <a:lnTo>
                        <a:pt x="76" y="122"/>
                      </a:lnTo>
                      <a:lnTo>
                        <a:pt x="59" y="91"/>
                      </a:lnTo>
                      <a:lnTo>
                        <a:pt x="40" y="60"/>
                      </a:lnTo>
                      <a:lnTo>
                        <a:pt x="21" y="3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0" name="Freeform 71"/>
                <p:cNvSpPr/>
                <p:nvPr/>
              </p:nvSpPr>
              <p:spPr bwMode="auto">
                <a:xfrm flipV="1">
                  <a:off x="2705" y="1800"/>
                  <a:ext cx="397" cy="30"/>
                </a:xfrm>
                <a:custGeom>
                  <a:avLst/>
                  <a:gdLst>
                    <a:gd name="T0" fmla="*/ 3 w 795"/>
                    <a:gd name="T1" fmla="*/ 0 h 100"/>
                    <a:gd name="T2" fmla="*/ 2 w 795"/>
                    <a:gd name="T3" fmla="*/ 0 h 100"/>
                    <a:gd name="T4" fmla="*/ 2 w 795"/>
                    <a:gd name="T5" fmla="*/ 0 h 100"/>
                    <a:gd name="T6" fmla="*/ 2 w 795"/>
                    <a:gd name="T7" fmla="*/ 0 h 100"/>
                    <a:gd name="T8" fmla="*/ 2 w 795"/>
                    <a:gd name="T9" fmla="*/ 0 h 100"/>
                    <a:gd name="T10" fmla="*/ 2 w 795"/>
                    <a:gd name="T11" fmla="*/ 0 h 100"/>
                    <a:gd name="T12" fmla="*/ 1 w 795"/>
                    <a:gd name="T13" fmla="*/ 0 h 100"/>
                    <a:gd name="T14" fmla="*/ 1 w 795"/>
                    <a:gd name="T15" fmla="*/ 0 h 100"/>
                    <a:gd name="T16" fmla="*/ 1 w 795"/>
                    <a:gd name="T17" fmla="*/ 0 h 100"/>
                    <a:gd name="T18" fmla="*/ 1 w 795"/>
                    <a:gd name="T19" fmla="*/ 0 h 100"/>
                    <a:gd name="T20" fmla="*/ 1 w 795"/>
                    <a:gd name="T21" fmla="*/ 0 h 100"/>
                    <a:gd name="T22" fmla="*/ 0 w 795"/>
                    <a:gd name="T23" fmla="*/ 0 h 100"/>
                    <a:gd name="T24" fmla="*/ 0 w 795"/>
                    <a:gd name="T25" fmla="*/ 0 h 100"/>
                    <a:gd name="T26" fmla="*/ 0 w 795"/>
                    <a:gd name="T27" fmla="*/ 0 h 100"/>
                    <a:gd name="T28" fmla="*/ 0 w 795"/>
                    <a:gd name="T29" fmla="*/ 0 h 100"/>
                    <a:gd name="T30" fmla="*/ 0 w 795"/>
                    <a:gd name="T31" fmla="*/ 0 h 100"/>
                    <a:gd name="T32" fmla="*/ 0 w 795"/>
                    <a:gd name="T33" fmla="*/ 0 h 100"/>
                    <a:gd name="T34" fmla="*/ 0 w 795"/>
                    <a:gd name="T35" fmla="*/ 0 h 100"/>
                    <a:gd name="T36" fmla="*/ 0 w 795"/>
                    <a:gd name="T37" fmla="*/ 0 h 100"/>
                    <a:gd name="T38" fmla="*/ 0 w 795"/>
                    <a:gd name="T39" fmla="*/ 0 h 100"/>
                    <a:gd name="T40" fmla="*/ 0 w 795"/>
                    <a:gd name="T41" fmla="*/ 0 h 100"/>
                    <a:gd name="T42" fmla="*/ 0 w 795"/>
                    <a:gd name="T43" fmla="*/ 0 h 100"/>
                    <a:gd name="T44" fmla="*/ 0 w 795"/>
                    <a:gd name="T45" fmla="*/ 0 h 100"/>
                    <a:gd name="T46" fmla="*/ 1 w 795"/>
                    <a:gd name="T47" fmla="*/ 0 h 100"/>
                    <a:gd name="T48" fmla="*/ 1 w 795"/>
                    <a:gd name="T49" fmla="*/ 0 h 100"/>
                    <a:gd name="T50" fmla="*/ 1 w 795"/>
                    <a:gd name="T51" fmla="*/ 0 h 100"/>
                    <a:gd name="T52" fmla="*/ 1 w 795"/>
                    <a:gd name="T53" fmla="*/ 0 h 100"/>
                    <a:gd name="T54" fmla="*/ 1 w 795"/>
                    <a:gd name="T55" fmla="*/ 0 h 100"/>
                    <a:gd name="T56" fmla="*/ 2 w 795"/>
                    <a:gd name="T57" fmla="*/ 0 h 100"/>
                    <a:gd name="T58" fmla="*/ 2 w 795"/>
                    <a:gd name="T59" fmla="*/ 0 h 100"/>
                    <a:gd name="T60" fmla="*/ 2 w 795"/>
                    <a:gd name="T61" fmla="*/ 0 h 100"/>
                    <a:gd name="T62" fmla="*/ 2 w 795"/>
                    <a:gd name="T63" fmla="*/ 0 h 100"/>
                    <a:gd name="T64" fmla="*/ 2 w 795"/>
                    <a:gd name="T65" fmla="*/ 0 h 100"/>
                    <a:gd name="T66" fmla="*/ 3 w 795"/>
                    <a:gd name="T67" fmla="*/ 0 h 100"/>
                    <a:gd name="T68" fmla="*/ 3 w 795"/>
                    <a:gd name="T69" fmla="*/ 0 h 100"/>
                    <a:gd name="T70" fmla="*/ 3 w 795"/>
                    <a:gd name="T71" fmla="*/ 0 h 100"/>
                    <a:gd name="T72" fmla="*/ 3 w 795"/>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5"/>
                    <a:gd name="T112" fmla="*/ 0 h 100"/>
                    <a:gd name="T113" fmla="*/ 795 w 795"/>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5" h="100">
                      <a:moveTo>
                        <a:pt x="795" y="30"/>
                      </a:moveTo>
                      <a:lnTo>
                        <a:pt x="772" y="24"/>
                      </a:lnTo>
                      <a:lnTo>
                        <a:pt x="749" y="19"/>
                      </a:lnTo>
                      <a:lnTo>
                        <a:pt x="725" y="15"/>
                      </a:lnTo>
                      <a:lnTo>
                        <a:pt x="701" y="11"/>
                      </a:lnTo>
                      <a:lnTo>
                        <a:pt x="676" y="8"/>
                      </a:lnTo>
                      <a:lnTo>
                        <a:pt x="652" y="5"/>
                      </a:lnTo>
                      <a:lnTo>
                        <a:pt x="626" y="3"/>
                      </a:lnTo>
                      <a:lnTo>
                        <a:pt x="601" y="1"/>
                      </a:lnTo>
                      <a:lnTo>
                        <a:pt x="576" y="0"/>
                      </a:lnTo>
                      <a:lnTo>
                        <a:pt x="550" y="0"/>
                      </a:lnTo>
                      <a:lnTo>
                        <a:pt x="525" y="0"/>
                      </a:lnTo>
                      <a:lnTo>
                        <a:pt x="500" y="0"/>
                      </a:lnTo>
                      <a:lnTo>
                        <a:pt x="476" y="1"/>
                      </a:lnTo>
                      <a:lnTo>
                        <a:pt x="450" y="2"/>
                      </a:lnTo>
                      <a:lnTo>
                        <a:pt x="425" y="4"/>
                      </a:lnTo>
                      <a:lnTo>
                        <a:pt x="401" y="6"/>
                      </a:lnTo>
                      <a:lnTo>
                        <a:pt x="375" y="10"/>
                      </a:lnTo>
                      <a:lnTo>
                        <a:pt x="350" y="13"/>
                      </a:lnTo>
                      <a:lnTo>
                        <a:pt x="325" y="17"/>
                      </a:lnTo>
                      <a:lnTo>
                        <a:pt x="299" y="21"/>
                      </a:lnTo>
                      <a:lnTo>
                        <a:pt x="274" y="26"/>
                      </a:lnTo>
                      <a:lnTo>
                        <a:pt x="249" y="32"/>
                      </a:lnTo>
                      <a:lnTo>
                        <a:pt x="223" y="38"/>
                      </a:lnTo>
                      <a:lnTo>
                        <a:pt x="199" y="43"/>
                      </a:lnTo>
                      <a:lnTo>
                        <a:pt x="174" y="49"/>
                      </a:lnTo>
                      <a:lnTo>
                        <a:pt x="148" y="55"/>
                      </a:lnTo>
                      <a:lnTo>
                        <a:pt x="123" y="62"/>
                      </a:lnTo>
                      <a:lnTo>
                        <a:pt x="99" y="69"/>
                      </a:lnTo>
                      <a:lnTo>
                        <a:pt x="74" y="76"/>
                      </a:lnTo>
                      <a:lnTo>
                        <a:pt x="49" y="83"/>
                      </a:lnTo>
                      <a:lnTo>
                        <a:pt x="24" y="91"/>
                      </a:lnTo>
                      <a:lnTo>
                        <a:pt x="0" y="98"/>
                      </a:lnTo>
                      <a:lnTo>
                        <a:pt x="0" y="99"/>
                      </a:lnTo>
                      <a:lnTo>
                        <a:pt x="0" y="100"/>
                      </a:lnTo>
                      <a:lnTo>
                        <a:pt x="24" y="93"/>
                      </a:lnTo>
                      <a:lnTo>
                        <a:pt x="49" y="86"/>
                      </a:lnTo>
                      <a:lnTo>
                        <a:pt x="74" y="79"/>
                      </a:lnTo>
                      <a:lnTo>
                        <a:pt x="99" y="72"/>
                      </a:lnTo>
                      <a:lnTo>
                        <a:pt x="123" y="65"/>
                      </a:lnTo>
                      <a:lnTo>
                        <a:pt x="148" y="59"/>
                      </a:lnTo>
                      <a:lnTo>
                        <a:pt x="174" y="53"/>
                      </a:lnTo>
                      <a:lnTo>
                        <a:pt x="199" y="47"/>
                      </a:lnTo>
                      <a:lnTo>
                        <a:pt x="223" y="42"/>
                      </a:lnTo>
                      <a:lnTo>
                        <a:pt x="249" y="36"/>
                      </a:lnTo>
                      <a:lnTo>
                        <a:pt x="274" y="32"/>
                      </a:lnTo>
                      <a:lnTo>
                        <a:pt x="299" y="27"/>
                      </a:lnTo>
                      <a:lnTo>
                        <a:pt x="325" y="23"/>
                      </a:lnTo>
                      <a:lnTo>
                        <a:pt x="350" y="18"/>
                      </a:lnTo>
                      <a:lnTo>
                        <a:pt x="375" y="15"/>
                      </a:lnTo>
                      <a:lnTo>
                        <a:pt x="401" y="11"/>
                      </a:lnTo>
                      <a:lnTo>
                        <a:pt x="425" y="9"/>
                      </a:lnTo>
                      <a:lnTo>
                        <a:pt x="449" y="6"/>
                      </a:lnTo>
                      <a:lnTo>
                        <a:pt x="474" y="4"/>
                      </a:lnTo>
                      <a:lnTo>
                        <a:pt x="499" y="4"/>
                      </a:lnTo>
                      <a:lnTo>
                        <a:pt x="523" y="3"/>
                      </a:lnTo>
                      <a:lnTo>
                        <a:pt x="548" y="3"/>
                      </a:lnTo>
                      <a:lnTo>
                        <a:pt x="572" y="4"/>
                      </a:lnTo>
                      <a:lnTo>
                        <a:pt x="598" y="5"/>
                      </a:lnTo>
                      <a:lnTo>
                        <a:pt x="623" y="6"/>
                      </a:lnTo>
                      <a:lnTo>
                        <a:pt x="647" y="9"/>
                      </a:lnTo>
                      <a:lnTo>
                        <a:pt x="672" y="11"/>
                      </a:lnTo>
                      <a:lnTo>
                        <a:pt x="697" y="15"/>
                      </a:lnTo>
                      <a:lnTo>
                        <a:pt x="721" y="18"/>
                      </a:lnTo>
                      <a:lnTo>
                        <a:pt x="746" y="21"/>
                      </a:lnTo>
                      <a:lnTo>
                        <a:pt x="770" y="25"/>
                      </a:lnTo>
                      <a:lnTo>
                        <a:pt x="795"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1" name="Freeform 72"/>
                <p:cNvSpPr/>
                <p:nvPr/>
              </p:nvSpPr>
              <p:spPr bwMode="auto">
                <a:xfrm flipV="1">
                  <a:off x="2782" y="1774"/>
                  <a:ext cx="320" cy="40"/>
                </a:xfrm>
                <a:custGeom>
                  <a:avLst/>
                  <a:gdLst>
                    <a:gd name="T0" fmla="*/ 2 w 642"/>
                    <a:gd name="T1" fmla="*/ 0 h 140"/>
                    <a:gd name="T2" fmla="*/ 2 w 642"/>
                    <a:gd name="T3" fmla="*/ 0 h 140"/>
                    <a:gd name="T4" fmla="*/ 2 w 642"/>
                    <a:gd name="T5" fmla="*/ 0 h 140"/>
                    <a:gd name="T6" fmla="*/ 2 w 642"/>
                    <a:gd name="T7" fmla="*/ 0 h 140"/>
                    <a:gd name="T8" fmla="*/ 1 w 642"/>
                    <a:gd name="T9" fmla="*/ 0 h 140"/>
                    <a:gd name="T10" fmla="*/ 1 w 642"/>
                    <a:gd name="T11" fmla="*/ 0 h 140"/>
                    <a:gd name="T12" fmla="*/ 1 w 642"/>
                    <a:gd name="T13" fmla="*/ 0 h 140"/>
                    <a:gd name="T14" fmla="*/ 1 w 642"/>
                    <a:gd name="T15" fmla="*/ 0 h 140"/>
                    <a:gd name="T16" fmla="*/ 1 w 642"/>
                    <a:gd name="T17" fmla="*/ 0 h 140"/>
                    <a:gd name="T18" fmla="*/ 1 w 642"/>
                    <a:gd name="T19" fmla="*/ 0 h 140"/>
                    <a:gd name="T20" fmla="*/ 0 w 642"/>
                    <a:gd name="T21" fmla="*/ 0 h 140"/>
                    <a:gd name="T22" fmla="*/ 0 w 642"/>
                    <a:gd name="T23" fmla="*/ 0 h 140"/>
                    <a:gd name="T24" fmla="*/ 0 w 642"/>
                    <a:gd name="T25" fmla="*/ 0 h 140"/>
                    <a:gd name="T26" fmla="*/ 0 w 642"/>
                    <a:gd name="T27" fmla="*/ 0 h 140"/>
                    <a:gd name="T28" fmla="*/ 0 w 642"/>
                    <a:gd name="T29" fmla="*/ 0 h 140"/>
                    <a:gd name="T30" fmla="*/ 0 w 642"/>
                    <a:gd name="T31" fmla="*/ 0 h 140"/>
                    <a:gd name="T32" fmla="*/ 0 w 642"/>
                    <a:gd name="T33" fmla="*/ 0 h 140"/>
                    <a:gd name="T34" fmla="*/ 0 w 642"/>
                    <a:gd name="T35" fmla="*/ 0 h 140"/>
                    <a:gd name="T36" fmla="*/ 0 w 642"/>
                    <a:gd name="T37" fmla="*/ 0 h 140"/>
                    <a:gd name="T38" fmla="*/ 0 w 642"/>
                    <a:gd name="T39" fmla="*/ 0 h 140"/>
                    <a:gd name="T40" fmla="*/ 0 w 642"/>
                    <a:gd name="T41" fmla="*/ 0 h 140"/>
                    <a:gd name="T42" fmla="*/ 0 w 642"/>
                    <a:gd name="T43" fmla="*/ 0 h 140"/>
                    <a:gd name="T44" fmla="*/ 0 w 642"/>
                    <a:gd name="T45" fmla="*/ 0 h 140"/>
                    <a:gd name="T46" fmla="*/ 0 w 642"/>
                    <a:gd name="T47" fmla="*/ 0 h 140"/>
                    <a:gd name="T48" fmla="*/ 1 w 642"/>
                    <a:gd name="T49" fmla="*/ 0 h 140"/>
                    <a:gd name="T50" fmla="*/ 1 w 642"/>
                    <a:gd name="T51" fmla="*/ 0 h 140"/>
                    <a:gd name="T52" fmla="*/ 1 w 642"/>
                    <a:gd name="T53" fmla="*/ 0 h 140"/>
                    <a:gd name="T54" fmla="*/ 1 w 642"/>
                    <a:gd name="T55" fmla="*/ 0 h 140"/>
                    <a:gd name="T56" fmla="*/ 1 w 642"/>
                    <a:gd name="T57" fmla="*/ 0 h 140"/>
                    <a:gd name="T58" fmla="*/ 1 w 642"/>
                    <a:gd name="T59" fmla="*/ 0 h 140"/>
                    <a:gd name="T60" fmla="*/ 1 w 642"/>
                    <a:gd name="T61" fmla="*/ 0 h 140"/>
                    <a:gd name="T62" fmla="*/ 2 w 642"/>
                    <a:gd name="T63" fmla="*/ 0 h 140"/>
                    <a:gd name="T64" fmla="*/ 2 w 642"/>
                    <a:gd name="T65" fmla="*/ 0 h 140"/>
                    <a:gd name="T66" fmla="*/ 2 w 642"/>
                    <a:gd name="T67" fmla="*/ 0 h 140"/>
                    <a:gd name="T68" fmla="*/ 2 w 642"/>
                    <a:gd name="T69" fmla="*/ 0 h 140"/>
                    <a:gd name="T70" fmla="*/ 2 w 642"/>
                    <a:gd name="T71" fmla="*/ 0 h 140"/>
                    <a:gd name="T72" fmla="*/ 2 w 642"/>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2"/>
                    <a:gd name="T112" fmla="*/ 0 h 140"/>
                    <a:gd name="T113" fmla="*/ 642 w 642"/>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2" h="140">
                      <a:moveTo>
                        <a:pt x="642" y="0"/>
                      </a:moveTo>
                      <a:lnTo>
                        <a:pt x="624" y="3"/>
                      </a:lnTo>
                      <a:lnTo>
                        <a:pt x="606" y="5"/>
                      </a:lnTo>
                      <a:lnTo>
                        <a:pt x="589" y="5"/>
                      </a:lnTo>
                      <a:lnTo>
                        <a:pt x="570" y="6"/>
                      </a:lnTo>
                      <a:lnTo>
                        <a:pt x="552" y="6"/>
                      </a:lnTo>
                      <a:lnTo>
                        <a:pt x="534" y="7"/>
                      </a:lnTo>
                      <a:lnTo>
                        <a:pt x="516" y="7"/>
                      </a:lnTo>
                      <a:lnTo>
                        <a:pt x="499" y="8"/>
                      </a:lnTo>
                      <a:lnTo>
                        <a:pt x="477" y="11"/>
                      </a:lnTo>
                      <a:lnTo>
                        <a:pt x="455" y="14"/>
                      </a:lnTo>
                      <a:lnTo>
                        <a:pt x="433" y="16"/>
                      </a:lnTo>
                      <a:lnTo>
                        <a:pt x="412" y="20"/>
                      </a:lnTo>
                      <a:lnTo>
                        <a:pt x="390" y="24"/>
                      </a:lnTo>
                      <a:lnTo>
                        <a:pt x="369" y="28"/>
                      </a:lnTo>
                      <a:lnTo>
                        <a:pt x="347" y="31"/>
                      </a:lnTo>
                      <a:lnTo>
                        <a:pt x="326" y="35"/>
                      </a:lnTo>
                      <a:lnTo>
                        <a:pt x="305" y="38"/>
                      </a:lnTo>
                      <a:lnTo>
                        <a:pt x="285" y="43"/>
                      </a:lnTo>
                      <a:lnTo>
                        <a:pt x="263" y="48"/>
                      </a:lnTo>
                      <a:lnTo>
                        <a:pt x="243" y="53"/>
                      </a:lnTo>
                      <a:lnTo>
                        <a:pt x="222" y="59"/>
                      </a:lnTo>
                      <a:lnTo>
                        <a:pt x="202" y="65"/>
                      </a:lnTo>
                      <a:lnTo>
                        <a:pt x="181" y="71"/>
                      </a:lnTo>
                      <a:lnTo>
                        <a:pt x="161" y="77"/>
                      </a:lnTo>
                      <a:lnTo>
                        <a:pt x="141" y="84"/>
                      </a:lnTo>
                      <a:lnTo>
                        <a:pt x="121" y="91"/>
                      </a:lnTo>
                      <a:lnTo>
                        <a:pt x="100" y="98"/>
                      </a:lnTo>
                      <a:lnTo>
                        <a:pt x="81" y="105"/>
                      </a:lnTo>
                      <a:lnTo>
                        <a:pt x="61" y="113"/>
                      </a:lnTo>
                      <a:lnTo>
                        <a:pt x="42" y="121"/>
                      </a:lnTo>
                      <a:lnTo>
                        <a:pt x="21" y="129"/>
                      </a:lnTo>
                      <a:lnTo>
                        <a:pt x="1" y="137"/>
                      </a:lnTo>
                      <a:lnTo>
                        <a:pt x="0" y="139"/>
                      </a:lnTo>
                      <a:lnTo>
                        <a:pt x="0" y="140"/>
                      </a:lnTo>
                      <a:lnTo>
                        <a:pt x="1" y="140"/>
                      </a:lnTo>
                      <a:lnTo>
                        <a:pt x="21" y="132"/>
                      </a:lnTo>
                      <a:lnTo>
                        <a:pt x="42" y="125"/>
                      </a:lnTo>
                      <a:lnTo>
                        <a:pt x="61" y="117"/>
                      </a:lnTo>
                      <a:lnTo>
                        <a:pt x="81" y="110"/>
                      </a:lnTo>
                      <a:lnTo>
                        <a:pt x="101" y="102"/>
                      </a:lnTo>
                      <a:lnTo>
                        <a:pt x="121" y="95"/>
                      </a:lnTo>
                      <a:lnTo>
                        <a:pt x="141" y="88"/>
                      </a:lnTo>
                      <a:lnTo>
                        <a:pt x="161" y="81"/>
                      </a:lnTo>
                      <a:lnTo>
                        <a:pt x="181" y="74"/>
                      </a:lnTo>
                      <a:lnTo>
                        <a:pt x="202" y="68"/>
                      </a:lnTo>
                      <a:lnTo>
                        <a:pt x="221" y="62"/>
                      </a:lnTo>
                      <a:lnTo>
                        <a:pt x="242" y="57"/>
                      </a:lnTo>
                      <a:lnTo>
                        <a:pt x="263" y="51"/>
                      </a:lnTo>
                      <a:lnTo>
                        <a:pt x="283" y="46"/>
                      </a:lnTo>
                      <a:lnTo>
                        <a:pt x="304" y="42"/>
                      </a:lnTo>
                      <a:lnTo>
                        <a:pt x="325" y="37"/>
                      </a:lnTo>
                      <a:lnTo>
                        <a:pt x="343" y="34"/>
                      </a:lnTo>
                      <a:lnTo>
                        <a:pt x="363" y="31"/>
                      </a:lnTo>
                      <a:lnTo>
                        <a:pt x="381" y="28"/>
                      </a:lnTo>
                      <a:lnTo>
                        <a:pt x="401" y="26"/>
                      </a:lnTo>
                      <a:lnTo>
                        <a:pt x="419" y="23"/>
                      </a:lnTo>
                      <a:lnTo>
                        <a:pt x="439" y="21"/>
                      </a:lnTo>
                      <a:lnTo>
                        <a:pt x="457" y="19"/>
                      </a:lnTo>
                      <a:lnTo>
                        <a:pt x="477" y="16"/>
                      </a:lnTo>
                      <a:lnTo>
                        <a:pt x="498" y="14"/>
                      </a:lnTo>
                      <a:lnTo>
                        <a:pt x="521" y="12"/>
                      </a:lnTo>
                      <a:lnTo>
                        <a:pt x="544" y="11"/>
                      </a:lnTo>
                      <a:lnTo>
                        <a:pt x="567" y="9"/>
                      </a:lnTo>
                      <a:lnTo>
                        <a:pt x="589" y="8"/>
                      </a:lnTo>
                      <a:lnTo>
                        <a:pt x="609" y="7"/>
                      </a:lnTo>
                      <a:lnTo>
                        <a:pt x="627" y="5"/>
                      </a:lnTo>
                      <a:lnTo>
                        <a:pt x="642" y="1"/>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2" name="Freeform 73"/>
                <p:cNvSpPr/>
                <p:nvPr/>
              </p:nvSpPr>
              <p:spPr bwMode="auto">
                <a:xfrm flipV="1">
                  <a:off x="3182" y="1825"/>
                  <a:ext cx="268" cy="63"/>
                </a:xfrm>
                <a:custGeom>
                  <a:avLst/>
                  <a:gdLst>
                    <a:gd name="T0" fmla="*/ 1 w 535"/>
                    <a:gd name="T1" fmla="*/ 0 h 214"/>
                    <a:gd name="T2" fmla="*/ 1 w 535"/>
                    <a:gd name="T3" fmla="*/ 0 h 214"/>
                    <a:gd name="T4" fmla="*/ 1 w 535"/>
                    <a:gd name="T5" fmla="*/ 0 h 214"/>
                    <a:gd name="T6" fmla="*/ 1 w 535"/>
                    <a:gd name="T7" fmla="*/ 0 h 214"/>
                    <a:gd name="T8" fmla="*/ 1 w 535"/>
                    <a:gd name="T9" fmla="*/ 0 h 214"/>
                    <a:gd name="T10" fmla="*/ 1 w 535"/>
                    <a:gd name="T11" fmla="*/ 0 h 214"/>
                    <a:gd name="T12" fmla="*/ 1 w 535"/>
                    <a:gd name="T13" fmla="*/ 0 h 214"/>
                    <a:gd name="T14" fmla="*/ 1 w 535"/>
                    <a:gd name="T15" fmla="*/ 0 h 214"/>
                    <a:gd name="T16" fmla="*/ 2 w 535"/>
                    <a:gd name="T17" fmla="*/ 0 h 214"/>
                    <a:gd name="T18" fmla="*/ 2 w 535"/>
                    <a:gd name="T19" fmla="*/ 0 h 214"/>
                    <a:gd name="T20" fmla="*/ 2 w 535"/>
                    <a:gd name="T21" fmla="*/ 0 h 214"/>
                    <a:gd name="T22" fmla="*/ 2 w 535"/>
                    <a:gd name="T23" fmla="*/ 0 h 214"/>
                    <a:gd name="T24" fmla="*/ 2 w 535"/>
                    <a:gd name="T25" fmla="*/ 0 h 214"/>
                    <a:gd name="T26" fmla="*/ 2 w 535"/>
                    <a:gd name="T27" fmla="*/ 0 h 214"/>
                    <a:gd name="T28" fmla="*/ 2 w 535"/>
                    <a:gd name="T29" fmla="*/ 0 h 214"/>
                    <a:gd name="T30" fmla="*/ 3 w 535"/>
                    <a:gd name="T31" fmla="*/ 0 h 214"/>
                    <a:gd name="T32" fmla="*/ 3 w 535"/>
                    <a:gd name="T33" fmla="*/ 0 h 214"/>
                    <a:gd name="T34" fmla="*/ 3 w 535"/>
                    <a:gd name="T35" fmla="*/ 0 h 214"/>
                    <a:gd name="T36" fmla="*/ 3 w 535"/>
                    <a:gd name="T37" fmla="*/ 0 h 214"/>
                    <a:gd name="T38" fmla="*/ 2 w 535"/>
                    <a:gd name="T39" fmla="*/ 0 h 214"/>
                    <a:gd name="T40" fmla="*/ 2 w 535"/>
                    <a:gd name="T41" fmla="*/ 0 h 214"/>
                    <a:gd name="T42" fmla="*/ 2 w 535"/>
                    <a:gd name="T43" fmla="*/ 0 h 214"/>
                    <a:gd name="T44" fmla="*/ 2 w 535"/>
                    <a:gd name="T45" fmla="*/ 0 h 214"/>
                    <a:gd name="T46" fmla="*/ 2 w 535"/>
                    <a:gd name="T47" fmla="*/ 0 h 214"/>
                    <a:gd name="T48" fmla="*/ 2 w 535"/>
                    <a:gd name="T49" fmla="*/ 0 h 214"/>
                    <a:gd name="T50" fmla="*/ 1 w 535"/>
                    <a:gd name="T51" fmla="*/ 0 h 214"/>
                    <a:gd name="T52" fmla="*/ 1 w 535"/>
                    <a:gd name="T53" fmla="*/ 0 h 214"/>
                    <a:gd name="T54" fmla="*/ 1 w 535"/>
                    <a:gd name="T55" fmla="*/ 0 h 214"/>
                    <a:gd name="T56" fmla="*/ 1 w 535"/>
                    <a:gd name="T57" fmla="*/ 0 h 214"/>
                    <a:gd name="T58" fmla="*/ 1 w 535"/>
                    <a:gd name="T59" fmla="*/ 0 h 214"/>
                    <a:gd name="T60" fmla="*/ 1 w 535"/>
                    <a:gd name="T61" fmla="*/ 0 h 214"/>
                    <a:gd name="T62" fmla="*/ 1 w 535"/>
                    <a:gd name="T63" fmla="*/ 0 h 214"/>
                    <a:gd name="T64" fmla="*/ 1 w 535"/>
                    <a:gd name="T65" fmla="*/ 0 h 214"/>
                    <a:gd name="T66" fmla="*/ 1 w 535"/>
                    <a:gd name="T67" fmla="*/ 0 h 214"/>
                    <a:gd name="T68" fmla="*/ 0 w 535"/>
                    <a:gd name="T69" fmla="*/ 0 h 214"/>
                    <a:gd name="T70" fmla="*/ 0 w 535"/>
                    <a:gd name="T71" fmla="*/ 0 h 214"/>
                    <a:gd name="T72" fmla="*/ 0 w 535"/>
                    <a:gd name="T73" fmla="*/ 0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214"/>
                    <a:gd name="T113" fmla="*/ 535 w 535"/>
                    <a:gd name="T114" fmla="*/ 214 h 2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214">
                      <a:moveTo>
                        <a:pt x="0" y="214"/>
                      </a:moveTo>
                      <a:lnTo>
                        <a:pt x="12" y="201"/>
                      </a:lnTo>
                      <a:lnTo>
                        <a:pt x="25" y="188"/>
                      </a:lnTo>
                      <a:lnTo>
                        <a:pt x="39" y="177"/>
                      </a:lnTo>
                      <a:lnTo>
                        <a:pt x="53" y="165"/>
                      </a:lnTo>
                      <a:lnTo>
                        <a:pt x="66" y="154"/>
                      </a:lnTo>
                      <a:lnTo>
                        <a:pt x="81" y="143"/>
                      </a:lnTo>
                      <a:lnTo>
                        <a:pt x="96" y="132"/>
                      </a:lnTo>
                      <a:lnTo>
                        <a:pt x="111" y="122"/>
                      </a:lnTo>
                      <a:lnTo>
                        <a:pt x="127" y="112"/>
                      </a:lnTo>
                      <a:lnTo>
                        <a:pt x="143" y="103"/>
                      </a:lnTo>
                      <a:lnTo>
                        <a:pt x="158" y="94"/>
                      </a:lnTo>
                      <a:lnTo>
                        <a:pt x="175" y="86"/>
                      </a:lnTo>
                      <a:lnTo>
                        <a:pt x="191" y="78"/>
                      </a:lnTo>
                      <a:lnTo>
                        <a:pt x="208" y="69"/>
                      </a:lnTo>
                      <a:lnTo>
                        <a:pt x="224" y="63"/>
                      </a:lnTo>
                      <a:lnTo>
                        <a:pt x="240" y="56"/>
                      </a:lnTo>
                      <a:lnTo>
                        <a:pt x="258" y="50"/>
                      </a:lnTo>
                      <a:lnTo>
                        <a:pt x="276" y="44"/>
                      </a:lnTo>
                      <a:lnTo>
                        <a:pt x="293" y="40"/>
                      </a:lnTo>
                      <a:lnTo>
                        <a:pt x="312" y="35"/>
                      </a:lnTo>
                      <a:lnTo>
                        <a:pt x="330" y="31"/>
                      </a:lnTo>
                      <a:lnTo>
                        <a:pt x="349" y="28"/>
                      </a:lnTo>
                      <a:lnTo>
                        <a:pt x="367" y="25"/>
                      </a:lnTo>
                      <a:lnTo>
                        <a:pt x="387" y="22"/>
                      </a:lnTo>
                      <a:lnTo>
                        <a:pt x="405" y="20"/>
                      </a:lnTo>
                      <a:lnTo>
                        <a:pt x="423" y="18"/>
                      </a:lnTo>
                      <a:lnTo>
                        <a:pt x="442" y="15"/>
                      </a:lnTo>
                      <a:lnTo>
                        <a:pt x="461" y="13"/>
                      </a:lnTo>
                      <a:lnTo>
                        <a:pt x="480" y="11"/>
                      </a:lnTo>
                      <a:lnTo>
                        <a:pt x="498" y="7"/>
                      </a:lnTo>
                      <a:lnTo>
                        <a:pt x="517" y="5"/>
                      </a:lnTo>
                      <a:lnTo>
                        <a:pt x="535" y="1"/>
                      </a:lnTo>
                      <a:lnTo>
                        <a:pt x="535" y="0"/>
                      </a:lnTo>
                      <a:lnTo>
                        <a:pt x="516" y="4"/>
                      </a:lnTo>
                      <a:lnTo>
                        <a:pt x="496" y="6"/>
                      </a:lnTo>
                      <a:lnTo>
                        <a:pt x="476" y="10"/>
                      </a:lnTo>
                      <a:lnTo>
                        <a:pt x="457" y="12"/>
                      </a:lnTo>
                      <a:lnTo>
                        <a:pt x="436" y="14"/>
                      </a:lnTo>
                      <a:lnTo>
                        <a:pt x="416" y="16"/>
                      </a:lnTo>
                      <a:lnTo>
                        <a:pt x="397" y="20"/>
                      </a:lnTo>
                      <a:lnTo>
                        <a:pt x="377" y="22"/>
                      </a:lnTo>
                      <a:lnTo>
                        <a:pt x="358" y="26"/>
                      </a:lnTo>
                      <a:lnTo>
                        <a:pt x="338" y="29"/>
                      </a:lnTo>
                      <a:lnTo>
                        <a:pt x="319" y="34"/>
                      </a:lnTo>
                      <a:lnTo>
                        <a:pt x="299" y="37"/>
                      </a:lnTo>
                      <a:lnTo>
                        <a:pt x="281" y="43"/>
                      </a:lnTo>
                      <a:lnTo>
                        <a:pt x="261" y="49"/>
                      </a:lnTo>
                      <a:lnTo>
                        <a:pt x="241" y="54"/>
                      </a:lnTo>
                      <a:lnTo>
                        <a:pt x="223" y="61"/>
                      </a:lnTo>
                      <a:lnTo>
                        <a:pt x="208" y="67"/>
                      </a:lnTo>
                      <a:lnTo>
                        <a:pt x="192" y="74"/>
                      </a:lnTo>
                      <a:lnTo>
                        <a:pt x="177" y="81"/>
                      </a:lnTo>
                      <a:lnTo>
                        <a:pt x="162" y="89"/>
                      </a:lnTo>
                      <a:lnTo>
                        <a:pt x="146" y="97"/>
                      </a:lnTo>
                      <a:lnTo>
                        <a:pt x="131" y="105"/>
                      </a:lnTo>
                      <a:lnTo>
                        <a:pt x="116" y="114"/>
                      </a:lnTo>
                      <a:lnTo>
                        <a:pt x="102" y="122"/>
                      </a:lnTo>
                      <a:lnTo>
                        <a:pt x="87" y="133"/>
                      </a:lnTo>
                      <a:lnTo>
                        <a:pt x="73" y="143"/>
                      </a:lnTo>
                      <a:lnTo>
                        <a:pt x="59" y="154"/>
                      </a:lnTo>
                      <a:lnTo>
                        <a:pt x="47" y="164"/>
                      </a:lnTo>
                      <a:lnTo>
                        <a:pt x="34" y="175"/>
                      </a:lnTo>
                      <a:lnTo>
                        <a:pt x="21" y="187"/>
                      </a:lnTo>
                      <a:lnTo>
                        <a:pt x="10" y="200"/>
                      </a:lnTo>
                      <a:lnTo>
                        <a:pt x="0" y="212"/>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3" name="Freeform 74"/>
                <p:cNvSpPr/>
                <p:nvPr/>
              </p:nvSpPr>
              <p:spPr bwMode="auto">
                <a:xfrm flipV="1">
                  <a:off x="3177" y="1819"/>
                  <a:ext cx="275" cy="46"/>
                </a:xfrm>
                <a:custGeom>
                  <a:avLst/>
                  <a:gdLst>
                    <a:gd name="T0" fmla="*/ 0 w 552"/>
                    <a:gd name="T1" fmla="*/ 0 h 155"/>
                    <a:gd name="T2" fmla="*/ 0 w 552"/>
                    <a:gd name="T3" fmla="*/ 0 h 155"/>
                    <a:gd name="T4" fmla="*/ 0 w 552"/>
                    <a:gd name="T5" fmla="*/ 0 h 155"/>
                    <a:gd name="T6" fmla="*/ 0 w 552"/>
                    <a:gd name="T7" fmla="*/ 0 h 155"/>
                    <a:gd name="T8" fmla="*/ 0 w 552"/>
                    <a:gd name="T9" fmla="*/ 0 h 155"/>
                    <a:gd name="T10" fmla="*/ 0 w 552"/>
                    <a:gd name="T11" fmla="*/ 0 h 155"/>
                    <a:gd name="T12" fmla="*/ 0 w 552"/>
                    <a:gd name="T13" fmla="*/ 0 h 155"/>
                    <a:gd name="T14" fmla="*/ 1 w 552"/>
                    <a:gd name="T15" fmla="*/ 0 h 155"/>
                    <a:gd name="T16" fmla="*/ 1 w 552"/>
                    <a:gd name="T17" fmla="*/ 0 h 155"/>
                    <a:gd name="T18" fmla="*/ 1 w 552"/>
                    <a:gd name="T19" fmla="*/ 0 h 155"/>
                    <a:gd name="T20" fmla="*/ 1 w 552"/>
                    <a:gd name="T21" fmla="*/ 0 h 155"/>
                    <a:gd name="T22" fmla="*/ 1 w 552"/>
                    <a:gd name="T23" fmla="*/ 0 h 155"/>
                    <a:gd name="T24" fmla="*/ 1 w 552"/>
                    <a:gd name="T25" fmla="*/ 0 h 155"/>
                    <a:gd name="T26" fmla="*/ 1 w 552"/>
                    <a:gd name="T27" fmla="*/ 0 h 155"/>
                    <a:gd name="T28" fmla="*/ 1 w 552"/>
                    <a:gd name="T29" fmla="*/ 0 h 155"/>
                    <a:gd name="T30" fmla="*/ 2 w 552"/>
                    <a:gd name="T31" fmla="*/ 0 h 155"/>
                    <a:gd name="T32" fmla="*/ 2 w 552"/>
                    <a:gd name="T33" fmla="*/ 0 h 155"/>
                    <a:gd name="T34" fmla="*/ 2 w 552"/>
                    <a:gd name="T35" fmla="*/ 0 h 155"/>
                    <a:gd name="T36" fmla="*/ 2 w 552"/>
                    <a:gd name="T37" fmla="*/ 0 h 155"/>
                    <a:gd name="T38" fmla="*/ 1 w 552"/>
                    <a:gd name="T39" fmla="*/ 0 h 155"/>
                    <a:gd name="T40" fmla="*/ 1 w 552"/>
                    <a:gd name="T41" fmla="*/ 0 h 155"/>
                    <a:gd name="T42" fmla="*/ 1 w 552"/>
                    <a:gd name="T43" fmla="*/ 0 h 155"/>
                    <a:gd name="T44" fmla="*/ 1 w 552"/>
                    <a:gd name="T45" fmla="*/ 0 h 155"/>
                    <a:gd name="T46" fmla="*/ 1 w 552"/>
                    <a:gd name="T47" fmla="*/ 0 h 155"/>
                    <a:gd name="T48" fmla="*/ 1 w 552"/>
                    <a:gd name="T49" fmla="*/ 0 h 155"/>
                    <a:gd name="T50" fmla="*/ 1 w 552"/>
                    <a:gd name="T51" fmla="*/ 0 h 155"/>
                    <a:gd name="T52" fmla="*/ 0 w 552"/>
                    <a:gd name="T53" fmla="*/ 0 h 155"/>
                    <a:gd name="T54" fmla="*/ 0 w 552"/>
                    <a:gd name="T55" fmla="*/ 0 h 155"/>
                    <a:gd name="T56" fmla="*/ 0 w 552"/>
                    <a:gd name="T57" fmla="*/ 0 h 155"/>
                    <a:gd name="T58" fmla="*/ 0 w 552"/>
                    <a:gd name="T59" fmla="*/ 0 h 155"/>
                    <a:gd name="T60" fmla="*/ 0 w 552"/>
                    <a:gd name="T61" fmla="*/ 0 h 155"/>
                    <a:gd name="T62" fmla="*/ 0 w 552"/>
                    <a:gd name="T63" fmla="*/ 0 h 155"/>
                    <a:gd name="T64" fmla="*/ 0 w 552"/>
                    <a:gd name="T65" fmla="*/ 0 h 155"/>
                    <a:gd name="T66" fmla="*/ 0 w 552"/>
                    <a:gd name="T67" fmla="*/ 0 h 155"/>
                    <a:gd name="T68" fmla="*/ 0 w 552"/>
                    <a:gd name="T69" fmla="*/ 0 h 155"/>
                    <a:gd name="T70" fmla="*/ 0 w 552"/>
                    <a:gd name="T71" fmla="*/ 0 h 155"/>
                    <a:gd name="T72" fmla="*/ 0 w 552"/>
                    <a:gd name="T73" fmla="*/ 0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155"/>
                    <a:gd name="T113" fmla="*/ 552 w 552"/>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155">
                      <a:moveTo>
                        <a:pt x="0" y="155"/>
                      </a:moveTo>
                      <a:lnTo>
                        <a:pt x="16" y="147"/>
                      </a:lnTo>
                      <a:lnTo>
                        <a:pt x="34" y="138"/>
                      </a:lnTo>
                      <a:lnTo>
                        <a:pt x="50" y="130"/>
                      </a:lnTo>
                      <a:lnTo>
                        <a:pt x="66" y="122"/>
                      </a:lnTo>
                      <a:lnTo>
                        <a:pt x="83" y="114"/>
                      </a:lnTo>
                      <a:lnTo>
                        <a:pt x="99" y="106"/>
                      </a:lnTo>
                      <a:lnTo>
                        <a:pt x="116" y="98"/>
                      </a:lnTo>
                      <a:lnTo>
                        <a:pt x="134" y="91"/>
                      </a:lnTo>
                      <a:lnTo>
                        <a:pt x="150" y="84"/>
                      </a:lnTo>
                      <a:lnTo>
                        <a:pt x="167" y="77"/>
                      </a:lnTo>
                      <a:lnTo>
                        <a:pt x="184" y="71"/>
                      </a:lnTo>
                      <a:lnTo>
                        <a:pt x="203" y="65"/>
                      </a:lnTo>
                      <a:lnTo>
                        <a:pt x="220" y="60"/>
                      </a:lnTo>
                      <a:lnTo>
                        <a:pt x="237" y="55"/>
                      </a:lnTo>
                      <a:lnTo>
                        <a:pt x="256" y="50"/>
                      </a:lnTo>
                      <a:lnTo>
                        <a:pt x="274" y="47"/>
                      </a:lnTo>
                      <a:lnTo>
                        <a:pt x="292" y="43"/>
                      </a:lnTo>
                      <a:lnTo>
                        <a:pt x="309" y="40"/>
                      </a:lnTo>
                      <a:lnTo>
                        <a:pt x="326" y="38"/>
                      </a:lnTo>
                      <a:lnTo>
                        <a:pt x="343" y="35"/>
                      </a:lnTo>
                      <a:lnTo>
                        <a:pt x="361" y="32"/>
                      </a:lnTo>
                      <a:lnTo>
                        <a:pt x="378" y="30"/>
                      </a:lnTo>
                      <a:lnTo>
                        <a:pt x="395" y="27"/>
                      </a:lnTo>
                      <a:lnTo>
                        <a:pt x="412" y="25"/>
                      </a:lnTo>
                      <a:lnTo>
                        <a:pt x="430" y="23"/>
                      </a:lnTo>
                      <a:lnTo>
                        <a:pt x="447" y="20"/>
                      </a:lnTo>
                      <a:lnTo>
                        <a:pt x="464" y="18"/>
                      </a:lnTo>
                      <a:lnTo>
                        <a:pt x="482" y="15"/>
                      </a:lnTo>
                      <a:lnTo>
                        <a:pt x="499" y="12"/>
                      </a:lnTo>
                      <a:lnTo>
                        <a:pt x="516" y="9"/>
                      </a:lnTo>
                      <a:lnTo>
                        <a:pt x="533" y="5"/>
                      </a:lnTo>
                      <a:lnTo>
                        <a:pt x="551" y="2"/>
                      </a:lnTo>
                      <a:lnTo>
                        <a:pt x="552" y="2"/>
                      </a:lnTo>
                      <a:lnTo>
                        <a:pt x="552" y="1"/>
                      </a:lnTo>
                      <a:lnTo>
                        <a:pt x="552" y="0"/>
                      </a:lnTo>
                      <a:lnTo>
                        <a:pt x="533" y="3"/>
                      </a:lnTo>
                      <a:lnTo>
                        <a:pt x="515" y="7"/>
                      </a:lnTo>
                      <a:lnTo>
                        <a:pt x="497" y="10"/>
                      </a:lnTo>
                      <a:lnTo>
                        <a:pt x="477" y="12"/>
                      </a:lnTo>
                      <a:lnTo>
                        <a:pt x="459" y="16"/>
                      </a:lnTo>
                      <a:lnTo>
                        <a:pt x="440" y="18"/>
                      </a:lnTo>
                      <a:lnTo>
                        <a:pt x="422" y="20"/>
                      </a:lnTo>
                      <a:lnTo>
                        <a:pt x="403" y="23"/>
                      </a:lnTo>
                      <a:lnTo>
                        <a:pt x="384" y="26"/>
                      </a:lnTo>
                      <a:lnTo>
                        <a:pt x="365" y="29"/>
                      </a:lnTo>
                      <a:lnTo>
                        <a:pt x="347" y="31"/>
                      </a:lnTo>
                      <a:lnTo>
                        <a:pt x="328" y="34"/>
                      </a:lnTo>
                      <a:lnTo>
                        <a:pt x="310" y="37"/>
                      </a:lnTo>
                      <a:lnTo>
                        <a:pt x="292" y="40"/>
                      </a:lnTo>
                      <a:lnTo>
                        <a:pt x="273" y="43"/>
                      </a:lnTo>
                      <a:lnTo>
                        <a:pt x="255" y="47"/>
                      </a:lnTo>
                      <a:lnTo>
                        <a:pt x="237" y="50"/>
                      </a:lnTo>
                      <a:lnTo>
                        <a:pt x="221" y="55"/>
                      </a:lnTo>
                      <a:lnTo>
                        <a:pt x="205" y="60"/>
                      </a:lnTo>
                      <a:lnTo>
                        <a:pt x="188" y="65"/>
                      </a:lnTo>
                      <a:lnTo>
                        <a:pt x="172" y="71"/>
                      </a:lnTo>
                      <a:lnTo>
                        <a:pt x="156" y="78"/>
                      </a:lnTo>
                      <a:lnTo>
                        <a:pt x="140" y="85"/>
                      </a:lnTo>
                      <a:lnTo>
                        <a:pt x="123" y="92"/>
                      </a:lnTo>
                      <a:lnTo>
                        <a:pt x="107" y="99"/>
                      </a:lnTo>
                      <a:lnTo>
                        <a:pt x="92" y="107"/>
                      </a:lnTo>
                      <a:lnTo>
                        <a:pt x="76" y="114"/>
                      </a:lnTo>
                      <a:lnTo>
                        <a:pt x="61" y="122"/>
                      </a:lnTo>
                      <a:lnTo>
                        <a:pt x="45" y="130"/>
                      </a:lnTo>
                      <a:lnTo>
                        <a:pt x="30" y="138"/>
                      </a:lnTo>
                      <a:lnTo>
                        <a:pt x="15" y="146"/>
                      </a:lnTo>
                      <a:lnTo>
                        <a:pt x="0" y="154"/>
                      </a:lnTo>
                      <a:lnTo>
                        <a:pt x="0" y="15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4" name="Freeform 75"/>
                <p:cNvSpPr/>
                <p:nvPr/>
              </p:nvSpPr>
              <p:spPr bwMode="auto">
                <a:xfrm flipV="1">
                  <a:off x="2876" y="1904"/>
                  <a:ext cx="20" cy="54"/>
                </a:xfrm>
                <a:custGeom>
                  <a:avLst/>
                  <a:gdLst>
                    <a:gd name="T0" fmla="*/ 1 w 39"/>
                    <a:gd name="T1" fmla="*/ 0 h 183"/>
                    <a:gd name="T2" fmla="*/ 1 w 39"/>
                    <a:gd name="T3" fmla="*/ 0 h 183"/>
                    <a:gd name="T4" fmla="*/ 1 w 39"/>
                    <a:gd name="T5" fmla="*/ 0 h 183"/>
                    <a:gd name="T6" fmla="*/ 1 w 39"/>
                    <a:gd name="T7" fmla="*/ 0 h 183"/>
                    <a:gd name="T8" fmla="*/ 1 w 39"/>
                    <a:gd name="T9" fmla="*/ 0 h 183"/>
                    <a:gd name="T10" fmla="*/ 1 w 39"/>
                    <a:gd name="T11" fmla="*/ 0 h 183"/>
                    <a:gd name="T12" fmla="*/ 1 w 39"/>
                    <a:gd name="T13" fmla="*/ 0 h 183"/>
                    <a:gd name="T14" fmla="*/ 1 w 39"/>
                    <a:gd name="T15" fmla="*/ 0 h 183"/>
                    <a:gd name="T16" fmla="*/ 1 w 39"/>
                    <a:gd name="T17" fmla="*/ 0 h 183"/>
                    <a:gd name="T18" fmla="*/ 0 w 39"/>
                    <a:gd name="T19" fmla="*/ 0 h 183"/>
                    <a:gd name="T20" fmla="*/ 0 w 39"/>
                    <a:gd name="T21" fmla="*/ 0 h 183"/>
                    <a:gd name="T22" fmla="*/ 1 w 39"/>
                    <a:gd name="T23" fmla="*/ 0 h 183"/>
                    <a:gd name="T24" fmla="*/ 1 w 39"/>
                    <a:gd name="T25" fmla="*/ 0 h 183"/>
                    <a:gd name="T26" fmla="*/ 1 w 39"/>
                    <a:gd name="T27" fmla="*/ 0 h 183"/>
                    <a:gd name="T28" fmla="*/ 1 w 39"/>
                    <a:gd name="T29" fmla="*/ 0 h 183"/>
                    <a:gd name="T30" fmla="*/ 1 w 39"/>
                    <a:gd name="T31" fmla="*/ 0 h 183"/>
                    <a:gd name="T32" fmla="*/ 1 w 39"/>
                    <a:gd name="T33" fmla="*/ 0 h 183"/>
                    <a:gd name="T34" fmla="*/ 1 w 39"/>
                    <a:gd name="T35" fmla="*/ 0 h 183"/>
                    <a:gd name="T36" fmla="*/ 1 w 39"/>
                    <a:gd name="T37" fmla="*/ 0 h 183"/>
                    <a:gd name="T38" fmla="*/ 1 w 39"/>
                    <a:gd name="T39" fmla="*/ 0 h 183"/>
                    <a:gd name="T40" fmla="*/ 1 w 39"/>
                    <a:gd name="T41" fmla="*/ 0 h 183"/>
                    <a:gd name="T42" fmla="*/ 1 w 39"/>
                    <a:gd name="T43" fmla="*/ 0 h 183"/>
                    <a:gd name="T44" fmla="*/ 1 w 39"/>
                    <a:gd name="T45" fmla="*/ 0 h 183"/>
                    <a:gd name="T46" fmla="*/ 1 w 39"/>
                    <a:gd name="T47" fmla="*/ 0 h 183"/>
                    <a:gd name="T48" fmla="*/ 1 w 39"/>
                    <a:gd name="T49" fmla="*/ 0 h 183"/>
                    <a:gd name="T50" fmla="*/ 1 w 39"/>
                    <a:gd name="T51" fmla="*/ 0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183"/>
                    <a:gd name="T80" fmla="*/ 39 w 39"/>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183">
                      <a:moveTo>
                        <a:pt x="18" y="0"/>
                      </a:moveTo>
                      <a:lnTo>
                        <a:pt x="25" y="22"/>
                      </a:lnTo>
                      <a:lnTo>
                        <a:pt x="30" y="44"/>
                      </a:lnTo>
                      <a:lnTo>
                        <a:pt x="32" y="68"/>
                      </a:lnTo>
                      <a:lnTo>
                        <a:pt x="32" y="91"/>
                      </a:lnTo>
                      <a:lnTo>
                        <a:pt x="29" y="114"/>
                      </a:lnTo>
                      <a:lnTo>
                        <a:pt x="23" y="137"/>
                      </a:lnTo>
                      <a:lnTo>
                        <a:pt x="14" y="158"/>
                      </a:lnTo>
                      <a:lnTo>
                        <a:pt x="1" y="176"/>
                      </a:lnTo>
                      <a:lnTo>
                        <a:pt x="0" y="179"/>
                      </a:lnTo>
                      <a:lnTo>
                        <a:pt x="0" y="182"/>
                      </a:lnTo>
                      <a:lnTo>
                        <a:pt x="2" y="183"/>
                      </a:lnTo>
                      <a:lnTo>
                        <a:pt x="5" y="182"/>
                      </a:lnTo>
                      <a:lnTo>
                        <a:pt x="20" y="162"/>
                      </a:lnTo>
                      <a:lnTo>
                        <a:pt x="30" y="142"/>
                      </a:lnTo>
                      <a:lnTo>
                        <a:pt x="36" y="119"/>
                      </a:lnTo>
                      <a:lnTo>
                        <a:pt x="39" y="94"/>
                      </a:lnTo>
                      <a:lnTo>
                        <a:pt x="38" y="70"/>
                      </a:lnTo>
                      <a:lnTo>
                        <a:pt x="34" y="46"/>
                      </a:lnTo>
                      <a:lnTo>
                        <a:pt x="28" y="22"/>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5" name="Freeform 76"/>
                <p:cNvSpPr/>
                <p:nvPr/>
              </p:nvSpPr>
              <p:spPr bwMode="auto">
                <a:xfrm flipV="1">
                  <a:off x="2410" y="1725"/>
                  <a:ext cx="327" cy="344"/>
                </a:xfrm>
                <a:custGeom>
                  <a:avLst/>
                  <a:gdLst>
                    <a:gd name="T0" fmla="*/ 3 w 654"/>
                    <a:gd name="T1" fmla="*/ 0 h 1164"/>
                    <a:gd name="T2" fmla="*/ 3 w 654"/>
                    <a:gd name="T3" fmla="*/ 0 h 1164"/>
                    <a:gd name="T4" fmla="*/ 1 w 654"/>
                    <a:gd name="T5" fmla="*/ 0 h 1164"/>
                    <a:gd name="T6" fmla="*/ 1 w 654"/>
                    <a:gd name="T7" fmla="*/ 0 h 1164"/>
                    <a:gd name="T8" fmla="*/ 1 w 654"/>
                    <a:gd name="T9" fmla="*/ 0 h 1164"/>
                    <a:gd name="T10" fmla="*/ 1 w 654"/>
                    <a:gd name="T11" fmla="*/ 0 h 1164"/>
                    <a:gd name="T12" fmla="*/ 1 w 654"/>
                    <a:gd name="T13" fmla="*/ 0 h 1164"/>
                    <a:gd name="T14" fmla="*/ 1 w 654"/>
                    <a:gd name="T15" fmla="*/ 0 h 1164"/>
                    <a:gd name="T16" fmla="*/ 1 w 654"/>
                    <a:gd name="T17" fmla="*/ 0 h 1164"/>
                    <a:gd name="T18" fmla="*/ 1 w 654"/>
                    <a:gd name="T19" fmla="*/ 0 h 1164"/>
                    <a:gd name="T20" fmla="*/ 1 w 654"/>
                    <a:gd name="T21" fmla="*/ 0 h 1164"/>
                    <a:gd name="T22" fmla="*/ 1 w 654"/>
                    <a:gd name="T23" fmla="*/ 0 h 1164"/>
                    <a:gd name="T24" fmla="*/ 1 w 654"/>
                    <a:gd name="T25" fmla="*/ 0 h 1164"/>
                    <a:gd name="T26" fmla="*/ 1 w 654"/>
                    <a:gd name="T27" fmla="*/ 0 h 1164"/>
                    <a:gd name="T28" fmla="*/ 1 w 654"/>
                    <a:gd name="T29" fmla="*/ 0 h 1164"/>
                    <a:gd name="T30" fmla="*/ 1 w 654"/>
                    <a:gd name="T31" fmla="*/ 0 h 1164"/>
                    <a:gd name="T32" fmla="*/ 1 w 654"/>
                    <a:gd name="T33" fmla="*/ 0 h 1164"/>
                    <a:gd name="T34" fmla="*/ 1 w 654"/>
                    <a:gd name="T35" fmla="*/ 0 h 1164"/>
                    <a:gd name="T36" fmla="*/ 1 w 654"/>
                    <a:gd name="T37" fmla="*/ 0 h 1164"/>
                    <a:gd name="T38" fmla="*/ 1 w 654"/>
                    <a:gd name="T39" fmla="*/ 0 h 1164"/>
                    <a:gd name="T40" fmla="*/ 1 w 654"/>
                    <a:gd name="T41" fmla="*/ 0 h 1164"/>
                    <a:gd name="T42" fmla="*/ 1 w 654"/>
                    <a:gd name="T43" fmla="*/ 0 h 1164"/>
                    <a:gd name="T44" fmla="*/ 1 w 654"/>
                    <a:gd name="T45" fmla="*/ 0 h 1164"/>
                    <a:gd name="T46" fmla="*/ 1 w 654"/>
                    <a:gd name="T47" fmla="*/ 0 h 1164"/>
                    <a:gd name="T48" fmla="*/ 1 w 654"/>
                    <a:gd name="T49" fmla="*/ 0 h 1164"/>
                    <a:gd name="T50" fmla="*/ 1 w 654"/>
                    <a:gd name="T51" fmla="*/ 0 h 1164"/>
                    <a:gd name="T52" fmla="*/ 1 w 654"/>
                    <a:gd name="T53" fmla="*/ 0 h 1164"/>
                    <a:gd name="T54" fmla="*/ 1 w 654"/>
                    <a:gd name="T55" fmla="*/ 0 h 1164"/>
                    <a:gd name="T56" fmla="*/ 1 w 654"/>
                    <a:gd name="T57" fmla="*/ 0 h 1164"/>
                    <a:gd name="T58" fmla="*/ 1 w 654"/>
                    <a:gd name="T59" fmla="*/ 0 h 1164"/>
                    <a:gd name="T60" fmla="*/ 1 w 654"/>
                    <a:gd name="T61" fmla="*/ 0 h 1164"/>
                    <a:gd name="T62" fmla="*/ 1 w 654"/>
                    <a:gd name="T63" fmla="*/ 0 h 1164"/>
                    <a:gd name="T64" fmla="*/ 1 w 654"/>
                    <a:gd name="T65" fmla="*/ 0 h 1164"/>
                    <a:gd name="T66" fmla="*/ 1 w 654"/>
                    <a:gd name="T67" fmla="*/ 0 h 1164"/>
                    <a:gd name="T68" fmla="*/ 1 w 654"/>
                    <a:gd name="T69" fmla="*/ 0 h 1164"/>
                    <a:gd name="T70" fmla="*/ 1 w 654"/>
                    <a:gd name="T71" fmla="*/ 0 h 1164"/>
                    <a:gd name="T72" fmla="*/ 1 w 654"/>
                    <a:gd name="T73" fmla="*/ 0 h 1164"/>
                    <a:gd name="T74" fmla="*/ 1 w 654"/>
                    <a:gd name="T75" fmla="*/ 0 h 1164"/>
                    <a:gd name="T76" fmla="*/ 1 w 654"/>
                    <a:gd name="T77" fmla="*/ 0 h 1164"/>
                    <a:gd name="T78" fmla="*/ 1 w 654"/>
                    <a:gd name="T79" fmla="*/ 0 h 1164"/>
                    <a:gd name="T80" fmla="*/ 1 w 654"/>
                    <a:gd name="T81" fmla="*/ 0 h 1164"/>
                    <a:gd name="T82" fmla="*/ 1 w 654"/>
                    <a:gd name="T83" fmla="*/ 0 h 1164"/>
                    <a:gd name="T84" fmla="*/ 1 w 654"/>
                    <a:gd name="T85" fmla="*/ 0 h 1164"/>
                    <a:gd name="T86" fmla="*/ 1 w 654"/>
                    <a:gd name="T87" fmla="*/ 0 h 1164"/>
                    <a:gd name="T88" fmla="*/ 1 w 654"/>
                    <a:gd name="T89" fmla="*/ 0 h 1164"/>
                    <a:gd name="T90" fmla="*/ 1 w 654"/>
                    <a:gd name="T91" fmla="*/ 0 h 1164"/>
                    <a:gd name="T92" fmla="*/ 1 w 654"/>
                    <a:gd name="T93" fmla="*/ 0 h 1164"/>
                    <a:gd name="T94" fmla="*/ 1 w 654"/>
                    <a:gd name="T95" fmla="*/ 0 h 1164"/>
                    <a:gd name="T96" fmla="*/ 1 w 654"/>
                    <a:gd name="T97" fmla="*/ 0 h 1164"/>
                    <a:gd name="T98" fmla="*/ 1 w 654"/>
                    <a:gd name="T99" fmla="*/ 0 h 1164"/>
                    <a:gd name="T100" fmla="*/ 1 w 654"/>
                    <a:gd name="T101" fmla="*/ 0 h 1164"/>
                    <a:gd name="T102" fmla="*/ 1 w 654"/>
                    <a:gd name="T103" fmla="*/ 0 h 1164"/>
                    <a:gd name="T104" fmla="*/ 1 w 654"/>
                    <a:gd name="T105" fmla="*/ 0 h 1164"/>
                    <a:gd name="T106" fmla="*/ 1 w 654"/>
                    <a:gd name="T107" fmla="*/ 0 h 1164"/>
                    <a:gd name="T108" fmla="*/ 1 w 654"/>
                    <a:gd name="T109" fmla="*/ 0 h 1164"/>
                    <a:gd name="T110" fmla="*/ 1 w 654"/>
                    <a:gd name="T111" fmla="*/ 0 h 1164"/>
                    <a:gd name="T112" fmla="*/ 3 w 654"/>
                    <a:gd name="T113" fmla="*/ 0 h 1164"/>
                    <a:gd name="T114" fmla="*/ 3 w 654"/>
                    <a:gd name="T115" fmla="*/ 0 h 1164"/>
                    <a:gd name="T116" fmla="*/ 3 w 654"/>
                    <a:gd name="T117" fmla="*/ 0 h 1164"/>
                    <a:gd name="T118" fmla="*/ 3 w 654"/>
                    <a:gd name="T119" fmla="*/ 0 h 1164"/>
                    <a:gd name="T120" fmla="*/ 3 w 654"/>
                    <a:gd name="T121" fmla="*/ 0 h 1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1164"/>
                    <a:gd name="T185" fmla="*/ 654 w 654"/>
                    <a:gd name="T186" fmla="*/ 1164 h 1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1164">
                      <a:moveTo>
                        <a:pt x="654" y="3"/>
                      </a:moveTo>
                      <a:lnTo>
                        <a:pt x="622" y="0"/>
                      </a:lnTo>
                      <a:lnTo>
                        <a:pt x="590" y="0"/>
                      </a:lnTo>
                      <a:lnTo>
                        <a:pt x="556" y="4"/>
                      </a:lnTo>
                      <a:lnTo>
                        <a:pt x="524" y="8"/>
                      </a:lnTo>
                      <a:lnTo>
                        <a:pt x="493" y="17"/>
                      </a:lnTo>
                      <a:lnTo>
                        <a:pt x="461" y="26"/>
                      </a:lnTo>
                      <a:lnTo>
                        <a:pt x="430" y="37"/>
                      </a:lnTo>
                      <a:lnTo>
                        <a:pt x="400" y="51"/>
                      </a:lnTo>
                      <a:lnTo>
                        <a:pt x="370" y="66"/>
                      </a:lnTo>
                      <a:lnTo>
                        <a:pt x="341" y="82"/>
                      </a:lnTo>
                      <a:lnTo>
                        <a:pt x="313" y="101"/>
                      </a:lnTo>
                      <a:lnTo>
                        <a:pt x="287" y="119"/>
                      </a:lnTo>
                      <a:lnTo>
                        <a:pt x="260" y="140"/>
                      </a:lnTo>
                      <a:lnTo>
                        <a:pt x="236" y="162"/>
                      </a:lnTo>
                      <a:lnTo>
                        <a:pt x="214" y="184"/>
                      </a:lnTo>
                      <a:lnTo>
                        <a:pt x="193" y="207"/>
                      </a:lnTo>
                      <a:lnTo>
                        <a:pt x="174" y="229"/>
                      </a:lnTo>
                      <a:lnTo>
                        <a:pt x="158" y="250"/>
                      </a:lnTo>
                      <a:lnTo>
                        <a:pt x="142" y="274"/>
                      </a:lnTo>
                      <a:lnTo>
                        <a:pt x="127" y="298"/>
                      </a:lnTo>
                      <a:lnTo>
                        <a:pt x="114" y="322"/>
                      </a:lnTo>
                      <a:lnTo>
                        <a:pt x="102" y="347"/>
                      </a:lnTo>
                      <a:lnTo>
                        <a:pt x="89" y="373"/>
                      </a:lnTo>
                      <a:lnTo>
                        <a:pt x="78" y="398"/>
                      </a:lnTo>
                      <a:lnTo>
                        <a:pt x="64" y="435"/>
                      </a:lnTo>
                      <a:lnTo>
                        <a:pt x="50" y="473"/>
                      </a:lnTo>
                      <a:lnTo>
                        <a:pt x="36" y="511"/>
                      </a:lnTo>
                      <a:lnTo>
                        <a:pt x="26" y="549"/>
                      </a:lnTo>
                      <a:lnTo>
                        <a:pt x="15" y="587"/>
                      </a:lnTo>
                      <a:lnTo>
                        <a:pt x="8" y="626"/>
                      </a:lnTo>
                      <a:lnTo>
                        <a:pt x="2" y="666"/>
                      </a:lnTo>
                      <a:lnTo>
                        <a:pt x="0" y="707"/>
                      </a:lnTo>
                      <a:lnTo>
                        <a:pt x="1" y="745"/>
                      </a:lnTo>
                      <a:lnTo>
                        <a:pt x="6" y="782"/>
                      </a:lnTo>
                      <a:lnTo>
                        <a:pt x="14" y="817"/>
                      </a:lnTo>
                      <a:lnTo>
                        <a:pt x="26" y="852"/>
                      </a:lnTo>
                      <a:lnTo>
                        <a:pt x="39" y="887"/>
                      </a:lnTo>
                      <a:lnTo>
                        <a:pt x="55" y="920"/>
                      </a:lnTo>
                      <a:lnTo>
                        <a:pt x="74" y="952"/>
                      </a:lnTo>
                      <a:lnTo>
                        <a:pt x="93" y="985"/>
                      </a:lnTo>
                      <a:lnTo>
                        <a:pt x="104" y="1001"/>
                      </a:lnTo>
                      <a:lnTo>
                        <a:pt x="115" y="1016"/>
                      </a:lnTo>
                      <a:lnTo>
                        <a:pt x="127" y="1030"/>
                      </a:lnTo>
                      <a:lnTo>
                        <a:pt x="140" y="1043"/>
                      </a:lnTo>
                      <a:lnTo>
                        <a:pt x="152" y="1056"/>
                      </a:lnTo>
                      <a:lnTo>
                        <a:pt x="165" y="1068"/>
                      </a:lnTo>
                      <a:lnTo>
                        <a:pt x="179" y="1079"/>
                      </a:lnTo>
                      <a:lnTo>
                        <a:pt x="193" y="1089"/>
                      </a:lnTo>
                      <a:lnTo>
                        <a:pt x="206" y="1100"/>
                      </a:lnTo>
                      <a:lnTo>
                        <a:pt x="221" y="1110"/>
                      </a:lnTo>
                      <a:lnTo>
                        <a:pt x="236" y="1119"/>
                      </a:lnTo>
                      <a:lnTo>
                        <a:pt x="252" y="1129"/>
                      </a:lnTo>
                      <a:lnTo>
                        <a:pt x="267" y="1138"/>
                      </a:lnTo>
                      <a:lnTo>
                        <a:pt x="283" y="1147"/>
                      </a:lnTo>
                      <a:lnTo>
                        <a:pt x="300" y="1155"/>
                      </a:lnTo>
                      <a:lnTo>
                        <a:pt x="317" y="1164"/>
                      </a:lnTo>
                      <a:lnTo>
                        <a:pt x="320" y="1164"/>
                      </a:lnTo>
                      <a:lnTo>
                        <a:pt x="323" y="1161"/>
                      </a:lnTo>
                      <a:lnTo>
                        <a:pt x="324" y="1157"/>
                      </a:lnTo>
                      <a:lnTo>
                        <a:pt x="323" y="1154"/>
                      </a:lnTo>
                      <a:lnTo>
                        <a:pt x="308" y="1145"/>
                      </a:lnTo>
                      <a:lnTo>
                        <a:pt x="294" y="1134"/>
                      </a:lnTo>
                      <a:lnTo>
                        <a:pt x="280" y="1125"/>
                      </a:lnTo>
                      <a:lnTo>
                        <a:pt x="266" y="1116"/>
                      </a:lnTo>
                      <a:lnTo>
                        <a:pt x="252" y="1106"/>
                      </a:lnTo>
                      <a:lnTo>
                        <a:pt x="240" y="1095"/>
                      </a:lnTo>
                      <a:lnTo>
                        <a:pt x="227" y="1085"/>
                      </a:lnTo>
                      <a:lnTo>
                        <a:pt x="216" y="1074"/>
                      </a:lnTo>
                      <a:lnTo>
                        <a:pt x="203" y="1063"/>
                      </a:lnTo>
                      <a:lnTo>
                        <a:pt x="193" y="1051"/>
                      </a:lnTo>
                      <a:lnTo>
                        <a:pt x="181" y="1039"/>
                      </a:lnTo>
                      <a:lnTo>
                        <a:pt x="172" y="1026"/>
                      </a:lnTo>
                      <a:lnTo>
                        <a:pt x="161" y="1013"/>
                      </a:lnTo>
                      <a:lnTo>
                        <a:pt x="152" y="998"/>
                      </a:lnTo>
                      <a:lnTo>
                        <a:pt x="144" y="985"/>
                      </a:lnTo>
                      <a:lnTo>
                        <a:pt x="136" y="968"/>
                      </a:lnTo>
                      <a:lnTo>
                        <a:pt x="120" y="932"/>
                      </a:lnTo>
                      <a:lnTo>
                        <a:pt x="106" y="896"/>
                      </a:lnTo>
                      <a:lnTo>
                        <a:pt x="96" y="860"/>
                      </a:lnTo>
                      <a:lnTo>
                        <a:pt x="87" y="824"/>
                      </a:lnTo>
                      <a:lnTo>
                        <a:pt x="81" y="789"/>
                      </a:lnTo>
                      <a:lnTo>
                        <a:pt x="77" y="752"/>
                      </a:lnTo>
                      <a:lnTo>
                        <a:pt x="76" y="714"/>
                      </a:lnTo>
                      <a:lnTo>
                        <a:pt x="77" y="673"/>
                      </a:lnTo>
                      <a:lnTo>
                        <a:pt x="81" y="639"/>
                      </a:lnTo>
                      <a:lnTo>
                        <a:pt x="87" y="604"/>
                      </a:lnTo>
                      <a:lnTo>
                        <a:pt x="92" y="571"/>
                      </a:lnTo>
                      <a:lnTo>
                        <a:pt x="100" y="537"/>
                      </a:lnTo>
                      <a:lnTo>
                        <a:pt x="108" y="504"/>
                      </a:lnTo>
                      <a:lnTo>
                        <a:pt x="118" y="471"/>
                      </a:lnTo>
                      <a:lnTo>
                        <a:pt x="128" y="438"/>
                      </a:lnTo>
                      <a:lnTo>
                        <a:pt x="137" y="405"/>
                      </a:lnTo>
                      <a:lnTo>
                        <a:pt x="145" y="378"/>
                      </a:lnTo>
                      <a:lnTo>
                        <a:pt x="156" y="352"/>
                      </a:lnTo>
                      <a:lnTo>
                        <a:pt x="166" y="325"/>
                      </a:lnTo>
                      <a:lnTo>
                        <a:pt x="179" y="300"/>
                      </a:lnTo>
                      <a:lnTo>
                        <a:pt x="191" y="275"/>
                      </a:lnTo>
                      <a:lnTo>
                        <a:pt x="205" y="250"/>
                      </a:lnTo>
                      <a:lnTo>
                        <a:pt x="221" y="226"/>
                      </a:lnTo>
                      <a:lnTo>
                        <a:pt x="237" y="203"/>
                      </a:lnTo>
                      <a:lnTo>
                        <a:pt x="256" y="180"/>
                      </a:lnTo>
                      <a:lnTo>
                        <a:pt x="275" y="158"/>
                      </a:lnTo>
                      <a:lnTo>
                        <a:pt x="296" y="138"/>
                      </a:lnTo>
                      <a:lnTo>
                        <a:pt x="319" y="118"/>
                      </a:lnTo>
                      <a:lnTo>
                        <a:pt x="342" y="100"/>
                      </a:lnTo>
                      <a:lnTo>
                        <a:pt x="368" y="82"/>
                      </a:lnTo>
                      <a:lnTo>
                        <a:pt x="394" y="66"/>
                      </a:lnTo>
                      <a:lnTo>
                        <a:pt x="421" y="52"/>
                      </a:lnTo>
                      <a:lnTo>
                        <a:pt x="448" y="40"/>
                      </a:lnTo>
                      <a:lnTo>
                        <a:pt x="477" y="28"/>
                      </a:lnTo>
                      <a:lnTo>
                        <a:pt x="506" y="19"/>
                      </a:lnTo>
                      <a:lnTo>
                        <a:pt x="535" y="12"/>
                      </a:lnTo>
                      <a:lnTo>
                        <a:pt x="565" y="6"/>
                      </a:lnTo>
                      <a:lnTo>
                        <a:pt x="594" y="4"/>
                      </a:lnTo>
                      <a:lnTo>
                        <a:pt x="623" y="3"/>
                      </a:lnTo>
                      <a:lnTo>
                        <a:pt x="653" y="4"/>
                      </a:lnTo>
                      <a:lnTo>
                        <a:pt x="654" y="4"/>
                      </a:lnTo>
                      <a:lnTo>
                        <a:pt x="654"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6" name="Freeform 77"/>
                <p:cNvSpPr/>
                <p:nvPr/>
              </p:nvSpPr>
              <p:spPr bwMode="auto">
                <a:xfrm flipV="1">
                  <a:off x="3112" y="1798"/>
                  <a:ext cx="33" cy="12"/>
                </a:xfrm>
                <a:custGeom>
                  <a:avLst/>
                  <a:gdLst>
                    <a:gd name="T0" fmla="*/ 1 w 66"/>
                    <a:gd name="T1" fmla="*/ 0 h 40"/>
                    <a:gd name="T2" fmla="*/ 1 w 66"/>
                    <a:gd name="T3" fmla="*/ 0 h 40"/>
                    <a:gd name="T4" fmla="*/ 1 w 66"/>
                    <a:gd name="T5" fmla="*/ 0 h 40"/>
                    <a:gd name="T6" fmla="*/ 1 w 66"/>
                    <a:gd name="T7" fmla="*/ 0 h 40"/>
                    <a:gd name="T8" fmla="*/ 1 w 66"/>
                    <a:gd name="T9" fmla="*/ 0 h 40"/>
                    <a:gd name="T10" fmla="*/ 1 w 66"/>
                    <a:gd name="T11" fmla="*/ 0 h 40"/>
                    <a:gd name="T12" fmla="*/ 1 w 66"/>
                    <a:gd name="T13" fmla="*/ 0 h 40"/>
                    <a:gd name="T14" fmla="*/ 1 w 66"/>
                    <a:gd name="T15" fmla="*/ 0 h 40"/>
                    <a:gd name="T16" fmla="*/ 1 w 66"/>
                    <a:gd name="T17" fmla="*/ 0 h 40"/>
                    <a:gd name="T18" fmla="*/ 1 w 66"/>
                    <a:gd name="T19" fmla="*/ 0 h 40"/>
                    <a:gd name="T20" fmla="*/ 0 w 66"/>
                    <a:gd name="T21" fmla="*/ 0 h 40"/>
                    <a:gd name="T22" fmla="*/ 0 w 66"/>
                    <a:gd name="T23" fmla="*/ 0 h 40"/>
                    <a:gd name="T24" fmla="*/ 1 w 66"/>
                    <a:gd name="T25" fmla="*/ 0 h 40"/>
                    <a:gd name="T26" fmla="*/ 1 w 66"/>
                    <a:gd name="T27" fmla="*/ 0 h 40"/>
                    <a:gd name="T28" fmla="*/ 1 w 66"/>
                    <a:gd name="T29" fmla="*/ 0 h 40"/>
                    <a:gd name="T30" fmla="*/ 1 w 66"/>
                    <a:gd name="T31" fmla="*/ 0 h 40"/>
                    <a:gd name="T32" fmla="*/ 1 w 66"/>
                    <a:gd name="T33" fmla="*/ 0 h 40"/>
                    <a:gd name="T34" fmla="*/ 1 w 66"/>
                    <a:gd name="T35" fmla="*/ 0 h 40"/>
                    <a:gd name="T36" fmla="*/ 1 w 66"/>
                    <a:gd name="T37" fmla="*/ 0 h 40"/>
                    <a:gd name="T38" fmla="*/ 1 w 66"/>
                    <a:gd name="T39" fmla="*/ 0 h 40"/>
                    <a:gd name="T40" fmla="*/ 1 w 66"/>
                    <a:gd name="T41" fmla="*/ 0 h 40"/>
                    <a:gd name="T42" fmla="*/ 1 w 66"/>
                    <a:gd name="T43" fmla="*/ 0 h 40"/>
                    <a:gd name="T44" fmla="*/ 1 w 66"/>
                    <a:gd name="T45" fmla="*/ 0 h 40"/>
                    <a:gd name="T46" fmla="*/ 1 w 66"/>
                    <a:gd name="T47" fmla="*/ 0 h 40"/>
                    <a:gd name="T48" fmla="*/ 1 w 66"/>
                    <a:gd name="T49" fmla="*/ 0 h 40"/>
                    <a:gd name="T50" fmla="*/ 1 w 66"/>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40"/>
                    <a:gd name="T80" fmla="*/ 66 w 66"/>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40">
                      <a:moveTo>
                        <a:pt x="65" y="0"/>
                      </a:moveTo>
                      <a:lnTo>
                        <a:pt x="57" y="7"/>
                      </a:lnTo>
                      <a:lnTo>
                        <a:pt x="50" y="13"/>
                      </a:lnTo>
                      <a:lnTo>
                        <a:pt x="43" y="18"/>
                      </a:lnTo>
                      <a:lnTo>
                        <a:pt x="36" y="22"/>
                      </a:lnTo>
                      <a:lnTo>
                        <a:pt x="28" y="26"/>
                      </a:lnTo>
                      <a:lnTo>
                        <a:pt x="20" y="29"/>
                      </a:lnTo>
                      <a:lnTo>
                        <a:pt x="12" y="33"/>
                      </a:lnTo>
                      <a:lnTo>
                        <a:pt x="2" y="36"/>
                      </a:lnTo>
                      <a:lnTo>
                        <a:pt x="1" y="37"/>
                      </a:lnTo>
                      <a:lnTo>
                        <a:pt x="0" y="38"/>
                      </a:lnTo>
                      <a:lnTo>
                        <a:pt x="0" y="40"/>
                      </a:lnTo>
                      <a:lnTo>
                        <a:pt x="1" y="40"/>
                      </a:lnTo>
                      <a:lnTo>
                        <a:pt x="11" y="37"/>
                      </a:lnTo>
                      <a:lnTo>
                        <a:pt x="20" y="34"/>
                      </a:lnTo>
                      <a:lnTo>
                        <a:pt x="29" y="30"/>
                      </a:lnTo>
                      <a:lnTo>
                        <a:pt x="37" y="26"/>
                      </a:lnTo>
                      <a:lnTo>
                        <a:pt x="45" y="21"/>
                      </a:lnTo>
                      <a:lnTo>
                        <a:pt x="52" y="15"/>
                      </a:lnTo>
                      <a:lnTo>
                        <a:pt x="59" y="8"/>
                      </a:lnTo>
                      <a:lnTo>
                        <a:pt x="66"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7" name="Freeform 78"/>
                <p:cNvSpPr/>
                <p:nvPr/>
              </p:nvSpPr>
              <p:spPr bwMode="auto">
                <a:xfrm flipV="1">
                  <a:off x="3075" y="1721"/>
                  <a:ext cx="17" cy="59"/>
                </a:xfrm>
                <a:custGeom>
                  <a:avLst/>
                  <a:gdLst>
                    <a:gd name="T0" fmla="*/ 0 w 36"/>
                    <a:gd name="T1" fmla="*/ 0 h 198"/>
                    <a:gd name="T2" fmla="*/ 0 w 36"/>
                    <a:gd name="T3" fmla="*/ 0 h 198"/>
                    <a:gd name="T4" fmla="*/ 0 w 36"/>
                    <a:gd name="T5" fmla="*/ 0 h 198"/>
                    <a:gd name="T6" fmla="*/ 0 w 36"/>
                    <a:gd name="T7" fmla="*/ 0 h 198"/>
                    <a:gd name="T8" fmla="*/ 0 w 36"/>
                    <a:gd name="T9" fmla="*/ 0 h 198"/>
                    <a:gd name="T10" fmla="*/ 0 w 36"/>
                    <a:gd name="T11" fmla="*/ 0 h 198"/>
                    <a:gd name="T12" fmla="*/ 0 w 36"/>
                    <a:gd name="T13" fmla="*/ 0 h 198"/>
                    <a:gd name="T14" fmla="*/ 0 w 36"/>
                    <a:gd name="T15" fmla="*/ 0 h 198"/>
                    <a:gd name="T16" fmla="*/ 0 w 36"/>
                    <a:gd name="T17" fmla="*/ 0 h 198"/>
                    <a:gd name="T18" fmla="*/ 0 w 36"/>
                    <a:gd name="T19" fmla="*/ 0 h 198"/>
                    <a:gd name="T20" fmla="*/ 0 w 36"/>
                    <a:gd name="T21" fmla="*/ 0 h 198"/>
                    <a:gd name="T22" fmla="*/ 0 w 36"/>
                    <a:gd name="T23" fmla="*/ 0 h 198"/>
                    <a:gd name="T24" fmla="*/ 0 w 36"/>
                    <a:gd name="T25" fmla="*/ 0 h 198"/>
                    <a:gd name="T26" fmla="*/ 0 w 36"/>
                    <a:gd name="T27" fmla="*/ 0 h 198"/>
                    <a:gd name="T28" fmla="*/ 0 w 36"/>
                    <a:gd name="T29" fmla="*/ 0 h 198"/>
                    <a:gd name="T30" fmla="*/ 0 w 36"/>
                    <a:gd name="T31" fmla="*/ 0 h 198"/>
                    <a:gd name="T32" fmla="*/ 0 w 36"/>
                    <a:gd name="T33" fmla="*/ 0 h 198"/>
                    <a:gd name="T34" fmla="*/ 0 w 36"/>
                    <a:gd name="T35" fmla="*/ 0 h 198"/>
                    <a:gd name="T36" fmla="*/ 0 w 36"/>
                    <a:gd name="T37" fmla="*/ 0 h 198"/>
                    <a:gd name="T38" fmla="*/ 0 w 36"/>
                    <a:gd name="T39" fmla="*/ 0 h 198"/>
                    <a:gd name="T40" fmla="*/ 0 w 36"/>
                    <a:gd name="T41" fmla="*/ 0 h 198"/>
                    <a:gd name="T42" fmla="*/ 0 w 36"/>
                    <a:gd name="T43" fmla="*/ 0 h 198"/>
                    <a:gd name="T44" fmla="*/ 0 w 36"/>
                    <a:gd name="T45" fmla="*/ 0 h 198"/>
                    <a:gd name="T46" fmla="*/ 0 w 36"/>
                    <a:gd name="T47" fmla="*/ 0 h 198"/>
                    <a:gd name="T48" fmla="*/ 0 w 36"/>
                    <a:gd name="T49" fmla="*/ 0 h 198"/>
                    <a:gd name="T50" fmla="*/ 0 w 36"/>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98"/>
                    <a:gd name="T80" fmla="*/ 36 w 36"/>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98">
                      <a:moveTo>
                        <a:pt x="34" y="0"/>
                      </a:moveTo>
                      <a:lnTo>
                        <a:pt x="31" y="22"/>
                      </a:lnTo>
                      <a:lnTo>
                        <a:pt x="31" y="44"/>
                      </a:lnTo>
                      <a:lnTo>
                        <a:pt x="33" y="67"/>
                      </a:lnTo>
                      <a:lnTo>
                        <a:pt x="33" y="89"/>
                      </a:lnTo>
                      <a:lnTo>
                        <a:pt x="29" y="116"/>
                      </a:lnTo>
                      <a:lnTo>
                        <a:pt x="22" y="144"/>
                      </a:lnTo>
                      <a:lnTo>
                        <a:pt x="12" y="170"/>
                      </a:lnTo>
                      <a:lnTo>
                        <a:pt x="0" y="196"/>
                      </a:lnTo>
                      <a:lnTo>
                        <a:pt x="0" y="198"/>
                      </a:lnTo>
                      <a:lnTo>
                        <a:pt x="1" y="198"/>
                      </a:lnTo>
                      <a:lnTo>
                        <a:pt x="3" y="197"/>
                      </a:lnTo>
                      <a:lnTo>
                        <a:pt x="4" y="196"/>
                      </a:lnTo>
                      <a:lnTo>
                        <a:pt x="14" y="176"/>
                      </a:lnTo>
                      <a:lnTo>
                        <a:pt x="22" y="155"/>
                      </a:lnTo>
                      <a:lnTo>
                        <a:pt x="29" y="135"/>
                      </a:lnTo>
                      <a:lnTo>
                        <a:pt x="34" y="113"/>
                      </a:lnTo>
                      <a:lnTo>
                        <a:pt x="36" y="85"/>
                      </a:lnTo>
                      <a:lnTo>
                        <a:pt x="35" y="56"/>
                      </a:lnTo>
                      <a:lnTo>
                        <a:pt x="34" y="29"/>
                      </a:lnTo>
                      <a:lnTo>
                        <a:pt x="35"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8" name="Freeform 79"/>
                <p:cNvSpPr/>
                <p:nvPr/>
              </p:nvSpPr>
              <p:spPr bwMode="auto">
                <a:xfrm flipV="1">
                  <a:off x="2981" y="1690"/>
                  <a:ext cx="99" cy="74"/>
                </a:xfrm>
                <a:custGeom>
                  <a:avLst/>
                  <a:gdLst>
                    <a:gd name="T0" fmla="*/ 1 w 198"/>
                    <a:gd name="T1" fmla="*/ 0 h 251"/>
                    <a:gd name="T2" fmla="*/ 1 w 198"/>
                    <a:gd name="T3" fmla="*/ 0 h 251"/>
                    <a:gd name="T4" fmla="*/ 1 w 198"/>
                    <a:gd name="T5" fmla="*/ 0 h 251"/>
                    <a:gd name="T6" fmla="*/ 1 w 198"/>
                    <a:gd name="T7" fmla="*/ 0 h 251"/>
                    <a:gd name="T8" fmla="*/ 1 w 198"/>
                    <a:gd name="T9" fmla="*/ 0 h 251"/>
                    <a:gd name="T10" fmla="*/ 1 w 198"/>
                    <a:gd name="T11" fmla="*/ 0 h 251"/>
                    <a:gd name="T12" fmla="*/ 1 w 198"/>
                    <a:gd name="T13" fmla="*/ 0 h 251"/>
                    <a:gd name="T14" fmla="*/ 1 w 198"/>
                    <a:gd name="T15" fmla="*/ 0 h 251"/>
                    <a:gd name="T16" fmla="*/ 1 w 198"/>
                    <a:gd name="T17" fmla="*/ 0 h 251"/>
                    <a:gd name="T18" fmla="*/ 1 w 198"/>
                    <a:gd name="T19" fmla="*/ 0 h 251"/>
                    <a:gd name="T20" fmla="*/ 1 w 198"/>
                    <a:gd name="T21" fmla="*/ 0 h 251"/>
                    <a:gd name="T22" fmla="*/ 1 w 198"/>
                    <a:gd name="T23" fmla="*/ 0 h 251"/>
                    <a:gd name="T24" fmla="*/ 1 w 198"/>
                    <a:gd name="T25" fmla="*/ 0 h 251"/>
                    <a:gd name="T26" fmla="*/ 1 w 198"/>
                    <a:gd name="T27" fmla="*/ 0 h 251"/>
                    <a:gd name="T28" fmla="*/ 1 w 198"/>
                    <a:gd name="T29" fmla="*/ 0 h 251"/>
                    <a:gd name="T30" fmla="*/ 1 w 198"/>
                    <a:gd name="T31" fmla="*/ 0 h 251"/>
                    <a:gd name="T32" fmla="*/ 1 w 198"/>
                    <a:gd name="T33" fmla="*/ 0 h 251"/>
                    <a:gd name="T34" fmla="*/ 1 w 198"/>
                    <a:gd name="T35" fmla="*/ 0 h 251"/>
                    <a:gd name="T36" fmla="*/ 1 w 198"/>
                    <a:gd name="T37" fmla="*/ 0 h 251"/>
                    <a:gd name="T38" fmla="*/ 0 w 198"/>
                    <a:gd name="T39" fmla="*/ 0 h 251"/>
                    <a:gd name="T40" fmla="*/ 1 w 198"/>
                    <a:gd name="T41" fmla="*/ 0 h 251"/>
                    <a:gd name="T42" fmla="*/ 1 w 198"/>
                    <a:gd name="T43" fmla="*/ 0 h 251"/>
                    <a:gd name="T44" fmla="*/ 1 w 198"/>
                    <a:gd name="T45" fmla="*/ 0 h 251"/>
                    <a:gd name="T46" fmla="*/ 1 w 198"/>
                    <a:gd name="T47" fmla="*/ 0 h 251"/>
                    <a:gd name="T48" fmla="*/ 1 w 198"/>
                    <a:gd name="T49" fmla="*/ 0 h 251"/>
                    <a:gd name="T50" fmla="*/ 1 w 198"/>
                    <a:gd name="T51" fmla="*/ 0 h 251"/>
                    <a:gd name="T52" fmla="*/ 1 w 198"/>
                    <a:gd name="T53" fmla="*/ 0 h 251"/>
                    <a:gd name="T54" fmla="*/ 1 w 198"/>
                    <a:gd name="T55" fmla="*/ 0 h 251"/>
                    <a:gd name="T56" fmla="*/ 1 w 198"/>
                    <a:gd name="T57" fmla="*/ 0 h 251"/>
                    <a:gd name="T58" fmla="*/ 1 w 198"/>
                    <a:gd name="T59" fmla="*/ 0 h 251"/>
                    <a:gd name="T60" fmla="*/ 1 w 198"/>
                    <a:gd name="T61" fmla="*/ 0 h 251"/>
                    <a:gd name="T62" fmla="*/ 1 w 198"/>
                    <a:gd name="T63" fmla="*/ 0 h 251"/>
                    <a:gd name="T64" fmla="*/ 1 w 198"/>
                    <a:gd name="T65" fmla="*/ 0 h 251"/>
                    <a:gd name="T66" fmla="*/ 1 w 198"/>
                    <a:gd name="T67" fmla="*/ 0 h 251"/>
                    <a:gd name="T68" fmla="*/ 1 w 198"/>
                    <a:gd name="T69" fmla="*/ 0 h 251"/>
                    <a:gd name="T70" fmla="*/ 1 w 198"/>
                    <a:gd name="T71" fmla="*/ 0 h 251"/>
                    <a:gd name="T72" fmla="*/ 1 w 198"/>
                    <a:gd name="T73" fmla="*/ 0 h 251"/>
                    <a:gd name="T74" fmla="*/ 1 w 198"/>
                    <a:gd name="T75" fmla="*/ 0 h 251"/>
                    <a:gd name="T76" fmla="*/ 1 w 198"/>
                    <a:gd name="T77" fmla="*/ 0 h 251"/>
                    <a:gd name="T78" fmla="*/ 1 w 198"/>
                    <a:gd name="T79" fmla="*/ 0 h 251"/>
                    <a:gd name="T80" fmla="*/ 1 w 198"/>
                    <a:gd name="T81" fmla="*/ 0 h 251"/>
                    <a:gd name="T82" fmla="*/ 1 w 198"/>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251"/>
                    <a:gd name="T128" fmla="*/ 198 w 198"/>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251">
                      <a:moveTo>
                        <a:pt x="188" y="0"/>
                      </a:moveTo>
                      <a:lnTo>
                        <a:pt x="191" y="23"/>
                      </a:lnTo>
                      <a:lnTo>
                        <a:pt x="192" y="44"/>
                      </a:lnTo>
                      <a:lnTo>
                        <a:pt x="190" y="65"/>
                      </a:lnTo>
                      <a:lnTo>
                        <a:pt x="186" y="85"/>
                      </a:lnTo>
                      <a:lnTo>
                        <a:pt x="180" y="106"/>
                      </a:lnTo>
                      <a:lnTo>
                        <a:pt x="172" y="125"/>
                      </a:lnTo>
                      <a:lnTo>
                        <a:pt x="163" y="144"/>
                      </a:lnTo>
                      <a:lnTo>
                        <a:pt x="150" y="163"/>
                      </a:lnTo>
                      <a:lnTo>
                        <a:pt x="138" y="178"/>
                      </a:lnTo>
                      <a:lnTo>
                        <a:pt x="122" y="192"/>
                      </a:lnTo>
                      <a:lnTo>
                        <a:pt x="106" y="203"/>
                      </a:lnTo>
                      <a:lnTo>
                        <a:pt x="87" y="212"/>
                      </a:lnTo>
                      <a:lnTo>
                        <a:pt x="69" y="220"/>
                      </a:lnTo>
                      <a:lnTo>
                        <a:pt x="49" y="226"/>
                      </a:lnTo>
                      <a:lnTo>
                        <a:pt x="30" y="231"/>
                      </a:lnTo>
                      <a:lnTo>
                        <a:pt x="11" y="236"/>
                      </a:lnTo>
                      <a:lnTo>
                        <a:pt x="6" y="240"/>
                      </a:lnTo>
                      <a:lnTo>
                        <a:pt x="2" y="244"/>
                      </a:lnTo>
                      <a:lnTo>
                        <a:pt x="0" y="249"/>
                      </a:lnTo>
                      <a:lnTo>
                        <a:pt x="5" y="251"/>
                      </a:lnTo>
                      <a:lnTo>
                        <a:pt x="26" y="251"/>
                      </a:lnTo>
                      <a:lnTo>
                        <a:pt x="47" y="250"/>
                      </a:lnTo>
                      <a:lnTo>
                        <a:pt x="68" y="245"/>
                      </a:lnTo>
                      <a:lnTo>
                        <a:pt x="87" y="238"/>
                      </a:lnTo>
                      <a:lnTo>
                        <a:pt x="107" y="230"/>
                      </a:lnTo>
                      <a:lnTo>
                        <a:pt x="124" y="219"/>
                      </a:lnTo>
                      <a:lnTo>
                        <a:pt x="140" y="206"/>
                      </a:lnTo>
                      <a:lnTo>
                        <a:pt x="155" y="191"/>
                      </a:lnTo>
                      <a:lnTo>
                        <a:pt x="170" y="170"/>
                      </a:lnTo>
                      <a:lnTo>
                        <a:pt x="183" y="147"/>
                      </a:lnTo>
                      <a:lnTo>
                        <a:pt x="191" y="124"/>
                      </a:lnTo>
                      <a:lnTo>
                        <a:pt x="195" y="100"/>
                      </a:lnTo>
                      <a:lnTo>
                        <a:pt x="198" y="76"/>
                      </a:lnTo>
                      <a:lnTo>
                        <a:pt x="198" y="51"/>
                      </a:lnTo>
                      <a:lnTo>
                        <a:pt x="194" y="25"/>
                      </a:lnTo>
                      <a:lnTo>
                        <a:pt x="190"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9" name="Freeform 80"/>
                <p:cNvSpPr/>
                <p:nvPr/>
              </p:nvSpPr>
              <p:spPr bwMode="auto">
                <a:xfrm flipV="1">
                  <a:off x="2879" y="1686"/>
                  <a:ext cx="162" cy="31"/>
                </a:xfrm>
                <a:custGeom>
                  <a:avLst/>
                  <a:gdLst>
                    <a:gd name="T0" fmla="*/ 2 w 323"/>
                    <a:gd name="T1" fmla="*/ 0 h 107"/>
                    <a:gd name="T2" fmla="*/ 2 w 323"/>
                    <a:gd name="T3" fmla="*/ 0 h 107"/>
                    <a:gd name="T4" fmla="*/ 2 w 323"/>
                    <a:gd name="T5" fmla="*/ 0 h 107"/>
                    <a:gd name="T6" fmla="*/ 2 w 323"/>
                    <a:gd name="T7" fmla="*/ 0 h 107"/>
                    <a:gd name="T8" fmla="*/ 2 w 323"/>
                    <a:gd name="T9" fmla="*/ 0 h 107"/>
                    <a:gd name="T10" fmla="*/ 2 w 323"/>
                    <a:gd name="T11" fmla="*/ 0 h 107"/>
                    <a:gd name="T12" fmla="*/ 2 w 323"/>
                    <a:gd name="T13" fmla="*/ 0 h 107"/>
                    <a:gd name="T14" fmla="*/ 2 w 323"/>
                    <a:gd name="T15" fmla="*/ 0 h 107"/>
                    <a:gd name="T16" fmla="*/ 2 w 323"/>
                    <a:gd name="T17" fmla="*/ 0 h 107"/>
                    <a:gd name="T18" fmla="*/ 2 w 323"/>
                    <a:gd name="T19" fmla="*/ 0 h 107"/>
                    <a:gd name="T20" fmla="*/ 1 w 323"/>
                    <a:gd name="T21" fmla="*/ 0 h 107"/>
                    <a:gd name="T22" fmla="*/ 1 w 323"/>
                    <a:gd name="T23" fmla="*/ 0 h 107"/>
                    <a:gd name="T24" fmla="*/ 1 w 323"/>
                    <a:gd name="T25" fmla="*/ 0 h 107"/>
                    <a:gd name="T26" fmla="*/ 1 w 323"/>
                    <a:gd name="T27" fmla="*/ 0 h 107"/>
                    <a:gd name="T28" fmla="*/ 1 w 323"/>
                    <a:gd name="T29" fmla="*/ 0 h 107"/>
                    <a:gd name="T30" fmla="*/ 1 w 323"/>
                    <a:gd name="T31" fmla="*/ 0 h 107"/>
                    <a:gd name="T32" fmla="*/ 1 w 323"/>
                    <a:gd name="T33" fmla="*/ 0 h 107"/>
                    <a:gd name="T34" fmla="*/ 1 w 323"/>
                    <a:gd name="T35" fmla="*/ 0 h 107"/>
                    <a:gd name="T36" fmla="*/ 1 w 323"/>
                    <a:gd name="T37" fmla="*/ 0 h 107"/>
                    <a:gd name="T38" fmla="*/ 1 w 323"/>
                    <a:gd name="T39" fmla="*/ 0 h 107"/>
                    <a:gd name="T40" fmla="*/ 1 w 323"/>
                    <a:gd name="T41" fmla="*/ 0 h 107"/>
                    <a:gd name="T42" fmla="*/ 1 w 323"/>
                    <a:gd name="T43" fmla="*/ 0 h 107"/>
                    <a:gd name="T44" fmla="*/ 1 w 323"/>
                    <a:gd name="T45" fmla="*/ 0 h 107"/>
                    <a:gd name="T46" fmla="*/ 1 w 323"/>
                    <a:gd name="T47" fmla="*/ 0 h 107"/>
                    <a:gd name="T48" fmla="*/ 1 w 323"/>
                    <a:gd name="T49" fmla="*/ 0 h 107"/>
                    <a:gd name="T50" fmla="*/ 1 w 323"/>
                    <a:gd name="T51" fmla="*/ 0 h 107"/>
                    <a:gd name="T52" fmla="*/ 1 w 323"/>
                    <a:gd name="T53" fmla="*/ 0 h 107"/>
                    <a:gd name="T54" fmla="*/ 0 w 323"/>
                    <a:gd name="T55" fmla="*/ 0 h 107"/>
                    <a:gd name="T56" fmla="*/ 1 w 323"/>
                    <a:gd name="T57" fmla="*/ 0 h 107"/>
                    <a:gd name="T58" fmla="*/ 1 w 323"/>
                    <a:gd name="T59" fmla="*/ 0 h 107"/>
                    <a:gd name="T60" fmla="*/ 1 w 323"/>
                    <a:gd name="T61" fmla="*/ 0 h 107"/>
                    <a:gd name="T62" fmla="*/ 1 w 323"/>
                    <a:gd name="T63" fmla="*/ 0 h 107"/>
                    <a:gd name="T64" fmla="*/ 1 w 323"/>
                    <a:gd name="T65" fmla="*/ 0 h 107"/>
                    <a:gd name="T66" fmla="*/ 1 w 323"/>
                    <a:gd name="T67" fmla="*/ 0 h 107"/>
                    <a:gd name="T68" fmla="*/ 1 w 323"/>
                    <a:gd name="T69" fmla="*/ 0 h 107"/>
                    <a:gd name="T70" fmla="*/ 1 w 323"/>
                    <a:gd name="T71" fmla="*/ 0 h 107"/>
                    <a:gd name="T72" fmla="*/ 1 w 323"/>
                    <a:gd name="T73" fmla="*/ 0 h 107"/>
                    <a:gd name="T74" fmla="*/ 1 w 323"/>
                    <a:gd name="T75" fmla="*/ 0 h 107"/>
                    <a:gd name="T76" fmla="*/ 1 w 323"/>
                    <a:gd name="T77" fmla="*/ 0 h 107"/>
                    <a:gd name="T78" fmla="*/ 1 w 323"/>
                    <a:gd name="T79" fmla="*/ 0 h 107"/>
                    <a:gd name="T80" fmla="*/ 1 w 323"/>
                    <a:gd name="T81" fmla="*/ 0 h 107"/>
                    <a:gd name="T82" fmla="*/ 1 w 323"/>
                    <a:gd name="T83" fmla="*/ 0 h 107"/>
                    <a:gd name="T84" fmla="*/ 1 w 323"/>
                    <a:gd name="T85" fmla="*/ 0 h 107"/>
                    <a:gd name="T86" fmla="*/ 1 w 323"/>
                    <a:gd name="T87" fmla="*/ 0 h 107"/>
                    <a:gd name="T88" fmla="*/ 1 w 323"/>
                    <a:gd name="T89" fmla="*/ 0 h 107"/>
                    <a:gd name="T90" fmla="*/ 1 w 323"/>
                    <a:gd name="T91" fmla="*/ 0 h 107"/>
                    <a:gd name="T92" fmla="*/ 1 w 323"/>
                    <a:gd name="T93" fmla="*/ 0 h 107"/>
                    <a:gd name="T94" fmla="*/ 2 w 323"/>
                    <a:gd name="T95" fmla="*/ 0 h 107"/>
                    <a:gd name="T96" fmla="*/ 2 w 323"/>
                    <a:gd name="T97" fmla="*/ 0 h 107"/>
                    <a:gd name="T98" fmla="*/ 2 w 323"/>
                    <a:gd name="T99" fmla="*/ 0 h 107"/>
                    <a:gd name="T100" fmla="*/ 2 w 323"/>
                    <a:gd name="T101" fmla="*/ 0 h 107"/>
                    <a:gd name="T102" fmla="*/ 2 w 323"/>
                    <a:gd name="T103" fmla="*/ 0 h 107"/>
                    <a:gd name="T104" fmla="*/ 2 w 323"/>
                    <a:gd name="T105" fmla="*/ 0 h 107"/>
                    <a:gd name="T106" fmla="*/ 2 w 323"/>
                    <a:gd name="T107" fmla="*/ 0 h 107"/>
                    <a:gd name="T108" fmla="*/ 2 w 323"/>
                    <a:gd name="T109" fmla="*/ 0 h 107"/>
                    <a:gd name="T110" fmla="*/ 2 w 323"/>
                    <a:gd name="T111" fmla="*/ 0 h 107"/>
                    <a:gd name="T112" fmla="*/ 2 w 323"/>
                    <a:gd name="T113" fmla="*/ 0 h 107"/>
                    <a:gd name="T114" fmla="*/ 2 w 323"/>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3"/>
                    <a:gd name="T175" fmla="*/ 0 h 107"/>
                    <a:gd name="T176" fmla="*/ 323 w 323"/>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3" h="107">
                      <a:moveTo>
                        <a:pt x="323" y="0"/>
                      </a:moveTo>
                      <a:lnTo>
                        <a:pt x="319" y="8"/>
                      </a:lnTo>
                      <a:lnTo>
                        <a:pt x="313" y="15"/>
                      </a:lnTo>
                      <a:lnTo>
                        <a:pt x="309" y="23"/>
                      </a:lnTo>
                      <a:lnTo>
                        <a:pt x="303" y="30"/>
                      </a:lnTo>
                      <a:lnTo>
                        <a:pt x="298" y="37"/>
                      </a:lnTo>
                      <a:lnTo>
                        <a:pt x="292" y="44"/>
                      </a:lnTo>
                      <a:lnTo>
                        <a:pt x="285" y="49"/>
                      </a:lnTo>
                      <a:lnTo>
                        <a:pt x="279" y="55"/>
                      </a:lnTo>
                      <a:lnTo>
                        <a:pt x="267" y="62"/>
                      </a:lnTo>
                      <a:lnTo>
                        <a:pt x="254" y="69"/>
                      </a:lnTo>
                      <a:lnTo>
                        <a:pt x="241" y="74"/>
                      </a:lnTo>
                      <a:lnTo>
                        <a:pt x="227" y="77"/>
                      </a:lnTo>
                      <a:lnTo>
                        <a:pt x="212" y="79"/>
                      </a:lnTo>
                      <a:lnTo>
                        <a:pt x="198" y="82"/>
                      </a:lnTo>
                      <a:lnTo>
                        <a:pt x="184" y="84"/>
                      </a:lnTo>
                      <a:lnTo>
                        <a:pt x="170" y="85"/>
                      </a:lnTo>
                      <a:lnTo>
                        <a:pt x="151" y="86"/>
                      </a:lnTo>
                      <a:lnTo>
                        <a:pt x="130" y="85"/>
                      </a:lnTo>
                      <a:lnTo>
                        <a:pt x="110" y="82"/>
                      </a:lnTo>
                      <a:lnTo>
                        <a:pt x="90" y="78"/>
                      </a:lnTo>
                      <a:lnTo>
                        <a:pt x="69" y="74"/>
                      </a:lnTo>
                      <a:lnTo>
                        <a:pt x="49" y="68"/>
                      </a:lnTo>
                      <a:lnTo>
                        <a:pt x="30" y="63"/>
                      </a:lnTo>
                      <a:lnTo>
                        <a:pt x="10" y="57"/>
                      </a:lnTo>
                      <a:lnTo>
                        <a:pt x="7" y="59"/>
                      </a:lnTo>
                      <a:lnTo>
                        <a:pt x="2" y="61"/>
                      </a:lnTo>
                      <a:lnTo>
                        <a:pt x="0" y="66"/>
                      </a:lnTo>
                      <a:lnTo>
                        <a:pt x="1" y="69"/>
                      </a:lnTo>
                      <a:lnTo>
                        <a:pt x="13" y="76"/>
                      </a:lnTo>
                      <a:lnTo>
                        <a:pt x="24" y="82"/>
                      </a:lnTo>
                      <a:lnTo>
                        <a:pt x="36" y="87"/>
                      </a:lnTo>
                      <a:lnTo>
                        <a:pt x="48" y="92"/>
                      </a:lnTo>
                      <a:lnTo>
                        <a:pt x="60" y="95"/>
                      </a:lnTo>
                      <a:lnTo>
                        <a:pt x="72" y="99"/>
                      </a:lnTo>
                      <a:lnTo>
                        <a:pt x="85" y="102"/>
                      </a:lnTo>
                      <a:lnTo>
                        <a:pt x="98" y="105"/>
                      </a:lnTo>
                      <a:lnTo>
                        <a:pt x="109" y="106"/>
                      </a:lnTo>
                      <a:lnTo>
                        <a:pt x="122" y="107"/>
                      </a:lnTo>
                      <a:lnTo>
                        <a:pt x="136" y="107"/>
                      </a:lnTo>
                      <a:lnTo>
                        <a:pt x="148" y="106"/>
                      </a:lnTo>
                      <a:lnTo>
                        <a:pt x="161" y="106"/>
                      </a:lnTo>
                      <a:lnTo>
                        <a:pt x="174" y="104"/>
                      </a:lnTo>
                      <a:lnTo>
                        <a:pt x="188" y="101"/>
                      </a:lnTo>
                      <a:lnTo>
                        <a:pt x="200" y="99"/>
                      </a:lnTo>
                      <a:lnTo>
                        <a:pt x="222" y="93"/>
                      </a:lnTo>
                      <a:lnTo>
                        <a:pt x="241" y="85"/>
                      </a:lnTo>
                      <a:lnTo>
                        <a:pt x="258" y="76"/>
                      </a:lnTo>
                      <a:lnTo>
                        <a:pt x="274" y="64"/>
                      </a:lnTo>
                      <a:lnTo>
                        <a:pt x="288" y="51"/>
                      </a:lnTo>
                      <a:lnTo>
                        <a:pt x="300" y="36"/>
                      </a:lnTo>
                      <a:lnTo>
                        <a:pt x="312" y="18"/>
                      </a:lnTo>
                      <a:lnTo>
                        <a:pt x="3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0" name="Freeform 81"/>
                <p:cNvSpPr/>
                <p:nvPr/>
              </p:nvSpPr>
              <p:spPr bwMode="auto">
                <a:xfrm flipV="1">
                  <a:off x="2878" y="1867"/>
                  <a:ext cx="29" cy="78"/>
                </a:xfrm>
                <a:custGeom>
                  <a:avLst/>
                  <a:gdLst>
                    <a:gd name="T0" fmla="*/ 0 w 59"/>
                    <a:gd name="T1" fmla="*/ 0 h 263"/>
                    <a:gd name="T2" fmla="*/ 0 w 59"/>
                    <a:gd name="T3" fmla="*/ 0 h 263"/>
                    <a:gd name="T4" fmla="*/ 0 w 59"/>
                    <a:gd name="T5" fmla="*/ 0 h 263"/>
                    <a:gd name="T6" fmla="*/ 0 w 59"/>
                    <a:gd name="T7" fmla="*/ 0 h 263"/>
                    <a:gd name="T8" fmla="*/ 0 w 59"/>
                    <a:gd name="T9" fmla="*/ 0 h 263"/>
                    <a:gd name="T10" fmla="*/ 0 w 59"/>
                    <a:gd name="T11" fmla="*/ 0 h 263"/>
                    <a:gd name="T12" fmla="*/ 0 w 59"/>
                    <a:gd name="T13" fmla="*/ 0 h 263"/>
                    <a:gd name="T14" fmla="*/ 0 w 59"/>
                    <a:gd name="T15" fmla="*/ 0 h 263"/>
                    <a:gd name="T16" fmla="*/ 0 w 59"/>
                    <a:gd name="T17" fmla="*/ 0 h 263"/>
                    <a:gd name="T18" fmla="*/ 0 w 59"/>
                    <a:gd name="T19" fmla="*/ 0 h 263"/>
                    <a:gd name="T20" fmla="*/ 0 w 59"/>
                    <a:gd name="T21" fmla="*/ 0 h 263"/>
                    <a:gd name="T22" fmla="*/ 0 w 59"/>
                    <a:gd name="T23" fmla="*/ 0 h 263"/>
                    <a:gd name="T24" fmla="*/ 0 w 59"/>
                    <a:gd name="T25" fmla="*/ 0 h 263"/>
                    <a:gd name="T26" fmla="*/ 0 w 59"/>
                    <a:gd name="T27" fmla="*/ 0 h 263"/>
                    <a:gd name="T28" fmla="*/ 0 w 59"/>
                    <a:gd name="T29" fmla="*/ 0 h 263"/>
                    <a:gd name="T30" fmla="*/ 0 w 59"/>
                    <a:gd name="T31" fmla="*/ 0 h 263"/>
                    <a:gd name="T32" fmla="*/ 0 w 59"/>
                    <a:gd name="T33" fmla="*/ 0 h 263"/>
                    <a:gd name="T34" fmla="*/ 0 w 59"/>
                    <a:gd name="T35" fmla="*/ 0 h 263"/>
                    <a:gd name="T36" fmla="*/ 0 w 59"/>
                    <a:gd name="T37" fmla="*/ 0 h 263"/>
                    <a:gd name="T38" fmla="*/ 0 w 59"/>
                    <a:gd name="T39" fmla="*/ 0 h 263"/>
                    <a:gd name="T40" fmla="*/ 0 w 59"/>
                    <a:gd name="T41" fmla="*/ 0 h 263"/>
                    <a:gd name="T42" fmla="*/ 0 w 59"/>
                    <a:gd name="T43" fmla="*/ 0 h 263"/>
                    <a:gd name="T44" fmla="*/ 0 w 59"/>
                    <a:gd name="T45" fmla="*/ 0 h 263"/>
                    <a:gd name="T46" fmla="*/ 0 w 59"/>
                    <a:gd name="T47" fmla="*/ 0 h 263"/>
                    <a:gd name="T48" fmla="*/ 0 w 59"/>
                    <a:gd name="T49" fmla="*/ 0 h 263"/>
                    <a:gd name="T50" fmla="*/ 0 w 59"/>
                    <a:gd name="T51" fmla="*/ 0 h 263"/>
                    <a:gd name="T52" fmla="*/ 0 w 59"/>
                    <a:gd name="T53" fmla="*/ 0 h 263"/>
                    <a:gd name="T54" fmla="*/ 0 w 59"/>
                    <a:gd name="T55" fmla="*/ 0 h 263"/>
                    <a:gd name="T56" fmla="*/ 0 w 59"/>
                    <a:gd name="T57" fmla="*/ 0 h 263"/>
                    <a:gd name="T58" fmla="*/ 0 w 59"/>
                    <a:gd name="T59" fmla="*/ 0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63"/>
                    <a:gd name="T92" fmla="*/ 59 w 59"/>
                    <a:gd name="T93" fmla="*/ 263 h 2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63">
                      <a:moveTo>
                        <a:pt x="42" y="0"/>
                      </a:moveTo>
                      <a:lnTo>
                        <a:pt x="52" y="47"/>
                      </a:lnTo>
                      <a:lnTo>
                        <a:pt x="53" y="96"/>
                      </a:lnTo>
                      <a:lnTo>
                        <a:pt x="46" y="144"/>
                      </a:lnTo>
                      <a:lnTo>
                        <a:pt x="27" y="190"/>
                      </a:lnTo>
                      <a:lnTo>
                        <a:pt x="15" y="208"/>
                      </a:lnTo>
                      <a:lnTo>
                        <a:pt x="6" y="223"/>
                      </a:lnTo>
                      <a:lnTo>
                        <a:pt x="0" y="239"/>
                      </a:lnTo>
                      <a:lnTo>
                        <a:pt x="2" y="261"/>
                      </a:lnTo>
                      <a:lnTo>
                        <a:pt x="4" y="263"/>
                      </a:lnTo>
                      <a:lnTo>
                        <a:pt x="6" y="262"/>
                      </a:lnTo>
                      <a:lnTo>
                        <a:pt x="8" y="259"/>
                      </a:lnTo>
                      <a:lnTo>
                        <a:pt x="10" y="257"/>
                      </a:lnTo>
                      <a:lnTo>
                        <a:pt x="11" y="242"/>
                      </a:lnTo>
                      <a:lnTo>
                        <a:pt x="15" y="225"/>
                      </a:lnTo>
                      <a:lnTo>
                        <a:pt x="22" y="209"/>
                      </a:lnTo>
                      <a:lnTo>
                        <a:pt x="29" y="193"/>
                      </a:lnTo>
                      <a:lnTo>
                        <a:pt x="37" y="177"/>
                      </a:lnTo>
                      <a:lnTo>
                        <a:pt x="45" y="161"/>
                      </a:lnTo>
                      <a:lnTo>
                        <a:pt x="51" y="146"/>
                      </a:lnTo>
                      <a:lnTo>
                        <a:pt x="56" y="130"/>
                      </a:lnTo>
                      <a:lnTo>
                        <a:pt x="59" y="98"/>
                      </a:lnTo>
                      <a:lnTo>
                        <a:pt x="58" y="64"/>
                      </a:lnTo>
                      <a:lnTo>
                        <a:pt x="52" y="31"/>
                      </a:lnTo>
                      <a:lnTo>
                        <a:pt x="43"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1" name="Freeform 82"/>
                <p:cNvSpPr/>
                <p:nvPr/>
              </p:nvSpPr>
              <p:spPr bwMode="auto">
                <a:xfrm flipV="1">
                  <a:off x="2745" y="1701"/>
                  <a:ext cx="162" cy="28"/>
                </a:xfrm>
                <a:custGeom>
                  <a:avLst/>
                  <a:gdLst>
                    <a:gd name="T0" fmla="*/ 0 w 325"/>
                    <a:gd name="T1" fmla="*/ 0 h 92"/>
                    <a:gd name="T2" fmla="*/ 0 w 325"/>
                    <a:gd name="T3" fmla="*/ 0 h 92"/>
                    <a:gd name="T4" fmla="*/ 0 w 325"/>
                    <a:gd name="T5" fmla="*/ 0 h 92"/>
                    <a:gd name="T6" fmla="*/ 0 w 325"/>
                    <a:gd name="T7" fmla="*/ 0 h 92"/>
                    <a:gd name="T8" fmla="*/ 0 w 325"/>
                    <a:gd name="T9" fmla="*/ 0 h 92"/>
                    <a:gd name="T10" fmla="*/ 0 w 325"/>
                    <a:gd name="T11" fmla="*/ 0 h 92"/>
                    <a:gd name="T12" fmla="*/ 0 w 325"/>
                    <a:gd name="T13" fmla="*/ 0 h 92"/>
                    <a:gd name="T14" fmla="*/ 0 w 325"/>
                    <a:gd name="T15" fmla="*/ 0 h 92"/>
                    <a:gd name="T16" fmla="*/ 0 w 325"/>
                    <a:gd name="T17" fmla="*/ 0 h 92"/>
                    <a:gd name="T18" fmla="*/ 0 w 325"/>
                    <a:gd name="T19" fmla="*/ 0 h 92"/>
                    <a:gd name="T20" fmla="*/ 0 w 325"/>
                    <a:gd name="T21" fmla="*/ 0 h 92"/>
                    <a:gd name="T22" fmla="*/ 0 w 325"/>
                    <a:gd name="T23" fmla="*/ 0 h 92"/>
                    <a:gd name="T24" fmla="*/ 0 w 325"/>
                    <a:gd name="T25" fmla="*/ 0 h 92"/>
                    <a:gd name="T26" fmla="*/ 0 w 325"/>
                    <a:gd name="T27" fmla="*/ 0 h 92"/>
                    <a:gd name="T28" fmla="*/ 0 w 325"/>
                    <a:gd name="T29" fmla="*/ 0 h 92"/>
                    <a:gd name="T30" fmla="*/ 0 w 325"/>
                    <a:gd name="T31" fmla="*/ 0 h 92"/>
                    <a:gd name="T32" fmla="*/ 0 w 325"/>
                    <a:gd name="T33" fmla="*/ 0 h 92"/>
                    <a:gd name="T34" fmla="*/ 0 w 325"/>
                    <a:gd name="T35" fmla="*/ 0 h 92"/>
                    <a:gd name="T36" fmla="*/ 0 w 325"/>
                    <a:gd name="T37" fmla="*/ 0 h 92"/>
                    <a:gd name="T38" fmla="*/ 0 w 325"/>
                    <a:gd name="T39" fmla="*/ 0 h 92"/>
                    <a:gd name="T40" fmla="*/ 1 w 325"/>
                    <a:gd name="T41" fmla="*/ 0 h 92"/>
                    <a:gd name="T42" fmla="*/ 1 w 325"/>
                    <a:gd name="T43" fmla="*/ 0 h 92"/>
                    <a:gd name="T44" fmla="*/ 1 w 325"/>
                    <a:gd name="T45" fmla="*/ 0 h 92"/>
                    <a:gd name="T46" fmla="*/ 1 w 325"/>
                    <a:gd name="T47" fmla="*/ 0 h 92"/>
                    <a:gd name="T48" fmla="*/ 1 w 325"/>
                    <a:gd name="T49" fmla="*/ 0 h 92"/>
                    <a:gd name="T50" fmla="*/ 1 w 325"/>
                    <a:gd name="T51" fmla="*/ 0 h 92"/>
                    <a:gd name="T52" fmla="*/ 1 w 325"/>
                    <a:gd name="T53" fmla="*/ 0 h 92"/>
                    <a:gd name="T54" fmla="*/ 1 w 325"/>
                    <a:gd name="T55" fmla="*/ 0 h 92"/>
                    <a:gd name="T56" fmla="*/ 1 w 325"/>
                    <a:gd name="T57" fmla="*/ 0 h 92"/>
                    <a:gd name="T58" fmla="*/ 1 w 325"/>
                    <a:gd name="T59" fmla="*/ 0 h 92"/>
                    <a:gd name="T60" fmla="*/ 1 w 325"/>
                    <a:gd name="T61" fmla="*/ 0 h 92"/>
                    <a:gd name="T62" fmla="*/ 1 w 325"/>
                    <a:gd name="T63" fmla="*/ 0 h 92"/>
                    <a:gd name="T64" fmla="*/ 0 w 325"/>
                    <a:gd name="T65" fmla="*/ 0 h 92"/>
                    <a:gd name="T66" fmla="*/ 0 w 325"/>
                    <a:gd name="T67" fmla="*/ 0 h 92"/>
                    <a:gd name="T68" fmla="*/ 0 w 325"/>
                    <a:gd name="T69" fmla="*/ 0 h 92"/>
                    <a:gd name="T70" fmla="*/ 0 w 325"/>
                    <a:gd name="T71" fmla="*/ 0 h 92"/>
                    <a:gd name="T72" fmla="*/ 0 w 325"/>
                    <a:gd name="T73" fmla="*/ 0 h 92"/>
                    <a:gd name="T74" fmla="*/ 0 w 325"/>
                    <a:gd name="T75" fmla="*/ 0 h 92"/>
                    <a:gd name="T76" fmla="*/ 0 w 325"/>
                    <a:gd name="T77" fmla="*/ 0 h 92"/>
                    <a:gd name="T78" fmla="*/ 0 w 325"/>
                    <a:gd name="T79" fmla="*/ 0 h 92"/>
                    <a:gd name="T80" fmla="*/ 0 w 325"/>
                    <a:gd name="T81" fmla="*/ 0 h 92"/>
                    <a:gd name="T82" fmla="*/ 0 w 325"/>
                    <a:gd name="T83" fmla="*/ 0 h 92"/>
                    <a:gd name="T84" fmla="*/ 0 w 325"/>
                    <a:gd name="T85" fmla="*/ 0 h 92"/>
                    <a:gd name="T86" fmla="*/ 0 w 325"/>
                    <a:gd name="T87" fmla="*/ 0 h 92"/>
                    <a:gd name="T88" fmla="*/ 0 w 325"/>
                    <a:gd name="T89" fmla="*/ 0 h 92"/>
                    <a:gd name="T90" fmla="*/ 0 w 325"/>
                    <a:gd name="T91" fmla="*/ 0 h 92"/>
                    <a:gd name="T92" fmla="*/ 0 w 325"/>
                    <a:gd name="T93" fmla="*/ 0 h 92"/>
                    <a:gd name="T94" fmla="*/ 0 w 325"/>
                    <a:gd name="T95" fmla="*/ 0 h 92"/>
                    <a:gd name="T96" fmla="*/ 0 w 325"/>
                    <a:gd name="T97" fmla="*/ 0 h 92"/>
                    <a:gd name="T98" fmla="*/ 0 w 325"/>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
                    <a:gd name="T151" fmla="*/ 0 h 92"/>
                    <a:gd name="T152" fmla="*/ 325 w 325"/>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 h="92">
                      <a:moveTo>
                        <a:pt x="0" y="1"/>
                      </a:moveTo>
                      <a:lnTo>
                        <a:pt x="10" y="8"/>
                      </a:lnTo>
                      <a:lnTo>
                        <a:pt x="19" y="15"/>
                      </a:lnTo>
                      <a:lnTo>
                        <a:pt x="28" y="22"/>
                      </a:lnTo>
                      <a:lnTo>
                        <a:pt x="37" y="27"/>
                      </a:lnTo>
                      <a:lnTo>
                        <a:pt x="46" y="34"/>
                      </a:lnTo>
                      <a:lnTo>
                        <a:pt x="57" y="40"/>
                      </a:lnTo>
                      <a:lnTo>
                        <a:pt x="66" y="45"/>
                      </a:lnTo>
                      <a:lnTo>
                        <a:pt x="76" y="51"/>
                      </a:lnTo>
                      <a:lnTo>
                        <a:pt x="87" y="56"/>
                      </a:lnTo>
                      <a:lnTo>
                        <a:pt x="98" y="62"/>
                      </a:lnTo>
                      <a:lnTo>
                        <a:pt x="111" y="69"/>
                      </a:lnTo>
                      <a:lnTo>
                        <a:pt x="125" y="75"/>
                      </a:lnTo>
                      <a:lnTo>
                        <a:pt x="137" y="80"/>
                      </a:lnTo>
                      <a:lnTo>
                        <a:pt x="150" y="85"/>
                      </a:lnTo>
                      <a:lnTo>
                        <a:pt x="163" y="89"/>
                      </a:lnTo>
                      <a:lnTo>
                        <a:pt x="175" y="91"/>
                      </a:lnTo>
                      <a:lnTo>
                        <a:pt x="197" y="92"/>
                      </a:lnTo>
                      <a:lnTo>
                        <a:pt x="218" y="91"/>
                      </a:lnTo>
                      <a:lnTo>
                        <a:pt x="238" y="87"/>
                      </a:lnTo>
                      <a:lnTo>
                        <a:pt x="257" y="80"/>
                      </a:lnTo>
                      <a:lnTo>
                        <a:pt x="274" y="72"/>
                      </a:lnTo>
                      <a:lnTo>
                        <a:pt x="293" y="61"/>
                      </a:lnTo>
                      <a:lnTo>
                        <a:pt x="309" y="48"/>
                      </a:lnTo>
                      <a:lnTo>
                        <a:pt x="325" y="34"/>
                      </a:lnTo>
                      <a:lnTo>
                        <a:pt x="325" y="33"/>
                      </a:lnTo>
                      <a:lnTo>
                        <a:pt x="325" y="32"/>
                      </a:lnTo>
                      <a:lnTo>
                        <a:pt x="325" y="31"/>
                      </a:lnTo>
                      <a:lnTo>
                        <a:pt x="324" y="31"/>
                      </a:lnTo>
                      <a:lnTo>
                        <a:pt x="307" y="46"/>
                      </a:lnTo>
                      <a:lnTo>
                        <a:pt x="288" y="59"/>
                      </a:lnTo>
                      <a:lnTo>
                        <a:pt x="269" y="70"/>
                      </a:lnTo>
                      <a:lnTo>
                        <a:pt x="249" y="79"/>
                      </a:lnTo>
                      <a:lnTo>
                        <a:pt x="227" y="85"/>
                      </a:lnTo>
                      <a:lnTo>
                        <a:pt x="205" y="87"/>
                      </a:lnTo>
                      <a:lnTo>
                        <a:pt x="183" y="87"/>
                      </a:lnTo>
                      <a:lnTo>
                        <a:pt x="160" y="83"/>
                      </a:lnTo>
                      <a:lnTo>
                        <a:pt x="140" y="76"/>
                      </a:lnTo>
                      <a:lnTo>
                        <a:pt x="119" y="68"/>
                      </a:lnTo>
                      <a:lnTo>
                        <a:pt x="98" y="59"/>
                      </a:lnTo>
                      <a:lnTo>
                        <a:pt x="78" y="48"/>
                      </a:lnTo>
                      <a:lnTo>
                        <a:pt x="57" y="38"/>
                      </a:lnTo>
                      <a:lnTo>
                        <a:pt x="37" y="26"/>
                      </a:lnTo>
                      <a:lnTo>
                        <a:pt x="19" y="1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2" name="Freeform 83"/>
                <p:cNvSpPr/>
                <p:nvPr/>
              </p:nvSpPr>
              <p:spPr bwMode="auto">
                <a:xfrm flipV="1">
                  <a:off x="2859" y="1697"/>
                  <a:ext cx="90" cy="64"/>
                </a:xfrm>
                <a:custGeom>
                  <a:avLst/>
                  <a:gdLst>
                    <a:gd name="T0" fmla="*/ 1 w 178"/>
                    <a:gd name="T1" fmla="*/ 0 h 217"/>
                    <a:gd name="T2" fmla="*/ 1 w 178"/>
                    <a:gd name="T3" fmla="*/ 0 h 217"/>
                    <a:gd name="T4" fmla="*/ 1 w 178"/>
                    <a:gd name="T5" fmla="*/ 0 h 217"/>
                    <a:gd name="T6" fmla="*/ 1 w 178"/>
                    <a:gd name="T7" fmla="*/ 0 h 217"/>
                    <a:gd name="T8" fmla="*/ 1 w 178"/>
                    <a:gd name="T9" fmla="*/ 0 h 217"/>
                    <a:gd name="T10" fmla="*/ 1 w 178"/>
                    <a:gd name="T11" fmla="*/ 0 h 217"/>
                    <a:gd name="T12" fmla="*/ 1 w 178"/>
                    <a:gd name="T13" fmla="*/ 0 h 217"/>
                    <a:gd name="T14" fmla="*/ 1 w 178"/>
                    <a:gd name="T15" fmla="*/ 0 h 217"/>
                    <a:gd name="T16" fmla="*/ 1 w 178"/>
                    <a:gd name="T17" fmla="*/ 0 h 217"/>
                    <a:gd name="T18" fmla="*/ 1 w 178"/>
                    <a:gd name="T19" fmla="*/ 0 h 217"/>
                    <a:gd name="T20" fmla="*/ 1 w 178"/>
                    <a:gd name="T21" fmla="*/ 0 h 217"/>
                    <a:gd name="T22" fmla="*/ 1 w 178"/>
                    <a:gd name="T23" fmla="*/ 0 h 217"/>
                    <a:gd name="T24" fmla="*/ 1 w 178"/>
                    <a:gd name="T25" fmla="*/ 0 h 217"/>
                    <a:gd name="T26" fmla="*/ 1 w 178"/>
                    <a:gd name="T27" fmla="*/ 0 h 217"/>
                    <a:gd name="T28" fmla="*/ 1 w 178"/>
                    <a:gd name="T29" fmla="*/ 0 h 217"/>
                    <a:gd name="T30" fmla="*/ 1 w 178"/>
                    <a:gd name="T31" fmla="*/ 0 h 217"/>
                    <a:gd name="T32" fmla="*/ 1 w 178"/>
                    <a:gd name="T33" fmla="*/ 0 h 217"/>
                    <a:gd name="T34" fmla="*/ 1 w 178"/>
                    <a:gd name="T35" fmla="*/ 0 h 217"/>
                    <a:gd name="T36" fmla="*/ 1 w 178"/>
                    <a:gd name="T37" fmla="*/ 0 h 217"/>
                    <a:gd name="T38" fmla="*/ 0 w 178"/>
                    <a:gd name="T39" fmla="*/ 0 h 217"/>
                    <a:gd name="T40" fmla="*/ 1 w 178"/>
                    <a:gd name="T41" fmla="*/ 0 h 217"/>
                    <a:gd name="T42" fmla="*/ 1 w 178"/>
                    <a:gd name="T43" fmla="*/ 0 h 217"/>
                    <a:gd name="T44" fmla="*/ 1 w 178"/>
                    <a:gd name="T45" fmla="*/ 0 h 217"/>
                    <a:gd name="T46" fmla="*/ 1 w 178"/>
                    <a:gd name="T47" fmla="*/ 0 h 217"/>
                    <a:gd name="T48" fmla="*/ 1 w 178"/>
                    <a:gd name="T49" fmla="*/ 0 h 217"/>
                    <a:gd name="T50" fmla="*/ 1 w 178"/>
                    <a:gd name="T51" fmla="*/ 0 h 217"/>
                    <a:gd name="T52" fmla="*/ 1 w 178"/>
                    <a:gd name="T53" fmla="*/ 0 h 217"/>
                    <a:gd name="T54" fmla="*/ 1 w 178"/>
                    <a:gd name="T55" fmla="*/ 0 h 217"/>
                    <a:gd name="T56" fmla="*/ 1 w 178"/>
                    <a:gd name="T57" fmla="*/ 0 h 217"/>
                    <a:gd name="T58" fmla="*/ 1 w 178"/>
                    <a:gd name="T59" fmla="*/ 0 h 217"/>
                    <a:gd name="T60" fmla="*/ 1 w 178"/>
                    <a:gd name="T61" fmla="*/ 0 h 217"/>
                    <a:gd name="T62" fmla="*/ 1 w 178"/>
                    <a:gd name="T63" fmla="*/ 0 h 217"/>
                    <a:gd name="T64" fmla="*/ 1 w 178"/>
                    <a:gd name="T65" fmla="*/ 0 h 217"/>
                    <a:gd name="T66" fmla="*/ 1 w 178"/>
                    <a:gd name="T67" fmla="*/ 0 h 217"/>
                    <a:gd name="T68" fmla="*/ 1 w 178"/>
                    <a:gd name="T69" fmla="*/ 0 h 217"/>
                    <a:gd name="T70" fmla="*/ 1 w 178"/>
                    <a:gd name="T71" fmla="*/ 0 h 217"/>
                    <a:gd name="T72" fmla="*/ 1 w 178"/>
                    <a:gd name="T73" fmla="*/ 0 h 217"/>
                    <a:gd name="T74" fmla="*/ 1 w 178"/>
                    <a:gd name="T75" fmla="*/ 0 h 217"/>
                    <a:gd name="T76" fmla="*/ 1 w 178"/>
                    <a:gd name="T77" fmla="*/ 0 h 217"/>
                    <a:gd name="T78" fmla="*/ 1 w 178"/>
                    <a:gd name="T79" fmla="*/ 0 h 217"/>
                    <a:gd name="T80" fmla="*/ 1 w 178"/>
                    <a:gd name="T81" fmla="*/ 0 h 217"/>
                    <a:gd name="T82" fmla="*/ 1 w 178"/>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
                    <a:gd name="T127" fmla="*/ 0 h 217"/>
                    <a:gd name="T128" fmla="*/ 178 w 178"/>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 h="217">
                      <a:moveTo>
                        <a:pt x="178" y="0"/>
                      </a:moveTo>
                      <a:lnTo>
                        <a:pt x="176" y="22"/>
                      </a:lnTo>
                      <a:lnTo>
                        <a:pt x="172" y="44"/>
                      </a:lnTo>
                      <a:lnTo>
                        <a:pt x="169" y="65"/>
                      </a:lnTo>
                      <a:lnTo>
                        <a:pt x="164" y="85"/>
                      </a:lnTo>
                      <a:lnTo>
                        <a:pt x="158" y="105"/>
                      </a:lnTo>
                      <a:lnTo>
                        <a:pt x="150" y="125"/>
                      </a:lnTo>
                      <a:lnTo>
                        <a:pt x="140" y="143"/>
                      </a:lnTo>
                      <a:lnTo>
                        <a:pt x="126" y="162"/>
                      </a:lnTo>
                      <a:lnTo>
                        <a:pt x="115" y="173"/>
                      </a:lnTo>
                      <a:lnTo>
                        <a:pt x="101" y="181"/>
                      </a:lnTo>
                      <a:lnTo>
                        <a:pt x="86" y="189"/>
                      </a:lnTo>
                      <a:lnTo>
                        <a:pt x="71" y="195"/>
                      </a:lnTo>
                      <a:lnTo>
                        <a:pt x="54" y="200"/>
                      </a:lnTo>
                      <a:lnTo>
                        <a:pt x="38" y="203"/>
                      </a:lnTo>
                      <a:lnTo>
                        <a:pt x="21" y="206"/>
                      </a:lnTo>
                      <a:lnTo>
                        <a:pt x="5" y="209"/>
                      </a:lnTo>
                      <a:lnTo>
                        <a:pt x="3" y="210"/>
                      </a:lnTo>
                      <a:lnTo>
                        <a:pt x="1" y="212"/>
                      </a:lnTo>
                      <a:lnTo>
                        <a:pt x="0" y="216"/>
                      </a:lnTo>
                      <a:lnTo>
                        <a:pt x="2" y="217"/>
                      </a:lnTo>
                      <a:lnTo>
                        <a:pt x="20" y="216"/>
                      </a:lnTo>
                      <a:lnTo>
                        <a:pt x="39" y="213"/>
                      </a:lnTo>
                      <a:lnTo>
                        <a:pt x="56" y="210"/>
                      </a:lnTo>
                      <a:lnTo>
                        <a:pt x="72" y="205"/>
                      </a:lnTo>
                      <a:lnTo>
                        <a:pt x="88" y="198"/>
                      </a:lnTo>
                      <a:lnTo>
                        <a:pt x="103" y="190"/>
                      </a:lnTo>
                      <a:lnTo>
                        <a:pt x="117" y="179"/>
                      </a:lnTo>
                      <a:lnTo>
                        <a:pt x="131" y="166"/>
                      </a:lnTo>
                      <a:lnTo>
                        <a:pt x="145" y="149"/>
                      </a:lnTo>
                      <a:lnTo>
                        <a:pt x="155" y="129"/>
                      </a:lnTo>
                      <a:lnTo>
                        <a:pt x="162" y="109"/>
                      </a:lnTo>
                      <a:lnTo>
                        <a:pt x="168" y="88"/>
                      </a:lnTo>
                      <a:lnTo>
                        <a:pt x="171" y="66"/>
                      </a:lnTo>
                      <a:lnTo>
                        <a:pt x="175" y="44"/>
                      </a:lnTo>
                      <a:lnTo>
                        <a:pt x="177" y="22"/>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3" name="Freeform 84"/>
                <p:cNvSpPr/>
                <p:nvPr/>
              </p:nvSpPr>
              <p:spPr bwMode="auto">
                <a:xfrm flipV="1">
                  <a:off x="2323" y="1854"/>
                  <a:ext cx="157" cy="49"/>
                </a:xfrm>
                <a:custGeom>
                  <a:avLst/>
                  <a:gdLst>
                    <a:gd name="T0" fmla="*/ 1 w 315"/>
                    <a:gd name="T1" fmla="*/ 0 h 166"/>
                    <a:gd name="T2" fmla="*/ 1 w 315"/>
                    <a:gd name="T3" fmla="*/ 0 h 166"/>
                    <a:gd name="T4" fmla="*/ 1 w 315"/>
                    <a:gd name="T5" fmla="*/ 0 h 166"/>
                    <a:gd name="T6" fmla="*/ 1 w 315"/>
                    <a:gd name="T7" fmla="*/ 0 h 166"/>
                    <a:gd name="T8" fmla="*/ 0 w 315"/>
                    <a:gd name="T9" fmla="*/ 0 h 166"/>
                    <a:gd name="T10" fmla="*/ 0 w 315"/>
                    <a:gd name="T11" fmla="*/ 0 h 166"/>
                    <a:gd name="T12" fmla="*/ 0 w 315"/>
                    <a:gd name="T13" fmla="*/ 0 h 166"/>
                    <a:gd name="T14" fmla="*/ 0 w 315"/>
                    <a:gd name="T15" fmla="*/ 0 h 166"/>
                    <a:gd name="T16" fmla="*/ 0 w 315"/>
                    <a:gd name="T17" fmla="*/ 0 h 166"/>
                    <a:gd name="T18" fmla="*/ 0 w 315"/>
                    <a:gd name="T19" fmla="*/ 0 h 166"/>
                    <a:gd name="T20" fmla="*/ 0 w 315"/>
                    <a:gd name="T21" fmla="*/ 0 h 166"/>
                    <a:gd name="T22" fmla="*/ 0 w 315"/>
                    <a:gd name="T23" fmla="*/ 0 h 166"/>
                    <a:gd name="T24" fmla="*/ 0 w 315"/>
                    <a:gd name="T25" fmla="*/ 0 h 166"/>
                    <a:gd name="T26" fmla="*/ 0 w 315"/>
                    <a:gd name="T27" fmla="*/ 0 h 166"/>
                    <a:gd name="T28" fmla="*/ 0 w 315"/>
                    <a:gd name="T29" fmla="*/ 0 h 166"/>
                    <a:gd name="T30" fmla="*/ 0 w 315"/>
                    <a:gd name="T31" fmla="*/ 0 h 166"/>
                    <a:gd name="T32" fmla="*/ 0 w 315"/>
                    <a:gd name="T33" fmla="*/ 0 h 166"/>
                    <a:gd name="T34" fmla="*/ 0 w 315"/>
                    <a:gd name="T35" fmla="*/ 0 h 166"/>
                    <a:gd name="T36" fmla="*/ 0 w 315"/>
                    <a:gd name="T37" fmla="*/ 0 h 166"/>
                    <a:gd name="T38" fmla="*/ 0 w 315"/>
                    <a:gd name="T39" fmla="*/ 0 h 166"/>
                    <a:gd name="T40" fmla="*/ 0 w 315"/>
                    <a:gd name="T41" fmla="*/ 0 h 166"/>
                    <a:gd name="T42" fmla="*/ 0 w 315"/>
                    <a:gd name="T43" fmla="*/ 0 h 166"/>
                    <a:gd name="T44" fmla="*/ 0 w 315"/>
                    <a:gd name="T45" fmla="*/ 0 h 166"/>
                    <a:gd name="T46" fmla="*/ 0 w 315"/>
                    <a:gd name="T47" fmla="*/ 0 h 166"/>
                    <a:gd name="T48" fmla="*/ 0 w 315"/>
                    <a:gd name="T49" fmla="*/ 0 h 166"/>
                    <a:gd name="T50" fmla="*/ 0 w 315"/>
                    <a:gd name="T51" fmla="*/ 0 h 166"/>
                    <a:gd name="T52" fmla="*/ 0 w 315"/>
                    <a:gd name="T53" fmla="*/ 0 h 166"/>
                    <a:gd name="T54" fmla="*/ 0 w 315"/>
                    <a:gd name="T55" fmla="*/ 0 h 166"/>
                    <a:gd name="T56" fmla="*/ 0 w 315"/>
                    <a:gd name="T57" fmla="*/ 0 h 166"/>
                    <a:gd name="T58" fmla="*/ 0 w 315"/>
                    <a:gd name="T59" fmla="*/ 0 h 166"/>
                    <a:gd name="T60" fmla="*/ 0 w 315"/>
                    <a:gd name="T61" fmla="*/ 0 h 166"/>
                    <a:gd name="T62" fmla="*/ 0 w 315"/>
                    <a:gd name="T63" fmla="*/ 0 h 166"/>
                    <a:gd name="T64" fmla="*/ 0 w 315"/>
                    <a:gd name="T65" fmla="*/ 0 h 166"/>
                    <a:gd name="T66" fmla="*/ 0 w 315"/>
                    <a:gd name="T67" fmla="*/ 0 h 166"/>
                    <a:gd name="T68" fmla="*/ 0 w 315"/>
                    <a:gd name="T69" fmla="*/ 0 h 166"/>
                    <a:gd name="T70" fmla="*/ 0 w 315"/>
                    <a:gd name="T71" fmla="*/ 0 h 166"/>
                    <a:gd name="T72" fmla="*/ 0 w 315"/>
                    <a:gd name="T73" fmla="*/ 0 h 166"/>
                    <a:gd name="T74" fmla="*/ 0 w 315"/>
                    <a:gd name="T75" fmla="*/ 0 h 166"/>
                    <a:gd name="T76" fmla="*/ 0 w 315"/>
                    <a:gd name="T77" fmla="*/ 0 h 166"/>
                    <a:gd name="T78" fmla="*/ 0 w 315"/>
                    <a:gd name="T79" fmla="*/ 0 h 166"/>
                    <a:gd name="T80" fmla="*/ 0 w 315"/>
                    <a:gd name="T81" fmla="*/ 0 h 166"/>
                    <a:gd name="T82" fmla="*/ 0 w 315"/>
                    <a:gd name="T83" fmla="*/ 0 h 166"/>
                    <a:gd name="T84" fmla="*/ 1 w 315"/>
                    <a:gd name="T85" fmla="*/ 0 h 166"/>
                    <a:gd name="T86" fmla="*/ 1 w 315"/>
                    <a:gd name="T87" fmla="*/ 0 h 166"/>
                    <a:gd name="T88" fmla="*/ 1 w 315"/>
                    <a:gd name="T89" fmla="*/ 0 h 166"/>
                    <a:gd name="T90" fmla="*/ 1 w 315"/>
                    <a:gd name="T91" fmla="*/ 0 h 166"/>
                    <a:gd name="T92" fmla="*/ 1 w 315"/>
                    <a:gd name="T93" fmla="*/ 0 h 166"/>
                    <a:gd name="T94" fmla="*/ 1 w 315"/>
                    <a:gd name="T95" fmla="*/ 0 h 166"/>
                    <a:gd name="T96" fmla="*/ 1 w 315"/>
                    <a:gd name="T97" fmla="*/ 0 h 166"/>
                    <a:gd name="T98" fmla="*/ 1 w 315"/>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5"/>
                    <a:gd name="T151" fmla="*/ 0 h 166"/>
                    <a:gd name="T152" fmla="*/ 315 w 315"/>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5" h="166">
                      <a:moveTo>
                        <a:pt x="315" y="0"/>
                      </a:moveTo>
                      <a:lnTo>
                        <a:pt x="296" y="1"/>
                      </a:lnTo>
                      <a:lnTo>
                        <a:pt x="279" y="3"/>
                      </a:lnTo>
                      <a:lnTo>
                        <a:pt x="263" y="6"/>
                      </a:lnTo>
                      <a:lnTo>
                        <a:pt x="245" y="11"/>
                      </a:lnTo>
                      <a:lnTo>
                        <a:pt x="229" y="16"/>
                      </a:lnTo>
                      <a:lnTo>
                        <a:pt x="213" y="23"/>
                      </a:lnTo>
                      <a:lnTo>
                        <a:pt x="198" y="31"/>
                      </a:lnTo>
                      <a:lnTo>
                        <a:pt x="182" y="41"/>
                      </a:lnTo>
                      <a:lnTo>
                        <a:pt x="161" y="58"/>
                      </a:lnTo>
                      <a:lnTo>
                        <a:pt x="143" y="79"/>
                      </a:lnTo>
                      <a:lnTo>
                        <a:pt x="123" y="103"/>
                      </a:lnTo>
                      <a:lnTo>
                        <a:pt x="103" y="125"/>
                      </a:lnTo>
                      <a:lnTo>
                        <a:pt x="82" y="142"/>
                      </a:lnTo>
                      <a:lnTo>
                        <a:pt x="58" y="152"/>
                      </a:lnTo>
                      <a:lnTo>
                        <a:pt x="32" y="151"/>
                      </a:lnTo>
                      <a:lnTo>
                        <a:pt x="4" y="137"/>
                      </a:lnTo>
                      <a:lnTo>
                        <a:pt x="2" y="137"/>
                      </a:lnTo>
                      <a:lnTo>
                        <a:pt x="0" y="137"/>
                      </a:lnTo>
                      <a:lnTo>
                        <a:pt x="0" y="139"/>
                      </a:lnTo>
                      <a:lnTo>
                        <a:pt x="0" y="140"/>
                      </a:lnTo>
                      <a:lnTo>
                        <a:pt x="12" y="149"/>
                      </a:lnTo>
                      <a:lnTo>
                        <a:pt x="24" y="157"/>
                      </a:lnTo>
                      <a:lnTo>
                        <a:pt x="37" y="163"/>
                      </a:lnTo>
                      <a:lnTo>
                        <a:pt x="51" y="166"/>
                      </a:lnTo>
                      <a:lnTo>
                        <a:pt x="65" y="166"/>
                      </a:lnTo>
                      <a:lnTo>
                        <a:pt x="77" y="164"/>
                      </a:lnTo>
                      <a:lnTo>
                        <a:pt x="90" y="158"/>
                      </a:lnTo>
                      <a:lnTo>
                        <a:pt x="103" y="148"/>
                      </a:lnTo>
                      <a:lnTo>
                        <a:pt x="111" y="139"/>
                      </a:lnTo>
                      <a:lnTo>
                        <a:pt x="119" y="128"/>
                      </a:lnTo>
                      <a:lnTo>
                        <a:pt x="126" y="118"/>
                      </a:lnTo>
                      <a:lnTo>
                        <a:pt x="133" y="107"/>
                      </a:lnTo>
                      <a:lnTo>
                        <a:pt x="139" y="97"/>
                      </a:lnTo>
                      <a:lnTo>
                        <a:pt x="146" y="87"/>
                      </a:lnTo>
                      <a:lnTo>
                        <a:pt x="154" y="76"/>
                      </a:lnTo>
                      <a:lnTo>
                        <a:pt x="162" y="67"/>
                      </a:lnTo>
                      <a:lnTo>
                        <a:pt x="177" y="52"/>
                      </a:lnTo>
                      <a:lnTo>
                        <a:pt x="195" y="40"/>
                      </a:lnTo>
                      <a:lnTo>
                        <a:pt x="213" y="28"/>
                      </a:lnTo>
                      <a:lnTo>
                        <a:pt x="232" y="20"/>
                      </a:lnTo>
                      <a:lnTo>
                        <a:pt x="252" y="12"/>
                      </a:lnTo>
                      <a:lnTo>
                        <a:pt x="272" y="7"/>
                      </a:lnTo>
                      <a:lnTo>
                        <a:pt x="294" y="3"/>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4" name="Freeform 85"/>
                <p:cNvSpPr/>
                <p:nvPr/>
              </p:nvSpPr>
              <p:spPr bwMode="auto">
                <a:xfrm flipV="1">
                  <a:off x="2308" y="1830"/>
                  <a:ext cx="58" cy="46"/>
                </a:xfrm>
                <a:custGeom>
                  <a:avLst/>
                  <a:gdLst>
                    <a:gd name="T0" fmla="*/ 0 w 118"/>
                    <a:gd name="T1" fmla="*/ 0 h 156"/>
                    <a:gd name="T2" fmla="*/ 0 w 118"/>
                    <a:gd name="T3" fmla="*/ 0 h 156"/>
                    <a:gd name="T4" fmla="*/ 0 w 118"/>
                    <a:gd name="T5" fmla="*/ 0 h 156"/>
                    <a:gd name="T6" fmla="*/ 0 w 118"/>
                    <a:gd name="T7" fmla="*/ 0 h 156"/>
                    <a:gd name="T8" fmla="*/ 0 w 118"/>
                    <a:gd name="T9" fmla="*/ 0 h 156"/>
                    <a:gd name="T10" fmla="*/ 0 w 118"/>
                    <a:gd name="T11" fmla="*/ 0 h 156"/>
                    <a:gd name="T12" fmla="*/ 0 w 118"/>
                    <a:gd name="T13" fmla="*/ 0 h 156"/>
                    <a:gd name="T14" fmla="*/ 0 w 118"/>
                    <a:gd name="T15" fmla="*/ 0 h 156"/>
                    <a:gd name="T16" fmla="*/ 0 w 118"/>
                    <a:gd name="T17" fmla="*/ 0 h 156"/>
                    <a:gd name="T18" fmla="*/ 0 w 118"/>
                    <a:gd name="T19" fmla="*/ 0 h 156"/>
                    <a:gd name="T20" fmla="*/ 0 w 118"/>
                    <a:gd name="T21" fmla="*/ 0 h 156"/>
                    <a:gd name="T22" fmla="*/ 0 w 118"/>
                    <a:gd name="T23" fmla="*/ 0 h 156"/>
                    <a:gd name="T24" fmla="*/ 0 w 118"/>
                    <a:gd name="T25" fmla="*/ 0 h 156"/>
                    <a:gd name="T26" fmla="*/ 0 w 118"/>
                    <a:gd name="T27" fmla="*/ 0 h 156"/>
                    <a:gd name="T28" fmla="*/ 0 w 118"/>
                    <a:gd name="T29" fmla="*/ 0 h 156"/>
                    <a:gd name="T30" fmla="*/ 0 w 118"/>
                    <a:gd name="T31" fmla="*/ 0 h 156"/>
                    <a:gd name="T32" fmla="*/ 0 w 118"/>
                    <a:gd name="T33" fmla="*/ 0 h 156"/>
                    <a:gd name="T34" fmla="*/ 0 w 118"/>
                    <a:gd name="T35" fmla="*/ 0 h 156"/>
                    <a:gd name="T36" fmla="*/ 0 w 118"/>
                    <a:gd name="T37" fmla="*/ 0 h 156"/>
                    <a:gd name="T38" fmla="*/ 0 w 118"/>
                    <a:gd name="T39" fmla="*/ 0 h 156"/>
                    <a:gd name="T40" fmla="*/ 0 w 118"/>
                    <a:gd name="T41" fmla="*/ 0 h 156"/>
                    <a:gd name="T42" fmla="*/ 0 w 118"/>
                    <a:gd name="T43" fmla="*/ 0 h 156"/>
                    <a:gd name="T44" fmla="*/ 0 w 118"/>
                    <a:gd name="T45" fmla="*/ 0 h 156"/>
                    <a:gd name="T46" fmla="*/ 0 w 118"/>
                    <a:gd name="T47" fmla="*/ 0 h 156"/>
                    <a:gd name="T48" fmla="*/ 0 w 118"/>
                    <a:gd name="T49" fmla="*/ 0 h 156"/>
                    <a:gd name="T50" fmla="*/ 0 w 118"/>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56"/>
                    <a:gd name="T80" fmla="*/ 118 w 118"/>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56">
                      <a:moveTo>
                        <a:pt x="0" y="0"/>
                      </a:moveTo>
                      <a:lnTo>
                        <a:pt x="2" y="26"/>
                      </a:lnTo>
                      <a:lnTo>
                        <a:pt x="9" y="53"/>
                      </a:lnTo>
                      <a:lnTo>
                        <a:pt x="19" y="76"/>
                      </a:lnTo>
                      <a:lnTo>
                        <a:pt x="32" y="98"/>
                      </a:lnTo>
                      <a:lnTo>
                        <a:pt x="49" y="116"/>
                      </a:lnTo>
                      <a:lnTo>
                        <a:pt x="68" y="132"/>
                      </a:lnTo>
                      <a:lnTo>
                        <a:pt x="91" y="146"/>
                      </a:lnTo>
                      <a:lnTo>
                        <a:pt x="115" y="156"/>
                      </a:lnTo>
                      <a:lnTo>
                        <a:pt x="116" y="156"/>
                      </a:lnTo>
                      <a:lnTo>
                        <a:pt x="118" y="154"/>
                      </a:lnTo>
                      <a:lnTo>
                        <a:pt x="118" y="153"/>
                      </a:lnTo>
                      <a:lnTo>
                        <a:pt x="118" y="152"/>
                      </a:lnTo>
                      <a:lnTo>
                        <a:pt x="93" y="142"/>
                      </a:lnTo>
                      <a:lnTo>
                        <a:pt x="73" y="128"/>
                      </a:lnTo>
                      <a:lnTo>
                        <a:pt x="53" y="112"/>
                      </a:lnTo>
                      <a:lnTo>
                        <a:pt x="37" y="93"/>
                      </a:lnTo>
                      <a:lnTo>
                        <a:pt x="23" y="73"/>
                      </a:lnTo>
                      <a:lnTo>
                        <a:pt x="13" y="50"/>
                      </a:lnTo>
                      <a:lnTo>
                        <a:pt x="5"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5" name="Freeform 86"/>
                <p:cNvSpPr/>
                <p:nvPr/>
              </p:nvSpPr>
              <p:spPr bwMode="auto">
                <a:xfrm flipV="1">
                  <a:off x="2326" y="1779"/>
                  <a:ext cx="70" cy="59"/>
                </a:xfrm>
                <a:custGeom>
                  <a:avLst/>
                  <a:gdLst>
                    <a:gd name="T0" fmla="*/ 0 w 141"/>
                    <a:gd name="T1" fmla="*/ 0 h 199"/>
                    <a:gd name="T2" fmla="*/ 0 w 141"/>
                    <a:gd name="T3" fmla="*/ 0 h 199"/>
                    <a:gd name="T4" fmla="*/ 0 w 141"/>
                    <a:gd name="T5" fmla="*/ 0 h 199"/>
                    <a:gd name="T6" fmla="*/ 0 w 141"/>
                    <a:gd name="T7" fmla="*/ 0 h 199"/>
                    <a:gd name="T8" fmla="*/ 0 w 141"/>
                    <a:gd name="T9" fmla="*/ 0 h 199"/>
                    <a:gd name="T10" fmla="*/ 0 w 141"/>
                    <a:gd name="T11" fmla="*/ 0 h 199"/>
                    <a:gd name="T12" fmla="*/ 0 w 141"/>
                    <a:gd name="T13" fmla="*/ 0 h 199"/>
                    <a:gd name="T14" fmla="*/ 0 w 141"/>
                    <a:gd name="T15" fmla="*/ 0 h 199"/>
                    <a:gd name="T16" fmla="*/ 0 w 141"/>
                    <a:gd name="T17" fmla="*/ 0 h 199"/>
                    <a:gd name="T18" fmla="*/ 0 w 141"/>
                    <a:gd name="T19" fmla="*/ 0 h 199"/>
                    <a:gd name="T20" fmla="*/ 0 w 141"/>
                    <a:gd name="T21" fmla="*/ 0 h 199"/>
                    <a:gd name="T22" fmla="*/ 0 w 141"/>
                    <a:gd name="T23" fmla="*/ 0 h 199"/>
                    <a:gd name="T24" fmla="*/ 0 w 141"/>
                    <a:gd name="T25" fmla="*/ 0 h 199"/>
                    <a:gd name="T26" fmla="*/ 0 w 141"/>
                    <a:gd name="T27" fmla="*/ 0 h 199"/>
                    <a:gd name="T28" fmla="*/ 0 w 141"/>
                    <a:gd name="T29" fmla="*/ 0 h 199"/>
                    <a:gd name="T30" fmla="*/ 0 w 141"/>
                    <a:gd name="T31" fmla="*/ 0 h 199"/>
                    <a:gd name="T32" fmla="*/ 0 w 141"/>
                    <a:gd name="T33" fmla="*/ 0 h 199"/>
                    <a:gd name="T34" fmla="*/ 0 w 141"/>
                    <a:gd name="T35" fmla="*/ 0 h 199"/>
                    <a:gd name="T36" fmla="*/ 0 w 141"/>
                    <a:gd name="T37" fmla="*/ 0 h 199"/>
                    <a:gd name="T38" fmla="*/ 0 w 141"/>
                    <a:gd name="T39" fmla="*/ 0 h 199"/>
                    <a:gd name="T40" fmla="*/ 0 w 141"/>
                    <a:gd name="T41" fmla="*/ 0 h 199"/>
                    <a:gd name="T42" fmla="*/ 0 w 141"/>
                    <a:gd name="T43" fmla="*/ 0 h 199"/>
                    <a:gd name="T44" fmla="*/ 0 w 141"/>
                    <a:gd name="T45" fmla="*/ 0 h 199"/>
                    <a:gd name="T46" fmla="*/ 0 w 141"/>
                    <a:gd name="T47" fmla="*/ 0 h 199"/>
                    <a:gd name="T48" fmla="*/ 0 w 141"/>
                    <a:gd name="T49" fmla="*/ 0 h 199"/>
                    <a:gd name="T50" fmla="*/ 0 w 141"/>
                    <a:gd name="T51" fmla="*/ 0 h 199"/>
                    <a:gd name="T52" fmla="*/ 0 w 141"/>
                    <a:gd name="T53" fmla="*/ 0 h 199"/>
                    <a:gd name="T54" fmla="*/ 0 w 141"/>
                    <a:gd name="T55" fmla="*/ 0 h 199"/>
                    <a:gd name="T56" fmla="*/ 0 w 141"/>
                    <a:gd name="T57" fmla="*/ 0 h 199"/>
                    <a:gd name="T58" fmla="*/ 0 w 141"/>
                    <a:gd name="T59" fmla="*/ 0 h 199"/>
                    <a:gd name="T60" fmla="*/ 0 w 141"/>
                    <a:gd name="T61" fmla="*/ 0 h 199"/>
                    <a:gd name="T62" fmla="*/ 0 w 141"/>
                    <a:gd name="T63" fmla="*/ 0 h 199"/>
                    <a:gd name="T64" fmla="*/ 0 w 141"/>
                    <a:gd name="T65" fmla="*/ 0 h 199"/>
                    <a:gd name="T66" fmla="*/ 0 w 141"/>
                    <a:gd name="T67" fmla="*/ 0 h 199"/>
                    <a:gd name="T68" fmla="*/ 0 w 141"/>
                    <a:gd name="T69" fmla="*/ 0 h 199"/>
                    <a:gd name="T70" fmla="*/ 0 w 141"/>
                    <a:gd name="T71" fmla="*/ 0 h 199"/>
                    <a:gd name="T72" fmla="*/ 0 w 141"/>
                    <a:gd name="T73" fmla="*/ 0 h 199"/>
                    <a:gd name="T74" fmla="*/ 0 w 141"/>
                    <a:gd name="T75" fmla="*/ 0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9"/>
                    <a:gd name="T116" fmla="*/ 141 w 141"/>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9">
                      <a:moveTo>
                        <a:pt x="0" y="1"/>
                      </a:moveTo>
                      <a:lnTo>
                        <a:pt x="2" y="34"/>
                      </a:lnTo>
                      <a:lnTo>
                        <a:pt x="8" y="67"/>
                      </a:lnTo>
                      <a:lnTo>
                        <a:pt x="18" y="99"/>
                      </a:lnTo>
                      <a:lnTo>
                        <a:pt x="33" y="129"/>
                      </a:lnTo>
                      <a:lnTo>
                        <a:pt x="43" y="141"/>
                      </a:lnTo>
                      <a:lnTo>
                        <a:pt x="54" y="152"/>
                      </a:lnTo>
                      <a:lnTo>
                        <a:pt x="67" y="161"/>
                      </a:lnTo>
                      <a:lnTo>
                        <a:pt x="79" y="170"/>
                      </a:lnTo>
                      <a:lnTo>
                        <a:pt x="93" y="177"/>
                      </a:lnTo>
                      <a:lnTo>
                        <a:pt x="108" y="185"/>
                      </a:lnTo>
                      <a:lnTo>
                        <a:pt x="122" y="192"/>
                      </a:lnTo>
                      <a:lnTo>
                        <a:pt x="136" y="199"/>
                      </a:lnTo>
                      <a:lnTo>
                        <a:pt x="138" y="199"/>
                      </a:lnTo>
                      <a:lnTo>
                        <a:pt x="139" y="198"/>
                      </a:lnTo>
                      <a:lnTo>
                        <a:pt x="141" y="196"/>
                      </a:lnTo>
                      <a:lnTo>
                        <a:pt x="139" y="193"/>
                      </a:lnTo>
                      <a:lnTo>
                        <a:pt x="129" y="186"/>
                      </a:lnTo>
                      <a:lnTo>
                        <a:pt x="117" y="178"/>
                      </a:lnTo>
                      <a:lnTo>
                        <a:pt x="107" y="171"/>
                      </a:lnTo>
                      <a:lnTo>
                        <a:pt x="97" y="165"/>
                      </a:lnTo>
                      <a:lnTo>
                        <a:pt x="86" y="156"/>
                      </a:lnTo>
                      <a:lnTo>
                        <a:pt x="76" y="150"/>
                      </a:lnTo>
                      <a:lnTo>
                        <a:pt x="66" y="141"/>
                      </a:lnTo>
                      <a:lnTo>
                        <a:pt x="55" y="133"/>
                      </a:lnTo>
                      <a:lnTo>
                        <a:pt x="43" y="121"/>
                      </a:lnTo>
                      <a:lnTo>
                        <a:pt x="31" y="107"/>
                      </a:lnTo>
                      <a:lnTo>
                        <a:pt x="22" y="90"/>
                      </a:lnTo>
                      <a:lnTo>
                        <a:pt x="15" y="72"/>
                      </a:lnTo>
                      <a:lnTo>
                        <a:pt x="9" y="54"/>
                      </a:lnTo>
                      <a:lnTo>
                        <a:pt x="5" y="35"/>
                      </a:lnTo>
                      <a:lnTo>
                        <a:pt x="2" y="17"/>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6" name="Freeform 87"/>
                <p:cNvSpPr/>
                <p:nvPr/>
              </p:nvSpPr>
              <p:spPr bwMode="auto">
                <a:xfrm flipV="1">
                  <a:off x="2358" y="1759"/>
                  <a:ext cx="126" cy="33"/>
                </a:xfrm>
                <a:custGeom>
                  <a:avLst/>
                  <a:gdLst>
                    <a:gd name="T0" fmla="*/ 0 w 253"/>
                    <a:gd name="T1" fmla="*/ 0 h 113"/>
                    <a:gd name="T2" fmla="*/ 0 w 253"/>
                    <a:gd name="T3" fmla="*/ 0 h 113"/>
                    <a:gd name="T4" fmla="*/ 0 w 253"/>
                    <a:gd name="T5" fmla="*/ 0 h 113"/>
                    <a:gd name="T6" fmla="*/ 0 w 253"/>
                    <a:gd name="T7" fmla="*/ 0 h 113"/>
                    <a:gd name="T8" fmla="*/ 0 w 253"/>
                    <a:gd name="T9" fmla="*/ 0 h 113"/>
                    <a:gd name="T10" fmla="*/ 0 w 253"/>
                    <a:gd name="T11" fmla="*/ 0 h 113"/>
                    <a:gd name="T12" fmla="*/ 0 w 253"/>
                    <a:gd name="T13" fmla="*/ 0 h 113"/>
                    <a:gd name="T14" fmla="*/ 0 w 253"/>
                    <a:gd name="T15" fmla="*/ 0 h 113"/>
                    <a:gd name="T16" fmla="*/ 0 w 253"/>
                    <a:gd name="T17" fmla="*/ 0 h 113"/>
                    <a:gd name="T18" fmla="*/ 0 w 253"/>
                    <a:gd name="T19" fmla="*/ 0 h 113"/>
                    <a:gd name="T20" fmla="*/ 0 w 253"/>
                    <a:gd name="T21" fmla="*/ 0 h 113"/>
                    <a:gd name="T22" fmla="*/ 0 w 253"/>
                    <a:gd name="T23" fmla="*/ 0 h 113"/>
                    <a:gd name="T24" fmla="*/ 0 w 253"/>
                    <a:gd name="T25" fmla="*/ 0 h 113"/>
                    <a:gd name="T26" fmla="*/ 0 w 253"/>
                    <a:gd name="T27" fmla="*/ 0 h 113"/>
                    <a:gd name="T28" fmla="*/ 0 w 253"/>
                    <a:gd name="T29" fmla="*/ 0 h 113"/>
                    <a:gd name="T30" fmla="*/ 0 w 253"/>
                    <a:gd name="T31" fmla="*/ 0 h 113"/>
                    <a:gd name="T32" fmla="*/ 0 w 253"/>
                    <a:gd name="T33" fmla="*/ 0 h 113"/>
                    <a:gd name="T34" fmla="*/ 0 w 253"/>
                    <a:gd name="T35" fmla="*/ 0 h 113"/>
                    <a:gd name="T36" fmla="*/ 0 w 253"/>
                    <a:gd name="T37" fmla="*/ 0 h 113"/>
                    <a:gd name="T38" fmla="*/ 0 w 253"/>
                    <a:gd name="T39" fmla="*/ 0 h 113"/>
                    <a:gd name="T40" fmla="*/ 0 w 253"/>
                    <a:gd name="T41" fmla="*/ 0 h 113"/>
                    <a:gd name="T42" fmla="*/ 0 w 253"/>
                    <a:gd name="T43" fmla="*/ 0 h 113"/>
                    <a:gd name="T44" fmla="*/ 0 w 253"/>
                    <a:gd name="T45" fmla="*/ 0 h 113"/>
                    <a:gd name="T46" fmla="*/ 0 w 253"/>
                    <a:gd name="T47" fmla="*/ 0 h 113"/>
                    <a:gd name="T48" fmla="*/ 0 w 253"/>
                    <a:gd name="T49" fmla="*/ 0 h 113"/>
                    <a:gd name="T50" fmla="*/ 0 w 253"/>
                    <a:gd name="T51" fmla="*/ 0 h 113"/>
                    <a:gd name="T52" fmla="*/ 0 w 253"/>
                    <a:gd name="T53" fmla="*/ 0 h 113"/>
                    <a:gd name="T54" fmla="*/ 0 w 253"/>
                    <a:gd name="T55" fmla="*/ 0 h 113"/>
                    <a:gd name="T56" fmla="*/ 0 w 253"/>
                    <a:gd name="T57" fmla="*/ 0 h 113"/>
                    <a:gd name="T58" fmla="*/ 0 w 253"/>
                    <a:gd name="T59" fmla="*/ 0 h 113"/>
                    <a:gd name="T60" fmla="*/ 0 w 253"/>
                    <a:gd name="T61" fmla="*/ 0 h 113"/>
                    <a:gd name="T62" fmla="*/ 0 w 253"/>
                    <a:gd name="T63" fmla="*/ 0 h 113"/>
                    <a:gd name="T64" fmla="*/ 0 w 253"/>
                    <a:gd name="T65" fmla="*/ 0 h 113"/>
                    <a:gd name="T66" fmla="*/ 0 w 253"/>
                    <a:gd name="T67" fmla="*/ 0 h 113"/>
                    <a:gd name="T68" fmla="*/ 0 w 253"/>
                    <a:gd name="T69" fmla="*/ 0 h 113"/>
                    <a:gd name="T70" fmla="*/ 0 w 253"/>
                    <a:gd name="T71" fmla="*/ 0 h 113"/>
                    <a:gd name="T72" fmla="*/ 0 w 253"/>
                    <a:gd name="T73" fmla="*/ 0 h 113"/>
                    <a:gd name="T74" fmla="*/ 0 w 253"/>
                    <a:gd name="T75" fmla="*/ 0 h 113"/>
                    <a:gd name="T76" fmla="*/ 0 w 253"/>
                    <a:gd name="T77" fmla="*/ 0 h 113"/>
                    <a:gd name="T78" fmla="*/ 0 w 253"/>
                    <a:gd name="T79" fmla="*/ 0 h 113"/>
                    <a:gd name="T80" fmla="*/ 0 w 253"/>
                    <a:gd name="T81" fmla="*/ 0 h 113"/>
                    <a:gd name="T82" fmla="*/ 0 w 253"/>
                    <a:gd name="T83" fmla="*/ 0 h 113"/>
                    <a:gd name="T84" fmla="*/ 0 w 253"/>
                    <a:gd name="T85" fmla="*/ 0 h 113"/>
                    <a:gd name="T86" fmla="*/ 0 w 253"/>
                    <a:gd name="T87" fmla="*/ 0 h 113"/>
                    <a:gd name="T88" fmla="*/ 0 w 253"/>
                    <a:gd name="T89" fmla="*/ 0 h 113"/>
                    <a:gd name="T90" fmla="*/ 0 w 253"/>
                    <a:gd name="T91" fmla="*/ 0 h 113"/>
                    <a:gd name="T92" fmla="*/ 0 w 253"/>
                    <a:gd name="T93" fmla="*/ 0 h 113"/>
                    <a:gd name="T94" fmla="*/ 0 w 253"/>
                    <a:gd name="T95" fmla="*/ 0 h 113"/>
                    <a:gd name="T96" fmla="*/ 0 w 253"/>
                    <a:gd name="T97" fmla="*/ 0 h 113"/>
                    <a:gd name="T98" fmla="*/ 0 w 253"/>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113"/>
                    <a:gd name="T152" fmla="*/ 253 w 25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113">
                      <a:moveTo>
                        <a:pt x="0" y="0"/>
                      </a:moveTo>
                      <a:lnTo>
                        <a:pt x="6" y="19"/>
                      </a:lnTo>
                      <a:lnTo>
                        <a:pt x="14" y="35"/>
                      </a:lnTo>
                      <a:lnTo>
                        <a:pt x="25" y="50"/>
                      </a:lnTo>
                      <a:lnTo>
                        <a:pt x="36" y="62"/>
                      </a:lnTo>
                      <a:lnTo>
                        <a:pt x="49" y="75"/>
                      </a:lnTo>
                      <a:lnTo>
                        <a:pt x="64" y="85"/>
                      </a:lnTo>
                      <a:lnTo>
                        <a:pt x="79" y="95"/>
                      </a:lnTo>
                      <a:lnTo>
                        <a:pt x="96" y="104"/>
                      </a:lnTo>
                      <a:lnTo>
                        <a:pt x="117" y="111"/>
                      </a:lnTo>
                      <a:lnTo>
                        <a:pt x="136" y="113"/>
                      </a:lnTo>
                      <a:lnTo>
                        <a:pt x="156" y="112"/>
                      </a:lnTo>
                      <a:lnTo>
                        <a:pt x="175" y="107"/>
                      </a:lnTo>
                      <a:lnTo>
                        <a:pt x="194" y="99"/>
                      </a:lnTo>
                      <a:lnTo>
                        <a:pt x="211" y="90"/>
                      </a:lnTo>
                      <a:lnTo>
                        <a:pt x="230" y="81"/>
                      </a:lnTo>
                      <a:lnTo>
                        <a:pt x="247" y="70"/>
                      </a:lnTo>
                      <a:lnTo>
                        <a:pt x="250" y="67"/>
                      </a:lnTo>
                      <a:lnTo>
                        <a:pt x="253" y="62"/>
                      </a:lnTo>
                      <a:lnTo>
                        <a:pt x="253" y="58"/>
                      </a:lnTo>
                      <a:lnTo>
                        <a:pt x="249" y="55"/>
                      </a:lnTo>
                      <a:lnTo>
                        <a:pt x="243" y="55"/>
                      </a:lnTo>
                      <a:lnTo>
                        <a:pt x="239" y="55"/>
                      </a:lnTo>
                      <a:lnTo>
                        <a:pt x="233" y="55"/>
                      </a:lnTo>
                      <a:lnTo>
                        <a:pt x="228" y="57"/>
                      </a:lnTo>
                      <a:lnTo>
                        <a:pt x="224" y="57"/>
                      </a:lnTo>
                      <a:lnTo>
                        <a:pt x="219" y="58"/>
                      </a:lnTo>
                      <a:lnTo>
                        <a:pt x="213" y="59"/>
                      </a:lnTo>
                      <a:lnTo>
                        <a:pt x="209" y="60"/>
                      </a:lnTo>
                      <a:lnTo>
                        <a:pt x="200" y="62"/>
                      </a:lnTo>
                      <a:lnTo>
                        <a:pt x="189" y="65"/>
                      </a:lnTo>
                      <a:lnTo>
                        <a:pt x="180" y="66"/>
                      </a:lnTo>
                      <a:lnTo>
                        <a:pt x="171" y="67"/>
                      </a:lnTo>
                      <a:lnTo>
                        <a:pt x="162" y="67"/>
                      </a:lnTo>
                      <a:lnTo>
                        <a:pt x="152" y="67"/>
                      </a:lnTo>
                      <a:lnTo>
                        <a:pt x="143" y="67"/>
                      </a:lnTo>
                      <a:lnTo>
                        <a:pt x="133" y="67"/>
                      </a:lnTo>
                      <a:lnTo>
                        <a:pt x="114" y="66"/>
                      </a:lnTo>
                      <a:lnTo>
                        <a:pt x="95" y="62"/>
                      </a:lnTo>
                      <a:lnTo>
                        <a:pt x="75" y="58"/>
                      </a:lnTo>
                      <a:lnTo>
                        <a:pt x="56" y="51"/>
                      </a:lnTo>
                      <a:lnTo>
                        <a:pt x="38" y="43"/>
                      </a:lnTo>
                      <a:lnTo>
                        <a:pt x="23" y="31"/>
                      </a:lnTo>
                      <a:lnTo>
                        <a:pt x="11" y="17"/>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7" name="Freeform 88"/>
                <p:cNvSpPr/>
                <p:nvPr/>
              </p:nvSpPr>
              <p:spPr bwMode="auto">
                <a:xfrm flipV="1">
                  <a:off x="2682" y="1683"/>
                  <a:ext cx="110" cy="158"/>
                </a:xfrm>
                <a:custGeom>
                  <a:avLst/>
                  <a:gdLst>
                    <a:gd name="T0" fmla="*/ 0 w 221"/>
                    <a:gd name="T1" fmla="*/ 0 h 535"/>
                    <a:gd name="T2" fmla="*/ 0 w 221"/>
                    <a:gd name="T3" fmla="*/ 0 h 535"/>
                    <a:gd name="T4" fmla="*/ 0 w 221"/>
                    <a:gd name="T5" fmla="*/ 0 h 535"/>
                    <a:gd name="T6" fmla="*/ 0 w 221"/>
                    <a:gd name="T7" fmla="*/ 0 h 535"/>
                    <a:gd name="T8" fmla="*/ 0 w 221"/>
                    <a:gd name="T9" fmla="*/ 0 h 535"/>
                    <a:gd name="T10" fmla="*/ 0 w 221"/>
                    <a:gd name="T11" fmla="*/ 0 h 535"/>
                    <a:gd name="T12" fmla="*/ 0 w 221"/>
                    <a:gd name="T13" fmla="*/ 0 h 535"/>
                    <a:gd name="T14" fmla="*/ 0 w 221"/>
                    <a:gd name="T15" fmla="*/ 0 h 535"/>
                    <a:gd name="T16" fmla="*/ 0 w 221"/>
                    <a:gd name="T17" fmla="*/ 0 h 535"/>
                    <a:gd name="T18" fmla="*/ 0 w 221"/>
                    <a:gd name="T19" fmla="*/ 0 h 535"/>
                    <a:gd name="T20" fmla="*/ 0 w 221"/>
                    <a:gd name="T21" fmla="*/ 0 h 535"/>
                    <a:gd name="T22" fmla="*/ 0 w 221"/>
                    <a:gd name="T23" fmla="*/ 0 h 535"/>
                    <a:gd name="T24" fmla="*/ 0 w 221"/>
                    <a:gd name="T25" fmla="*/ 0 h 535"/>
                    <a:gd name="T26" fmla="*/ 0 w 221"/>
                    <a:gd name="T27" fmla="*/ 0 h 535"/>
                    <a:gd name="T28" fmla="*/ 0 w 221"/>
                    <a:gd name="T29" fmla="*/ 0 h 535"/>
                    <a:gd name="T30" fmla="*/ 0 w 221"/>
                    <a:gd name="T31" fmla="*/ 0 h 535"/>
                    <a:gd name="T32" fmla="*/ 0 w 221"/>
                    <a:gd name="T33" fmla="*/ 0 h 535"/>
                    <a:gd name="T34" fmla="*/ 0 w 221"/>
                    <a:gd name="T35" fmla="*/ 0 h 535"/>
                    <a:gd name="T36" fmla="*/ 0 w 221"/>
                    <a:gd name="T37" fmla="*/ 0 h 535"/>
                    <a:gd name="T38" fmla="*/ 0 w 221"/>
                    <a:gd name="T39" fmla="*/ 0 h 535"/>
                    <a:gd name="T40" fmla="*/ 0 w 221"/>
                    <a:gd name="T41" fmla="*/ 0 h 535"/>
                    <a:gd name="T42" fmla="*/ 0 w 221"/>
                    <a:gd name="T43" fmla="*/ 0 h 535"/>
                    <a:gd name="T44" fmla="*/ 0 w 221"/>
                    <a:gd name="T45" fmla="*/ 0 h 535"/>
                    <a:gd name="T46" fmla="*/ 0 w 221"/>
                    <a:gd name="T47" fmla="*/ 0 h 535"/>
                    <a:gd name="T48" fmla="*/ 0 w 221"/>
                    <a:gd name="T49" fmla="*/ 0 h 535"/>
                    <a:gd name="T50" fmla="*/ 0 w 221"/>
                    <a:gd name="T51" fmla="*/ 0 h 535"/>
                    <a:gd name="T52" fmla="*/ 0 w 221"/>
                    <a:gd name="T53" fmla="*/ 0 h 535"/>
                    <a:gd name="T54" fmla="*/ 0 w 221"/>
                    <a:gd name="T55" fmla="*/ 0 h 535"/>
                    <a:gd name="T56" fmla="*/ 0 w 221"/>
                    <a:gd name="T57" fmla="*/ 0 h 535"/>
                    <a:gd name="T58" fmla="*/ 0 w 221"/>
                    <a:gd name="T59" fmla="*/ 0 h 535"/>
                    <a:gd name="T60" fmla="*/ 0 w 221"/>
                    <a:gd name="T61" fmla="*/ 0 h 535"/>
                    <a:gd name="T62" fmla="*/ 0 w 221"/>
                    <a:gd name="T63" fmla="*/ 0 h 535"/>
                    <a:gd name="T64" fmla="*/ 0 w 221"/>
                    <a:gd name="T65" fmla="*/ 0 h 535"/>
                    <a:gd name="T66" fmla="*/ 0 w 221"/>
                    <a:gd name="T67" fmla="*/ 0 h 535"/>
                    <a:gd name="T68" fmla="*/ 0 w 221"/>
                    <a:gd name="T69" fmla="*/ 0 h 535"/>
                    <a:gd name="T70" fmla="*/ 0 w 221"/>
                    <a:gd name="T71" fmla="*/ 0 h 535"/>
                    <a:gd name="T72" fmla="*/ 0 w 221"/>
                    <a:gd name="T73" fmla="*/ 0 h 535"/>
                    <a:gd name="T74" fmla="*/ 0 w 221"/>
                    <a:gd name="T75" fmla="*/ 0 h 535"/>
                    <a:gd name="T76" fmla="*/ 0 w 221"/>
                    <a:gd name="T77" fmla="*/ 0 h 535"/>
                    <a:gd name="T78" fmla="*/ 0 w 221"/>
                    <a:gd name="T79" fmla="*/ 0 h 535"/>
                    <a:gd name="T80" fmla="*/ 0 w 221"/>
                    <a:gd name="T81" fmla="*/ 0 h 535"/>
                    <a:gd name="T82" fmla="*/ 0 w 221"/>
                    <a:gd name="T83" fmla="*/ 0 h 535"/>
                    <a:gd name="T84" fmla="*/ 0 w 221"/>
                    <a:gd name="T85" fmla="*/ 0 h 535"/>
                    <a:gd name="T86" fmla="*/ 0 w 221"/>
                    <a:gd name="T87" fmla="*/ 0 h 535"/>
                    <a:gd name="T88" fmla="*/ 0 w 221"/>
                    <a:gd name="T89" fmla="*/ 0 h 535"/>
                    <a:gd name="T90" fmla="*/ 0 w 221"/>
                    <a:gd name="T91" fmla="*/ 0 h 535"/>
                    <a:gd name="T92" fmla="*/ 0 w 221"/>
                    <a:gd name="T93" fmla="*/ 0 h 535"/>
                    <a:gd name="T94" fmla="*/ 0 w 221"/>
                    <a:gd name="T95" fmla="*/ 0 h 535"/>
                    <a:gd name="T96" fmla="*/ 0 w 221"/>
                    <a:gd name="T97" fmla="*/ 0 h 535"/>
                    <a:gd name="T98" fmla="*/ 0 w 221"/>
                    <a:gd name="T99" fmla="*/ 0 h 535"/>
                    <a:gd name="T100" fmla="*/ 0 w 221"/>
                    <a:gd name="T101" fmla="*/ 0 h 535"/>
                    <a:gd name="T102" fmla="*/ 0 w 221"/>
                    <a:gd name="T103" fmla="*/ 0 h 535"/>
                    <a:gd name="T104" fmla="*/ 0 w 221"/>
                    <a:gd name="T105" fmla="*/ 0 h 535"/>
                    <a:gd name="T106" fmla="*/ 0 w 221"/>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535"/>
                    <a:gd name="T164" fmla="*/ 221 w 221"/>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535">
                      <a:moveTo>
                        <a:pt x="40" y="2"/>
                      </a:moveTo>
                      <a:lnTo>
                        <a:pt x="42" y="22"/>
                      </a:lnTo>
                      <a:lnTo>
                        <a:pt x="42" y="43"/>
                      </a:lnTo>
                      <a:lnTo>
                        <a:pt x="40" y="63"/>
                      </a:lnTo>
                      <a:lnTo>
                        <a:pt x="38" y="82"/>
                      </a:lnTo>
                      <a:lnTo>
                        <a:pt x="33" y="102"/>
                      </a:lnTo>
                      <a:lnTo>
                        <a:pt x="26" y="120"/>
                      </a:lnTo>
                      <a:lnTo>
                        <a:pt x="18" y="139"/>
                      </a:lnTo>
                      <a:lnTo>
                        <a:pt x="9" y="157"/>
                      </a:lnTo>
                      <a:lnTo>
                        <a:pt x="0" y="188"/>
                      </a:lnTo>
                      <a:lnTo>
                        <a:pt x="0" y="220"/>
                      </a:lnTo>
                      <a:lnTo>
                        <a:pt x="7" y="254"/>
                      </a:lnTo>
                      <a:lnTo>
                        <a:pt x="17" y="285"/>
                      </a:lnTo>
                      <a:lnTo>
                        <a:pt x="25" y="303"/>
                      </a:lnTo>
                      <a:lnTo>
                        <a:pt x="34" y="322"/>
                      </a:lnTo>
                      <a:lnTo>
                        <a:pt x="44" y="339"/>
                      </a:lnTo>
                      <a:lnTo>
                        <a:pt x="54" y="356"/>
                      </a:lnTo>
                      <a:lnTo>
                        <a:pt x="65" y="373"/>
                      </a:lnTo>
                      <a:lnTo>
                        <a:pt x="77" y="389"/>
                      </a:lnTo>
                      <a:lnTo>
                        <a:pt x="88" y="405"/>
                      </a:lnTo>
                      <a:lnTo>
                        <a:pt x="101" y="420"/>
                      </a:lnTo>
                      <a:lnTo>
                        <a:pt x="114" y="435"/>
                      </a:lnTo>
                      <a:lnTo>
                        <a:pt x="128" y="450"/>
                      </a:lnTo>
                      <a:lnTo>
                        <a:pt x="140" y="465"/>
                      </a:lnTo>
                      <a:lnTo>
                        <a:pt x="154" y="479"/>
                      </a:lnTo>
                      <a:lnTo>
                        <a:pt x="169" y="494"/>
                      </a:lnTo>
                      <a:lnTo>
                        <a:pt x="183" y="507"/>
                      </a:lnTo>
                      <a:lnTo>
                        <a:pt x="197" y="521"/>
                      </a:lnTo>
                      <a:lnTo>
                        <a:pt x="212" y="535"/>
                      </a:lnTo>
                      <a:lnTo>
                        <a:pt x="214" y="535"/>
                      </a:lnTo>
                      <a:lnTo>
                        <a:pt x="219" y="534"/>
                      </a:lnTo>
                      <a:lnTo>
                        <a:pt x="221" y="530"/>
                      </a:lnTo>
                      <a:lnTo>
                        <a:pt x="221" y="528"/>
                      </a:lnTo>
                      <a:lnTo>
                        <a:pt x="196" y="498"/>
                      </a:lnTo>
                      <a:lnTo>
                        <a:pt x="171" y="467"/>
                      </a:lnTo>
                      <a:lnTo>
                        <a:pt x="146" y="437"/>
                      </a:lnTo>
                      <a:lnTo>
                        <a:pt x="123" y="406"/>
                      </a:lnTo>
                      <a:lnTo>
                        <a:pt x="100" y="374"/>
                      </a:lnTo>
                      <a:lnTo>
                        <a:pt x="80" y="340"/>
                      </a:lnTo>
                      <a:lnTo>
                        <a:pt x="63" y="306"/>
                      </a:lnTo>
                      <a:lnTo>
                        <a:pt x="49" y="269"/>
                      </a:lnTo>
                      <a:lnTo>
                        <a:pt x="41" y="229"/>
                      </a:lnTo>
                      <a:lnTo>
                        <a:pt x="42" y="191"/>
                      </a:lnTo>
                      <a:lnTo>
                        <a:pt x="49" y="152"/>
                      </a:lnTo>
                      <a:lnTo>
                        <a:pt x="62" y="114"/>
                      </a:lnTo>
                      <a:lnTo>
                        <a:pt x="64" y="88"/>
                      </a:lnTo>
                      <a:lnTo>
                        <a:pt x="59" y="57"/>
                      </a:lnTo>
                      <a:lnTo>
                        <a:pt x="49" y="26"/>
                      </a:lnTo>
                      <a:lnTo>
                        <a:pt x="42" y="0"/>
                      </a:lnTo>
                      <a:lnTo>
                        <a:pt x="41" y="0"/>
                      </a:lnTo>
                      <a:lnTo>
                        <a:pt x="40"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8" name="Freeform 89"/>
                <p:cNvSpPr/>
                <p:nvPr/>
              </p:nvSpPr>
              <p:spPr bwMode="auto">
                <a:xfrm flipV="1">
                  <a:off x="2837" y="1661"/>
                  <a:ext cx="90" cy="36"/>
                </a:xfrm>
                <a:custGeom>
                  <a:avLst/>
                  <a:gdLst>
                    <a:gd name="T0" fmla="*/ 1 w 179"/>
                    <a:gd name="T1" fmla="*/ 0 h 120"/>
                    <a:gd name="T2" fmla="*/ 1 w 179"/>
                    <a:gd name="T3" fmla="*/ 0 h 120"/>
                    <a:gd name="T4" fmla="*/ 1 w 179"/>
                    <a:gd name="T5" fmla="*/ 0 h 120"/>
                    <a:gd name="T6" fmla="*/ 1 w 179"/>
                    <a:gd name="T7" fmla="*/ 0 h 120"/>
                    <a:gd name="T8" fmla="*/ 1 w 179"/>
                    <a:gd name="T9" fmla="*/ 0 h 120"/>
                    <a:gd name="T10" fmla="*/ 1 w 179"/>
                    <a:gd name="T11" fmla="*/ 0 h 120"/>
                    <a:gd name="T12" fmla="*/ 1 w 179"/>
                    <a:gd name="T13" fmla="*/ 0 h 120"/>
                    <a:gd name="T14" fmla="*/ 1 w 179"/>
                    <a:gd name="T15" fmla="*/ 0 h 120"/>
                    <a:gd name="T16" fmla="*/ 1 w 179"/>
                    <a:gd name="T17" fmla="*/ 0 h 120"/>
                    <a:gd name="T18" fmla="*/ 1 w 179"/>
                    <a:gd name="T19" fmla="*/ 0 h 120"/>
                    <a:gd name="T20" fmla="*/ 1 w 179"/>
                    <a:gd name="T21" fmla="*/ 0 h 120"/>
                    <a:gd name="T22" fmla="*/ 1 w 179"/>
                    <a:gd name="T23" fmla="*/ 0 h 120"/>
                    <a:gd name="T24" fmla="*/ 1 w 179"/>
                    <a:gd name="T25" fmla="*/ 0 h 120"/>
                    <a:gd name="T26" fmla="*/ 1 w 179"/>
                    <a:gd name="T27" fmla="*/ 0 h 120"/>
                    <a:gd name="T28" fmla="*/ 1 w 179"/>
                    <a:gd name="T29" fmla="*/ 0 h 120"/>
                    <a:gd name="T30" fmla="*/ 1 w 179"/>
                    <a:gd name="T31" fmla="*/ 0 h 120"/>
                    <a:gd name="T32" fmla="*/ 1 w 179"/>
                    <a:gd name="T33" fmla="*/ 0 h 120"/>
                    <a:gd name="T34" fmla="*/ 1 w 179"/>
                    <a:gd name="T35" fmla="*/ 0 h 120"/>
                    <a:gd name="T36" fmla="*/ 1 w 179"/>
                    <a:gd name="T37" fmla="*/ 0 h 120"/>
                    <a:gd name="T38" fmla="*/ 1 w 179"/>
                    <a:gd name="T39" fmla="*/ 0 h 120"/>
                    <a:gd name="T40" fmla="*/ 1 w 179"/>
                    <a:gd name="T41" fmla="*/ 0 h 120"/>
                    <a:gd name="T42" fmla="*/ 1 w 179"/>
                    <a:gd name="T43" fmla="*/ 0 h 120"/>
                    <a:gd name="T44" fmla="*/ 1 w 179"/>
                    <a:gd name="T45" fmla="*/ 0 h 120"/>
                    <a:gd name="T46" fmla="*/ 1 w 179"/>
                    <a:gd name="T47" fmla="*/ 0 h 120"/>
                    <a:gd name="T48" fmla="*/ 1 w 179"/>
                    <a:gd name="T49" fmla="*/ 0 h 120"/>
                    <a:gd name="T50" fmla="*/ 1 w 179"/>
                    <a:gd name="T51" fmla="*/ 0 h 120"/>
                    <a:gd name="T52" fmla="*/ 1 w 179"/>
                    <a:gd name="T53" fmla="*/ 0 h 120"/>
                    <a:gd name="T54" fmla="*/ 1 w 179"/>
                    <a:gd name="T55" fmla="*/ 0 h 120"/>
                    <a:gd name="T56" fmla="*/ 1 w 179"/>
                    <a:gd name="T57" fmla="*/ 0 h 120"/>
                    <a:gd name="T58" fmla="*/ 1 w 179"/>
                    <a:gd name="T59" fmla="*/ 0 h 120"/>
                    <a:gd name="T60" fmla="*/ 1 w 179"/>
                    <a:gd name="T61" fmla="*/ 0 h 120"/>
                    <a:gd name="T62" fmla="*/ 1 w 179"/>
                    <a:gd name="T63" fmla="*/ 0 h 120"/>
                    <a:gd name="T64" fmla="*/ 1 w 179"/>
                    <a:gd name="T65" fmla="*/ 0 h 120"/>
                    <a:gd name="T66" fmla="*/ 1 w 179"/>
                    <a:gd name="T67" fmla="*/ 0 h 120"/>
                    <a:gd name="T68" fmla="*/ 1 w 179"/>
                    <a:gd name="T69" fmla="*/ 0 h 120"/>
                    <a:gd name="T70" fmla="*/ 1 w 179"/>
                    <a:gd name="T71" fmla="*/ 0 h 120"/>
                    <a:gd name="T72" fmla="*/ 0 w 179"/>
                    <a:gd name="T73" fmla="*/ 0 h 120"/>
                    <a:gd name="T74" fmla="*/ 0 w 179"/>
                    <a:gd name="T75" fmla="*/ 0 h 120"/>
                    <a:gd name="T76" fmla="*/ 0 w 179"/>
                    <a:gd name="T77" fmla="*/ 0 h 120"/>
                    <a:gd name="T78" fmla="*/ 0 w 179"/>
                    <a:gd name="T79" fmla="*/ 0 h 120"/>
                    <a:gd name="T80" fmla="*/ 1 w 179"/>
                    <a:gd name="T81" fmla="*/ 0 h 120"/>
                    <a:gd name="T82" fmla="*/ 1 w 179"/>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120"/>
                    <a:gd name="T128" fmla="*/ 179 w 179"/>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120">
                      <a:moveTo>
                        <a:pt x="1" y="26"/>
                      </a:moveTo>
                      <a:lnTo>
                        <a:pt x="18" y="18"/>
                      </a:lnTo>
                      <a:lnTo>
                        <a:pt x="34" y="13"/>
                      </a:lnTo>
                      <a:lnTo>
                        <a:pt x="52" y="10"/>
                      </a:lnTo>
                      <a:lnTo>
                        <a:pt x="68" y="9"/>
                      </a:lnTo>
                      <a:lnTo>
                        <a:pt x="83" y="12"/>
                      </a:lnTo>
                      <a:lnTo>
                        <a:pt x="99" y="17"/>
                      </a:lnTo>
                      <a:lnTo>
                        <a:pt x="114" y="26"/>
                      </a:lnTo>
                      <a:lnTo>
                        <a:pt x="128" y="40"/>
                      </a:lnTo>
                      <a:lnTo>
                        <a:pt x="135" y="50"/>
                      </a:lnTo>
                      <a:lnTo>
                        <a:pt x="141" y="59"/>
                      </a:lnTo>
                      <a:lnTo>
                        <a:pt x="147" y="68"/>
                      </a:lnTo>
                      <a:lnTo>
                        <a:pt x="153" y="77"/>
                      </a:lnTo>
                      <a:lnTo>
                        <a:pt x="158" y="88"/>
                      </a:lnTo>
                      <a:lnTo>
                        <a:pt x="162" y="98"/>
                      </a:lnTo>
                      <a:lnTo>
                        <a:pt x="167" y="108"/>
                      </a:lnTo>
                      <a:lnTo>
                        <a:pt x="171" y="119"/>
                      </a:lnTo>
                      <a:lnTo>
                        <a:pt x="174" y="120"/>
                      </a:lnTo>
                      <a:lnTo>
                        <a:pt x="176" y="119"/>
                      </a:lnTo>
                      <a:lnTo>
                        <a:pt x="178" y="118"/>
                      </a:lnTo>
                      <a:lnTo>
                        <a:pt x="179" y="115"/>
                      </a:lnTo>
                      <a:lnTo>
                        <a:pt x="175" y="100"/>
                      </a:lnTo>
                      <a:lnTo>
                        <a:pt x="169" y="85"/>
                      </a:lnTo>
                      <a:lnTo>
                        <a:pt x="163" y="70"/>
                      </a:lnTo>
                      <a:lnTo>
                        <a:pt x="156" y="56"/>
                      </a:lnTo>
                      <a:lnTo>
                        <a:pt x="148" y="44"/>
                      </a:lnTo>
                      <a:lnTo>
                        <a:pt x="139" y="32"/>
                      </a:lnTo>
                      <a:lnTo>
                        <a:pt x="128" y="21"/>
                      </a:lnTo>
                      <a:lnTo>
                        <a:pt x="115" y="12"/>
                      </a:lnTo>
                      <a:lnTo>
                        <a:pt x="101" y="5"/>
                      </a:lnTo>
                      <a:lnTo>
                        <a:pt x="86" y="1"/>
                      </a:lnTo>
                      <a:lnTo>
                        <a:pt x="71" y="0"/>
                      </a:lnTo>
                      <a:lnTo>
                        <a:pt x="56" y="2"/>
                      </a:lnTo>
                      <a:lnTo>
                        <a:pt x="41" y="6"/>
                      </a:lnTo>
                      <a:lnTo>
                        <a:pt x="26" y="12"/>
                      </a:lnTo>
                      <a:lnTo>
                        <a:pt x="12" y="18"/>
                      </a:lnTo>
                      <a:lnTo>
                        <a:pt x="0" y="26"/>
                      </a:lnTo>
                      <a:lnTo>
                        <a:pt x="1"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9" name="Freeform 90"/>
                <p:cNvSpPr/>
                <p:nvPr/>
              </p:nvSpPr>
              <p:spPr bwMode="auto">
                <a:xfrm flipV="1">
                  <a:off x="2867" y="1652"/>
                  <a:ext cx="42" cy="41"/>
                </a:xfrm>
                <a:custGeom>
                  <a:avLst/>
                  <a:gdLst>
                    <a:gd name="T0" fmla="*/ 0 w 85"/>
                    <a:gd name="T1" fmla="*/ 0 h 136"/>
                    <a:gd name="T2" fmla="*/ 0 w 85"/>
                    <a:gd name="T3" fmla="*/ 0 h 136"/>
                    <a:gd name="T4" fmla="*/ 0 w 85"/>
                    <a:gd name="T5" fmla="*/ 0 h 136"/>
                    <a:gd name="T6" fmla="*/ 0 w 85"/>
                    <a:gd name="T7" fmla="*/ 0 h 136"/>
                    <a:gd name="T8" fmla="*/ 0 w 85"/>
                    <a:gd name="T9" fmla="*/ 0 h 136"/>
                    <a:gd name="T10" fmla="*/ 0 w 85"/>
                    <a:gd name="T11" fmla="*/ 0 h 136"/>
                    <a:gd name="T12" fmla="*/ 0 w 85"/>
                    <a:gd name="T13" fmla="*/ 0 h 136"/>
                    <a:gd name="T14" fmla="*/ 0 w 85"/>
                    <a:gd name="T15" fmla="*/ 0 h 136"/>
                    <a:gd name="T16" fmla="*/ 0 w 85"/>
                    <a:gd name="T17" fmla="*/ 0 h 136"/>
                    <a:gd name="T18" fmla="*/ 0 w 85"/>
                    <a:gd name="T19" fmla="*/ 0 h 136"/>
                    <a:gd name="T20" fmla="*/ 0 w 85"/>
                    <a:gd name="T21" fmla="*/ 0 h 136"/>
                    <a:gd name="T22" fmla="*/ 0 w 85"/>
                    <a:gd name="T23" fmla="*/ 0 h 136"/>
                    <a:gd name="T24" fmla="*/ 0 w 85"/>
                    <a:gd name="T25" fmla="*/ 0 h 136"/>
                    <a:gd name="T26" fmla="*/ 0 w 85"/>
                    <a:gd name="T27" fmla="*/ 0 h 136"/>
                    <a:gd name="T28" fmla="*/ 0 w 85"/>
                    <a:gd name="T29" fmla="*/ 0 h 136"/>
                    <a:gd name="T30" fmla="*/ 0 w 85"/>
                    <a:gd name="T31" fmla="*/ 0 h 136"/>
                    <a:gd name="T32" fmla="*/ 0 w 85"/>
                    <a:gd name="T33" fmla="*/ 0 h 136"/>
                    <a:gd name="T34" fmla="*/ 0 w 85"/>
                    <a:gd name="T35" fmla="*/ 0 h 136"/>
                    <a:gd name="T36" fmla="*/ 0 w 85"/>
                    <a:gd name="T37" fmla="*/ 0 h 136"/>
                    <a:gd name="T38" fmla="*/ 0 w 85"/>
                    <a:gd name="T39" fmla="*/ 0 h 136"/>
                    <a:gd name="T40" fmla="*/ 0 w 85"/>
                    <a:gd name="T41" fmla="*/ 0 h 136"/>
                    <a:gd name="T42" fmla="*/ 0 w 85"/>
                    <a:gd name="T43" fmla="*/ 0 h 136"/>
                    <a:gd name="T44" fmla="*/ 0 w 85"/>
                    <a:gd name="T45" fmla="*/ 0 h 136"/>
                    <a:gd name="T46" fmla="*/ 0 w 85"/>
                    <a:gd name="T47" fmla="*/ 0 h 136"/>
                    <a:gd name="T48" fmla="*/ 0 w 85"/>
                    <a:gd name="T49" fmla="*/ 0 h 136"/>
                    <a:gd name="T50" fmla="*/ 0 w 85"/>
                    <a:gd name="T51" fmla="*/ 0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136"/>
                    <a:gd name="T80" fmla="*/ 85 w 85"/>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0" name="Freeform 91"/>
                <p:cNvSpPr/>
                <p:nvPr/>
              </p:nvSpPr>
              <p:spPr bwMode="auto">
                <a:xfrm flipV="1">
                  <a:off x="2843" y="1648"/>
                  <a:ext cx="39" cy="41"/>
                </a:xfrm>
                <a:custGeom>
                  <a:avLst/>
                  <a:gdLst>
                    <a:gd name="T0" fmla="*/ 0 w 79"/>
                    <a:gd name="T1" fmla="*/ 0 h 140"/>
                    <a:gd name="T2" fmla="*/ 0 w 79"/>
                    <a:gd name="T3" fmla="*/ 0 h 140"/>
                    <a:gd name="T4" fmla="*/ 0 w 79"/>
                    <a:gd name="T5" fmla="*/ 0 h 140"/>
                    <a:gd name="T6" fmla="*/ 0 w 79"/>
                    <a:gd name="T7" fmla="*/ 0 h 140"/>
                    <a:gd name="T8" fmla="*/ 0 w 79"/>
                    <a:gd name="T9" fmla="*/ 0 h 140"/>
                    <a:gd name="T10" fmla="*/ 0 w 79"/>
                    <a:gd name="T11" fmla="*/ 0 h 140"/>
                    <a:gd name="T12" fmla="*/ 0 w 79"/>
                    <a:gd name="T13" fmla="*/ 0 h 140"/>
                    <a:gd name="T14" fmla="*/ 0 w 79"/>
                    <a:gd name="T15" fmla="*/ 0 h 140"/>
                    <a:gd name="T16" fmla="*/ 0 w 79"/>
                    <a:gd name="T17" fmla="*/ 0 h 140"/>
                    <a:gd name="T18" fmla="*/ 0 w 79"/>
                    <a:gd name="T19" fmla="*/ 0 h 140"/>
                    <a:gd name="T20" fmla="*/ 0 w 79"/>
                    <a:gd name="T21" fmla="*/ 0 h 140"/>
                    <a:gd name="T22" fmla="*/ 0 w 79"/>
                    <a:gd name="T23" fmla="*/ 0 h 140"/>
                    <a:gd name="T24" fmla="*/ 0 w 79"/>
                    <a:gd name="T25" fmla="*/ 0 h 140"/>
                    <a:gd name="T26" fmla="*/ 0 w 79"/>
                    <a:gd name="T27" fmla="*/ 0 h 140"/>
                    <a:gd name="T28" fmla="*/ 0 w 79"/>
                    <a:gd name="T29" fmla="*/ 0 h 140"/>
                    <a:gd name="T30" fmla="*/ 0 w 79"/>
                    <a:gd name="T31" fmla="*/ 0 h 140"/>
                    <a:gd name="T32" fmla="*/ 0 w 79"/>
                    <a:gd name="T33" fmla="*/ 0 h 140"/>
                    <a:gd name="T34" fmla="*/ 0 w 79"/>
                    <a:gd name="T35" fmla="*/ 0 h 140"/>
                    <a:gd name="T36" fmla="*/ 0 w 79"/>
                    <a:gd name="T37" fmla="*/ 0 h 140"/>
                    <a:gd name="T38" fmla="*/ 0 w 79"/>
                    <a:gd name="T39" fmla="*/ 0 h 140"/>
                    <a:gd name="T40" fmla="*/ 0 w 79"/>
                    <a:gd name="T41" fmla="*/ 0 h 140"/>
                    <a:gd name="T42" fmla="*/ 0 w 79"/>
                    <a:gd name="T43" fmla="*/ 0 h 140"/>
                    <a:gd name="T44" fmla="*/ 0 w 79"/>
                    <a:gd name="T45" fmla="*/ 0 h 140"/>
                    <a:gd name="T46" fmla="*/ 0 w 79"/>
                    <a:gd name="T47" fmla="*/ 0 h 140"/>
                    <a:gd name="T48" fmla="*/ 0 w 79"/>
                    <a:gd name="T49" fmla="*/ 0 h 140"/>
                    <a:gd name="T50" fmla="*/ 0 w 79"/>
                    <a:gd name="T51" fmla="*/ 0 h 140"/>
                    <a:gd name="T52" fmla="*/ 0 w 79"/>
                    <a:gd name="T53" fmla="*/ 0 h 140"/>
                    <a:gd name="T54" fmla="*/ 0 w 79"/>
                    <a:gd name="T55" fmla="*/ 0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40"/>
                    <a:gd name="T104" fmla="*/ 79 w 79"/>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1" name="Freeform 92"/>
                <p:cNvSpPr/>
                <p:nvPr/>
              </p:nvSpPr>
              <p:spPr bwMode="auto">
                <a:xfrm flipV="1">
                  <a:off x="2806" y="1650"/>
                  <a:ext cx="65" cy="22"/>
                </a:xfrm>
                <a:custGeom>
                  <a:avLst/>
                  <a:gdLst>
                    <a:gd name="T0" fmla="*/ 0 w 132"/>
                    <a:gd name="T1" fmla="*/ 0 h 75"/>
                    <a:gd name="T2" fmla="*/ 0 w 132"/>
                    <a:gd name="T3" fmla="*/ 0 h 75"/>
                    <a:gd name="T4" fmla="*/ 0 w 132"/>
                    <a:gd name="T5" fmla="*/ 0 h 75"/>
                    <a:gd name="T6" fmla="*/ 0 w 132"/>
                    <a:gd name="T7" fmla="*/ 0 h 75"/>
                    <a:gd name="T8" fmla="*/ 0 w 132"/>
                    <a:gd name="T9" fmla="*/ 0 h 75"/>
                    <a:gd name="T10" fmla="*/ 0 w 132"/>
                    <a:gd name="T11" fmla="*/ 0 h 75"/>
                    <a:gd name="T12" fmla="*/ 0 w 132"/>
                    <a:gd name="T13" fmla="*/ 0 h 75"/>
                    <a:gd name="T14" fmla="*/ 0 w 132"/>
                    <a:gd name="T15" fmla="*/ 0 h 75"/>
                    <a:gd name="T16" fmla="*/ 0 w 132"/>
                    <a:gd name="T17" fmla="*/ 0 h 75"/>
                    <a:gd name="T18" fmla="*/ 0 w 132"/>
                    <a:gd name="T19" fmla="*/ 0 h 75"/>
                    <a:gd name="T20" fmla="*/ 0 w 132"/>
                    <a:gd name="T21" fmla="*/ 0 h 75"/>
                    <a:gd name="T22" fmla="*/ 0 w 132"/>
                    <a:gd name="T23" fmla="*/ 0 h 75"/>
                    <a:gd name="T24" fmla="*/ 0 w 132"/>
                    <a:gd name="T25" fmla="*/ 0 h 75"/>
                    <a:gd name="T26" fmla="*/ 0 w 132"/>
                    <a:gd name="T27" fmla="*/ 0 h 75"/>
                    <a:gd name="T28" fmla="*/ 0 w 132"/>
                    <a:gd name="T29" fmla="*/ 0 h 75"/>
                    <a:gd name="T30" fmla="*/ 0 w 132"/>
                    <a:gd name="T31" fmla="*/ 0 h 75"/>
                    <a:gd name="T32" fmla="*/ 0 w 132"/>
                    <a:gd name="T33" fmla="*/ 0 h 75"/>
                    <a:gd name="T34" fmla="*/ 0 w 132"/>
                    <a:gd name="T35" fmla="*/ 0 h 75"/>
                    <a:gd name="T36" fmla="*/ 0 w 132"/>
                    <a:gd name="T37" fmla="*/ 0 h 75"/>
                    <a:gd name="T38" fmla="*/ 0 w 132"/>
                    <a:gd name="T39" fmla="*/ 0 h 75"/>
                    <a:gd name="T40" fmla="*/ 0 w 132"/>
                    <a:gd name="T41" fmla="*/ 0 h 75"/>
                    <a:gd name="T42" fmla="*/ 0 w 132"/>
                    <a:gd name="T43" fmla="*/ 0 h 75"/>
                    <a:gd name="T44" fmla="*/ 0 w 132"/>
                    <a:gd name="T45" fmla="*/ 0 h 75"/>
                    <a:gd name="T46" fmla="*/ 0 w 132"/>
                    <a:gd name="T47" fmla="*/ 0 h 75"/>
                    <a:gd name="T48" fmla="*/ 0 w 132"/>
                    <a:gd name="T49" fmla="*/ 0 h 75"/>
                    <a:gd name="T50" fmla="*/ 0 w 132"/>
                    <a:gd name="T51" fmla="*/ 0 h 75"/>
                    <a:gd name="T52" fmla="*/ 0 w 132"/>
                    <a:gd name="T53" fmla="*/ 0 h 75"/>
                    <a:gd name="T54" fmla="*/ 0 w 132"/>
                    <a:gd name="T55" fmla="*/ 0 h 75"/>
                    <a:gd name="T56" fmla="*/ 0 w 132"/>
                    <a:gd name="T57" fmla="*/ 0 h 75"/>
                    <a:gd name="T58" fmla="*/ 0 w 132"/>
                    <a:gd name="T59" fmla="*/ 0 h 75"/>
                    <a:gd name="T60" fmla="*/ 0 w 132"/>
                    <a:gd name="T61" fmla="*/ 0 h 75"/>
                    <a:gd name="T62" fmla="*/ 0 w 132"/>
                    <a:gd name="T63" fmla="*/ 0 h 75"/>
                    <a:gd name="T64" fmla="*/ 0 w 132"/>
                    <a:gd name="T65" fmla="*/ 0 h 75"/>
                    <a:gd name="T66" fmla="*/ 0 w 132"/>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75"/>
                    <a:gd name="T104" fmla="*/ 132 w 132"/>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2" name="Freeform 93"/>
                <p:cNvSpPr/>
                <p:nvPr/>
              </p:nvSpPr>
              <p:spPr bwMode="auto">
                <a:xfrm flipV="1">
                  <a:off x="2872" y="1646"/>
                  <a:ext cx="41" cy="14"/>
                </a:xfrm>
                <a:custGeom>
                  <a:avLst/>
                  <a:gdLst>
                    <a:gd name="T0" fmla="*/ 0 w 82"/>
                    <a:gd name="T1" fmla="*/ 0 h 46"/>
                    <a:gd name="T2" fmla="*/ 1 w 82"/>
                    <a:gd name="T3" fmla="*/ 0 h 46"/>
                    <a:gd name="T4" fmla="*/ 1 w 82"/>
                    <a:gd name="T5" fmla="*/ 0 h 46"/>
                    <a:gd name="T6" fmla="*/ 1 w 82"/>
                    <a:gd name="T7" fmla="*/ 0 h 46"/>
                    <a:gd name="T8" fmla="*/ 1 w 82"/>
                    <a:gd name="T9" fmla="*/ 0 h 46"/>
                    <a:gd name="T10" fmla="*/ 1 w 82"/>
                    <a:gd name="T11" fmla="*/ 0 h 46"/>
                    <a:gd name="T12" fmla="*/ 1 w 82"/>
                    <a:gd name="T13" fmla="*/ 0 h 46"/>
                    <a:gd name="T14" fmla="*/ 1 w 82"/>
                    <a:gd name="T15" fmla="*/ 0 h 46"/>
                    <a:gd name="T16" fmla="*/ 1 w 82"/>
                    <a:gd name="T17" fmla="*/ 0 h 46"/>
                    <a:gd name="T18" fmla="*/ 1 w 82"/>
                    <a:gd name="T19" fmla="*/ 0 h 46"/>
                    <a:gd name="T20" fmla="*/ 1 w 82"/>
                    <a:gd name="T21" fmla="*/ 0 h 46"/>
                    <a:gd name="T22" fmla="*/ 1 w 82"/>
                    <a:gd name="T23" fmla="*/ 0 h 46"/>
                    <a:gd name="T24" fmla="*/ 1 w 82"/>
                    <a:gd name="T25" fmla="*/ 0 h 46"/>
                    <a:gd name="T26" fmla="*/ 1 w 82"/>
                    <a:gd name="T27" fmla="*/ 0 h 46"/>
                    <a:gd name="T28" fmla="*/ 1 w 82"/>
                    <a:gd name="T29" fmla="*/ 0 h 46"/>
                    <a:gd name="T30" fmla="*/ 1 w 82"/>
                    <a:gd name="T31" fmla="*/ 0 h 46"/>
                    <a:gd name="T32" fmla="*/ 1 w 82"/>
                    <a:gd name="T33" fmla="*/ 0 h 46"/>
                    <a:gd name="T34" fmla="*/ 1 w 82"/>
                    <a:gd name="T35" fmla="*/ 0 h 46"/>
                    <a:gd name="T36" fmla="*/ 1 w 82"/>
                    <a:gd name="T37" fmla="*/ 0 h 46"/>
                    <a:gd name="T38" fmla="*/ 1 w 82"/>
                    <a:gd name="T39" fmla="*/ 0 h 46"/>
                    <a:gd name="T40" fmla="*/ 1 w 82"/>
                    <a:gd name="T41" fmla="*/ 0 h 46"/>
                    <a:gd name="T42" fmla="*/ 1 w 82"/>
                    <a:gd name="T43" fmla="*/ 0 h 46"/>
                    <a:gd name="T44" fmla="*/ 1 w 82"/>
                    <a:gd name="T45" fmla="*/ 0 h 46"/>
                    <a:gd name="T46" fmla="*/ 1 w 82"/>
                    <a:gd name="T47" fmla="*/ 0 h 46"/>
                    <a:gd name="T48" fmla="*/ 1 w 82"/>
                    <a:gd name="T49" fmla="*/ 0 h 46"/>
                    <a:gd name="T50" fmla="*/ 1 w 82"/>
                    <a:gd name="T51" fmla="*/ 0 h 46"/>
                    <a:gd name="T52" fmla="*/ 1 w 82"/>
                    <a:gd name="T53" fmla="*/ 0 h 46"/>
                    <a:gd name="T54" fmla="*/ 1 w 82"/>
                    <a:gd name="T55" fmla="*/ 0 h 46"/>
                    <a:gd name="T56" fmla="*/ 1 w 82"/>
                    <a:gd name="T57" fmla="*/ 0 h 46"/>
                    <a:gd name="T58" fmla="*/ 1 w 82"/>
                    <a:gd name="T59" fmla="*/ 0 h 46"/>
                    <a:gd name="T60" fmla="*/ 1 w 82"/>
                    <a:gd name="T61" fmla="*/ 0 h 46"/>
                    <a:gd name="T62" fmla="*/ 1 w 82"/>
                    <a:gd name="T63" fmla="*/ 0 h 46"/>
                    <a:gd name="T64" fmla="*/ 1 w 82"/>
                    <a:gd name="T65" fmla="*/ 0 h 46"/>
                    <a:gd name="T66" fmla="*/ 0 w 82"/>
                    <a:gd name="T67" fmla="*/ 0 h 46"/>
                    <a:gd name="T68" fmla="*/ 0 w 82"/>
                    <a:gd name="T69" fmla="*/ 0 h 46"/>
                    <a:gd name="T70" fmla="*/ 0 w 82"/>
                    <a:gd name="T71" fmla="*/ 0 h 46"/>
                    <a:gd name="T72" fmla="*/ 0 w 82"/>
                    <a:gd name="T73" fmla="*/ 0 h 46"/>
                    <a:gd name="T74" fmla="*/ 0 w 82"/>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46"/>
                    <a:gd name="T116" fmla="*/ 82 w 82"/>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46">
                      <a:moveTo>
                        <a:pt x="0" y="1"/>
                      </a:moveTo>
                      <a:lnTo>
                        <a:pt x="4" y="10"/>
                      </a:lnTo>
                      <a:lnTo>
                        <a:pt x="9" y="19"/>
                      </a:lnTo>
                      <a:lnTo>
                        <a:pt x="16" y="27"/>
                      </a:lnTo>
                      <a:lnTo>
                        <a:pt x="25" y="33"/>
                      </a:lnTo>
                      <a:lnTo>
                        <a:pt x="30" y="35"/>
                      </a:lnTo>
                      <a:lnTo>
                        <a:pt x="36" y="37"/>
                      </a:lnTo>
                      <a:lnTo>
                        <a:pt x="41" y="39"/>
                      </a:lnTo>
                      <a:lnTo>
                        <a:pt x="47" y="40"/>
                      </a:lnTo>
                      <a:lnTo>
                        <a:pt x="54" y="42"/>
                      </a:lnTo>
                      <a:lnTo>
                        <a:pt x="60" y="44"/>
                      </a:lnTo>
                      <a:lnTo>
                        <a:pt x="66" y="45"/>
                      </a:lnTo>
                      <a:lnTo>
                        <a:pt x="71" y="46"/>
                      </a:lnTo>
                      <a:lnTo>
                        <a:pt x="75" y="45"/>
                      </a:lnTo>
                      <a:lnTo>
                        <a:pt x="78" y="41"/>
                      </a:lnTo>
                      <a:lnTo>
                        <a:pt x="82" y="37"/>
                      </a:lnTo>
                      <a:lnTo>
                        <a:pt x="82" y="32"/>
                      </a:lnTo>
                      <a:lnTo>
                        <a:pt x="79" y="26"/>
                      </a:lnTo>
                      <a:lnTo>
                        <a:pt x="76" y="23"/>
                      </a:lnTo>
                      <a:lnTo>
                        <a:pt x="72" y="19"/>
                      </a:lnTo>
                      <a:lnTo>
                        <a:pt x="68" y="17"/>
                      </a:lnTo>
                      <a:lnTo>
                        <a:pt x="63" y="16"/>
                      </a:lnTo>
                      <a:lnTo>
                        <a:pt x="59" y="15"/>
                      </a:lnTo>
                      <a:lnTo>
                        <a:pt x="53" y="15"/>
                      </a:lnTo>
                      <a:lnTo>
                        <a:pt x="47" y="16"/>
                      </a:lnTo>
                      <a:lnTo>
                        <a:pt x="40" y="17"/>
                      </a:lnTo>
                      <a:lnTo>
                        <a:pt x="34" y="18"/>
                      </a:lnTo>
                      <a:lnTo>
                        <a:pt x="29" y="18"/>
                      </a:lnTo>
                      <a:lnTo>
                        <a:pt x="22" y="18"/>
                      </a:lnTo>
                      <a:lnTo>
                        <a:pt x="16" y="15"/>
                      </a:lnTo>
                      <a:lnTo>
                        <a:pt x="10" y="10"/>
                      </a:lnTo>
                      <a:lnTo>
                        <a:pt x="6"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3" name="Freeform 94"/>
                <p:cNvSpPr/>
                <p:nvPr/>
              </p:nvSpPr>
              <p:spPr bwMode="auto">
                <a:xfrm flipV="1">
                  <a:off x="2901" y="1655"/>
                  <a:ext cx="23" cy="5"/>
                </a:xfrm>
                <a:custGeom>
                  <a:avLst/>
                  <a:gdLst>
                    <a:gd name="T0" fmla="*/ 0 w 45"/>
                    <a:gd name="T1" fmla="*/ 0 h 19"/>
                    <a:gd name="T2" fmla="*/ 1 w 45"/>
                    <a:gd name="T3" fmla="*/ 0 h 19"/>
                    <a:gd name="T4" fmla="*/ 1 w 45"/>
                    <a:gd name="T5" fmla="*/ 0 h 19"/>
                    <a:gd name="T6" fmla="*/ 1 w 45"/>
                    <a:gd name="T7" fmla="*/ 0 h 19"/>
                    <a:gd name="T8" fmla="*/ 1 w 45"/>
                    <a:gd name="T9" fmla="*/ 0 h 19"/>
                    <a:gd name="T10" fmla="*/ 1 w 45"/>
                    <a:gd name="T11" fmla="*/ 0 h 19"/>
                    <a:gd name="T12" fmla="*/ 1 w 45"/>
                    <a:gd name="T13" fmla="*/ 0 h 19"/>
                    <a:gd name="T14" fmla="*/ 1 w 45"/>
                    <a:gd name="T15" fmla="*/ 0 h 19"/>
                    <a:gd name="T16" fmla="*/ 1 w 45"/>
                    <a:gd name="T17" fmla="*/ 0 h 19"/>
                    <a:gd name="T18" fmla="*/ 1 w 45"/>
                    <a:gd name="T19" fmla="*/ 0 h 19"/>
                    <a:gd name="T20" fmla="*/ 1 w 45"/>
                    <a:gd name="T21" fmla="*/ 0 h 19"/>
                    <a:gd name="T22" fmla="*/ 1 w 45"/>
                    <a:gd name="T23" fmla="*/ 0 h 19"/>
                    <a:gd name="T24" fmla="*/ 1 w 45"/>
                    <a:gd name="T25" fmla="*/ 0 h 19"/>
                    <a:gd name="T26" fmla="*/ 1 w 45"/>
                    <a:gd name="T27" fmla="*/ 0 h 19"/>
                    <a:gd name="T28" fmla="*/ 1 w 45"/>
                    <a:gd name="T29" fmla="*/ 0 h 19"/>
                    <a:gd name="T30" fmla="*/ 1 w 45"/>
                    <a:gd name="T31" fmla="*/ 0 h 19"/>
                    <a:gd name="T32" fmla="*/ 1 w 45"/>
                    <a:gd name="T33" fmla="*/ 0 h 19"/>
                    <a:gd name="T34" fmla="*/ 1 w 45"/>
                    <a:gd name="T35" fmla="*/ 0 h 19"/>
                    <a:gd name="T36" fmla="*/ 1 w 45"/>
                    <a:gd name="T37" fmla="*/ 0 h 19"/>
                    <a:gd name="T38" fmla="*/ 1 w 45"/>
                    <a:gd name="T39" fmla="*/ 0 h 19"/>
                    <a:gd name="T40" fmla="*/ 0 w 45"/>
                    <a:gd name="T41" fmla="*/ 0 h 19"/>
                    <a:gd name="T42" fmla="*/ 0 w 45"/>
                    <a:gd name="T43" fmla="*/ 0 h 19"/>
                    <a:gd name="T44" fmla="*/ 0 w 45"/>
                    <a:gd name="T45" fmla="*/ 0 h 19"/>
                    <a:gd name="T46" fmla="*/ 0 w 45"/>
                    <a:gd name="T47" fmla="*/ 0 h 19"/>
                    <a:gd name="T48" fmla="*/ 0 w 45"/>
                    <a:gd name="T49" fmla="*/ 0 h 19"/>
                    <a:gd name="T50" fmla="*/ 0 w 45"/>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9"/>
                    <a:gd name="T80" fmla="*/ 45 w 45"/>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4" name="Freeform 95"/>
                <p:cNvSpPr/>
                <p:nvPr/>
              </p:nvSpPr>
              <p:spPr bwMode="auto">
                <a:xfrm flipV="1">
                  <a:off x="3044" y="1673"/>
                  <a:ext cx="40" cy="31"/>
                </a:xfrm>
                <a:custGeom>
                  <a:avLst/>
                  <a:gdLst>
                    <a:gd name="T0" fmla="*/ 0 w 82"/>
                    <a:gd name="T1" fmla="*/ 0 h 105"/>
                    <a:gd name="T2" fmla="*/ 0 w 82"/>
                    <a:gd name="T3" fmla="*/ 0 h 105"/>
                    <a:gd name="T4" fmla="*/ 0 w 82"/>
                    <a:gd name="T5" fmla="*/ 0 h 105"/>
                    <a:gd name="T6" fmla="*/ 0 w 82"/>
                    <a:gd name="T7" fmla="*/ 0 h 105"/>
                    <a:gd name="T8" fmla="*/ 0 w 82"/>
                    <a:gd name="T9" fmla="*/ 0 h 105"/>
                    <a:gd name="T10" fmla="*/ 0 w 82"/>
                    <a:gd name="T11" fmla="*/ 0 h 105"/>
                    <a:gd name="T12" fmla="*/ 0 w 82"/>
                    <a:gd name="T13" fmla="*/ 0 h 105"/>
                    <a:gd name="T14" fmla="*/ 0 w 82"/>
                    <a:gd name="T15" fmla="*/ 0 h 105"/>
                    <a:gd name="T16" fmla="*/ 0 w 82"/>
                    <a:gd name="T17" fmla="*/ 0 h 105"/>
                    <a:gd name="T18" fmla="*/ 0 w 82"/>
                    <a:gd name="T19" fmla="*/ 0 h 105"/>
                    <a:gd name="T20" fmla="*/ 0 w 82"/>
                    <a:gd name="T21" fmla="*/ 0 h 105"/>
                    <a:gd name="T22" fmla="*/ 0 w 82"/>
                    <a:gd name="T23" fmla="*/ 0 h 105"/>
                    <a:gd name="T24" fmla="*/ 0 w 82"/>
                    <a:gd name="T25" fmla="*/ 0 h 105"/>
                    <a:gd name="T26" fmla="*/ 0 w 82"/>
                    <a:gd name="T27" fmla="*/ 0 h 105"/>
                    <a:gd name="T28" fmla="*/ 0 w 82"/>
                    <a:gd name="T29" fmla="*/ 0 h 105"/>
                    <a:gd name="T30" fmla="*/ 0 w 82"/>
                    <a:gd name="T31" fmla="*/ 0 h 105"/>
                    <a:gd name="T32" fmla="*/ 0 w 82"/>
                    <a:gd name="T33" fmla="*/ 0 h 105"/>
                    <a:gd name="T34" fmla="*/ 0 w 82"/>
                    <a:gd name="T35" fmla="*/ 0 h 105"/>
                    <a:gd name="T36" fmla="*/ 0 w 82"/>
                    <a:gd name="T37" fmla="*/ 0 h 105"/>
                    <a:gd name="T38" fmla="*/ 0 w 82"/>
                    <a:gd name="T39" fmla="*/ 0 h 105"/>
                    <a:gd name="T40" fmla="*/ 0 w 82"/>
                    <a:gd name="T41" fmla="*/ 0 h 105"/>
                    <a:gd name="T42" fmla="*/ 0 w 82"/>
                    <a:gd name="T43" fmla="*/ 0 h 105"/>
                    <a:gd name="T44" fmla="*/ 0 w 82"/>
                    <a:gd name="T45" fmla="*/ 0 h 105"/>
                    <a:gd name="T46" fmla="*/ 0 w 82"/>
                    <a:gd name="T47" fmla="*/ 0 h 105"/>
                    <a:gd name="T48" fmla="*/ 0 w 82"/>
                    <a:gd name="T49" fmla="*/ 0 h 105"/>
                    <a:gd name="T50" fmla="*/ 0 w 82"/>
                    <a:gd name="T51" fmla="*/ 0 h 105"/>
                    <a:gd name="T52" fmla="*/ 0 w 82"/>
                    <a:gd name="T53" fmla="*/ 0 h 105"/>
                    <a:gd name="T54" fmla="*/ 0 w 82"/>
                    <a:gd name="T55" fmla="*/ 0 h 105"/>
                    <a:gd name="T56" fmla="*/ 0 w 82"/>
                    <a:gd name="T57" fmla="*/ 0 h 105"/>
                    <a:gd name="T58" fmla="*/ 0 w 82"/>
                    <a:gd name="T59" fmla="*/ 0 h 105"/>
                    <a:gd name="T60" fmla="*/ 0 w 82"/>
                    <a:gd name="T61" fmla="*/ 0 h 105"/>
                    <a:gd name="T62" fmla="*/ 0 w 82"/>
                    <a:gd name="T63" fmla="*/ 0 h 105"/>
                    <a:gd name="T64" fmla="*/ 0 w 82"/>
                    <a:gd name="T65" fmla="*/ 0 h 105"/>
                    <a:gd name="T66" fmla="*/ 0 w 82"/>
                    <a:gd name="T67" fmla="*/ 0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05"/>
                    <a:gd name="T104" fmla="*/ 82 w 82"/>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05">
                      <a:moveTo>
                        <a:pt x="1" y="18"/>
                      </a:moveTo>
                      <a:lnTo>
                        <a:pt x="9" y="14"/>
                      </a:lnTo>
                      <a:lnTo>
                        <a:pt x="16" y="9"/>
                      </a:lnTo>
                      <a:lnTo>
                        <a:pt x="24" y="7"/>
                      </a:lnTo>
                      <a:lnTo>
                        <a:pt x="32" y="5"/>
                      </a:lnTo>
                      <a:lnTo>
                        <a:pt x="40" y="5"/>
                      </a:lnTo>
                      <a:lnTo>
                        <a:pt x="47" y="7"/>
                      </a:lnTo>
                      <a:lnTo>
                        <a:pt x="53" y="13"/>
                      </a:lnTo>
                      <a:lnTo>
                        <a:pt x="59" y="21"/>
                      </a:lnTo>
                      <a:lnTo>
                        <a:pt x="67" y="40"/>
                      </a:lnTo>
                      <a:lnTo>
                        <a:pt x="73" y="61"/>
                      </a:lnTo>
                      <a:lnTo>
                        <a:pt x="76" y="82"/>
                      </a:lnTo>
                      <a:lnTo>
                        <a:pt x="78" y="104"/>
                      </a:lnTo>
                      <a:lnTo>
                        <a:pt x="78" y="105"/>
                      </a:lnTo>
                      <a:lnTo>
                        <a:pt x="81" y="104"/>
                      </a:lnTo>
                      <a:lnTo>
                        <a:pt x="82" y="103"/>
                      </a:lnTo>
                      <a:lnTo>
                        <a:pt x="82" y="101"/>
                      </a:lnTo>
                      <a:lnTo>
                        <a:pt x="82" y="78"/>
                      </a:lnTo>
                      <a:lnTo>
                        <a:pt x="81" y="53"/>
                      </a:lnTo>
                      <a:lnTo>
                        <a:pt x="74" y="29"/>
                      </a:lnTo>
                      <a:lnTo>
                        <a:pt x="61" y="9"/>
                      </a:lnTo>
                      <a:lnTo>
                        <a:pt x="54" y="3"/>
                      </a:lnTo>
                      <a:lnTo>
                        <a:pt x="46" y="0"/>
                      </a:lnTo>
                      <a:lnTo>
                        <a:pt x="38" y="0"/>
                      </a:lnTo>
                      <a:lnTo>
                        <a:pt x="31" y="1"/>
                      </a:lnTo>
                      <a:lnTo>
                        <a:pt x="23" y="3"/>
                      </a:lnTo>
                      <a:lnTo>
                        <a:pt x="15" y="8"/>
                      </a:lnTo>
                      <a:lnTo>
                        <a:pt x="8" y="13"/>
                      </a:lnTo>
                      <a:lnTo>
                        <a:pt x="1" y="17"/>
                      </a:lnTo>
                      <a:lnTo>
                        <a:pt x="0" y="17"/>
                      </a:lnTo>
                      <a:lnTo>
                        <a:pt x="0"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5" name="Freeform 96"/>
                <p:cNvSpPr/>
                <p:nvPr/>
              </p:nvSpPr>
              <p:spPr bwMode="auto">
                <a:xfrm flipV="1">
                  <a:off x="3028" y="1667"/>
                  <a:ext cx="50" cy="19"/>
                </a:xfrm>
                <a:custGeom>
                  <a:avLst/>
                  <a:gdLst>
                    <a:gd name="T0" fmla="*/ 0 w 100"/>
                    <a:gd name="T1" fmla="*/ 0 h 66"/>
                    <a:gd name="T2" fmla="*/ 1 w 100"/>
                    <a:gd name="T3" fmla="*/ 0 h 66"/>
                    <a:gd name="T4" fmla="*/ 1 w 100"/>
                    <a:gd name="T5" fmla="*/ 0 h 66"/>
                    <a:gd name="T6" fmla="*/ 1 w 100"/>
                    <a:gd name="T7" fmla="*/ 0 h 66"/>
                    <a:gd name="T8" fmla="*/ 1 w 100"/>
                    <a:gd name="T9" fmla="*/ 0 h 66"/>
                    <a:gd name="T10" fmla="*/ 1 w 100"/>
                    <a:gd name="T11" fmla="*/ 0 h 66"/>
                    <a:gd name="T12" fmla="*/ 1 w 100"/>
                    <a:gd name="T13" fmla="*/ 0 h 66"/>
                    <a:gd name="T14" fmla="*/ 1 w 100"/>
                    <a:gd name="T15" fmla="*/ 0 h 66"/>
                    <a:gd name="T16" fmla="*/ 1 w 100"/>
                    <a:gd name="T17" fmla="*/ 0 h 66"/>
                    <a:gd name="T18" fmla="*/ 1 w 100"/>
                    <a:gd name="T19" fmla="*/ 0 h 66"/>
                    <a:gd name="T20" fmla="*/ 1 w 100"/>
                    <a:gd name="T21" fmla="*/ 0 h 66"/>
                    <a:gd name="T22" fmla="*/ 1 w 100"/>
                    <a:gd name="T23" fmla="*/ 0 h 66"/>
                    <a:gd name="T24" fmla="*/ 1 w 100"/>
                    <a:gd name="T25" fmla="*/ 0 h 66"/>
                    <a:gd name="T26" fmla="*/ 1 w 100"/>
                    <a:gd name="T27" fmla="*/ 0 h 66"/>
                    <a:gd name="T28" fmla="*/ 1 w 100"/>
                    <a:gd name="T29" fmla="*/ 0 h 66"/>
                    <a:gd name="T30" fmla="*/ 1 w 100"/>
                    <a:gd name="T31" fmla="*/ 0 h 66"/>
                    <a:gd name="T32" fmla="*/ 1 w 100"/>
                    <a:gd name="T33" fmla="*/ 0 h 66"/>
                    <a:gd name="T34" fmla="*/ 1 w 100"/>
                    <a:gd name="T35" fmla="*/ 0 h 66"/>
                    <a:gd name="T36" fmla="*/ 1 w 100"/>
                    <a:gd name="T37" fmla="*/ 0 h 66"/>
                    <a:gd name="T38" fmla="*/ 1 w 100"/>
                    <a:gd name="T39" fmla="*/ 0 h 66"/>
                    <a:gd name="T40" fmla="*/ 1 w 100"/>
                    <a:gd name="T41" fmla="*/ 0 h 66"/>
                    <a:gd name="T42" fmla="*/ 1 w 100"/>
                    <a:gd name="T43" fmla="*/ 0 h 66"/>
                    <a:gd name="T44" fmla="*/ 1 w 100"/>
                    <a:gd name="T45" fmla="*/ 0 h 66"/>
                    <a:gd name="T46" fmla="*/ 1 w 100"/>
                    <a:gd name="T47" fmla="*/ 0 h 66"/>
                    <a:gd name="T48" fmla="*/ 1 w 100"/>
                    <a:gd name="T49" fmla="*/ 0 h 66"/>
                    <a:gd name="T50" fmla="*/ 1 w 100"/>
                    <a:gd name="T51" fmla="*/ 0 h 66"/>
                    <a:gd name="T52" fmla="*/ 1 w 100"/>
                    <a:gd name="T53" fmla="*/ 0 h 66"/>
                    <a:gd name="T54" fmla="*/ 1 w 100"/>
                    <a:gd name="T55" fmla="*/ 0 h 66"/>
                    <a:gd name="T56" fmla="*/ 0 w 100"/>
                    <a:gd name="T57" fmla="*/ 0 h 66"/>
                    <a:gd name="T58" fmla="*/ 0 w 100"/>
                    <a:gd name="T59" fmla="*/ 0 h 66"/>
                    <a:gd name="T60" fmla="*/ 0 w 100"/>
                    <a:gd name="T61" fmla="*/ 0 h 66"/>
                    <a:gd name="T62" fmla="*/ 0 w 100"/>
                    <a:gd name="T63" fmla="*/ 0 h 66"/>
                    <a:gd name="T64" fmla="*/ 0 w 100"/>
                    <a:gd name="T65" fmla="*/ 0 h 66"/>
                    <a:gd name="T66" fmla="*/ 0 w 100"/>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66"/>
                    <a:gd name="T104" fmla="*/ 100 w 100"/>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66">
                      <a:moveTo>
                        <a:pt x="0" y="0"/>
                      </a:moveTo>
                      <a:lnTo>
                        <a:pt x="2" y="9"/>
                      </a:lnTo>
                      <a:lnTo>
                        <a:pt x="5" y="17"/>
                      </a:lnTo>
                      <a:lnTo>
                        <a:pt x="9" y="25"/>
                      </a:lnTo>
                      <a:lnTo>
                        <a:pt x="14" y="31"/>
                      </a:lnTo>
                      <a:lnTo>
                        <a:pt x="18" y="37"/>
                      </a:lnTo>
                      <a:lnTo>
                        <a:pt x="25" y="43"/>
                      </a:lnTo>
                      <a:lnTo>
                        <a:pt x="32" y="48"/>
                      </a:lnTo>
                      <a:lnTo>
                        <a:pt x="39" y="54"/>
                      </a:lnTo>
                      <a:lnTo>
                        <a:pt x="46" y="59"/>
                      </a:lnTo>
                      <a:lnTo>
                        <a:pt x="54" y="62"/>
                      </a:lnTo>
                      <a:lnTo>
                        <a:pt x="61" y="64"/>
                      </a:lnTo>
                      <a:lnTo>
                        <a:pt x="68" y="66"/>
                      </a:lnTo>
                      <a:lnTo>
                        <a:pt x="75" y="66"/>
                      </a:lnTo>
                      <a:lnTo>
                        <a:pt x="82" y="63"/>
                      </a:lnTo>
                      <a:lnTo>
                        <a:pt x="90" y="60"/>
                      </a:lnTo>
                      <a:lnTo>
                        <a:pt x="97" y="55"/>
                      </a:lnTo>
                      <a:lnTo>
                        <a:pt x="99" y="53"/>
                      </a:lnTo>
                      <a:lnTo>
                        <a:pt x="100" y="51"/>
                      </a:lnTo>
                      <a:lnTo>
                        <a:pt x="99" y="49"/>
                      </a:lnTo>
                      <a:lnTo>
                        <a:pt x="96" y="49"/>
                      </a:lnTo>
                      <a:lnTo>
                        <a:pt x="81" y="52"/>
                      </a:lnTo>
                      <a:lnTo>
                        <a:pt x="66" y="52"/>
                      </a:lnTo>
                      <a:lnTo>
                        <a:pt x="51" y="49"/>
                      </a:lnTo>
                      <a:lnTo>
                        <a:pt x="37" y="45"/>
                      </a:lnTo>
                      <a:lnTo>
                        <a:pt x="24" y="37"/>
                      </a:lnTo>
                      <a:lnTo>
                        <a:pt x="14" y="28"/>
                      </a:lnTo>
                      <a:lnTo>
                        <a:pt x="6"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6" name="Freeform 97"/>
                <p:cNvSpPr/>
                <p:nvPr/>
              </p:nvSpPr>
              <p:spPr bwMode="auto">
                <a:xfrm flipV="1">
                  <a:off x="3065" y="1674"/>
                  <a:ext cx="41" cy="33"/>
                </a:xfrm>
                <a:custGeom>
                  <a:avLst/>
                  <a:gdLst>
                    <a:gd name="T0" fmla="*/ 0 w 83"/>
                    <a:gd name="T1" fmla="*/ 0 h 110"/>
                    <a:gd name="T2" fmla="*/ 0 w 83"/>
                    <a:gd name="T3" fmla="*/ 0 h 110"/>
                    <a:gd name="T4" fmla="*/ 0 w 83"/>
                    <a:gd name="T5" fmla="*/ 0 h 110"/>
                    <a:gd name="T6" fmla="*/ 0 w 83"/>
                    <a:gd name="T7" fmla="*/ 0 h 110"/>
                    <a:gd name="T8" fmla="*/ 0 w 83"/>
                    <a:gd name="T9" fmla="*/ 0 h 110"/>
                    <a:gd name="T10" fmla="*/ 0 w 83"/>
                    <a:gd name="T11" fmla="*/ 0 h 110"/>
                    <a:gd name="T12" fmla="*/ 0 w 83"/>
                    <a:gd name="T13" fmla="*/ 0 h 110"/>
                    <a:gd name="T14" fmla="*/ 0 w 83"/>
                    <a:gd name="T15" fmla="*/ 0 h 110"/>
                    <a:gd name="T16" fmla="*/ 0 w 83"/>
                    <a:gd name="T17" fmla="*/ 0 h 110"/>
                    <a:gd name="T18" fmla="*/ 0 w 83"/>
                    <a:gd name="T19" fmla="*/ 0 h 110"/>
                    <a:gd name="T20" fmla="*/ 0 w 83"/>
                    <a:gd name="T21" fmla="*/ 0 h 110"/>
                    <a:gd name="T22" fmla="*/ 0 w 83"/>
                    <a:gd name="T23" fmla="*/ 0 h 110"/>
                    <a:gd name="T24" fmla="*/ 0 w 83"/>
                    <a:gd name="T25" fmla="*/ 0 h 110"/>
                    <a:gd name="T26" fmla="*/ 0 w 83"/>
                    <a:gd name="T27" fmla="*/ 0 h 110"/>
                    <a:gd name="T28" fmla="*/ 0 w 83"/>
                    <a:gd name="T29" fmla="*/ 0 h 110"/>
                    <a:gd name="T30" fmla="*/ 0 w 83"/>
                    <a:gd name="T31" fmla="*/ 0 h 110"/>
                    <a:gd name="T32" fmla="*/ 0 w 83"/>
                    <a:gd name="T33" fmla="*/ 0 h 110"/>
                    <a:gd name="T34" fmla="*/ 0 w 83"/>
                    <a:gd name="T35" fmla="*/ 0 h 110"/>
                    <a:gd name="T36" fmla="*/ 0 w 83"/>
                    <a:gd name="T37" fmla="*/ 0 h 110"/>
                    <a:gd name="T38" fmla="*/ 0 w 83"/>
                    <a:gd name="T39" fmla="*/ 0 h 110"/>
                    <a:gd name="T40" fmla="*/ 0 w 83"/>
                    <a:gd name="T41" fmla="*/ 0 h 110"/>
                    <a:gd name="T42" fmla="*/ 0 w 83"/>
                    <a:gd name="T43" fmla="*/ 0 h 110"/>
                    <a:gd name="T44" fmla="*/ 0 w 83"/>
                    <a:gd name="T45" fmla="*/ 0 h 110"/>
                    <a:gd name="T46" fmla="*/ 0 w 83"/>
                    <a:gd name="T47" fmla="*/ 0 h 110"/>
                    <a:gd name="T48" fmla="*/ 0 w 83"/>
                    <a:gd name="T49" fmla="*/ 0 h 110"/>
                    <a:gd name="T50" fmla="*/ 0 w 83"/>
                    <a:gd name="T51" fmla="*/ 0 h 110"/>
                    <a:gd name="T52" fmla="*/ 0 w 83"/>
                    <a:gd name="T53" fmla="*/ 0 h 110"/>
                    <a:gd name="T54" fmla="*/ 0 w 83"/>
                    <a:gd name="T55" fmla="*/ 0 h 110"/>
                    <a:gd name="T56" fmla="*/ 0 w 83"/>
                    <a:gd name="T57" fmla="*/ 0 h 110"/>
                    <a:gd name="T58" fmla="*/ 0 w 83"/>
                    <a:gd name="T59" fmla="*/ 0 h 110"/>
                    <a:gd name="T60" fmla="*/ 0 w 83"/>
                    <a:gd name="T61" fmla="*/ 0 h 110"/>
                    <a:gd name="T62" fmla="*/ 0 w 83"/>
                    <a:gd name="T63" fmla="*/ 0 h 110"/>
                    <a:gd name="T64" fmla="*/ 0 w 83"/>
                    <a:gd name="T65" fmla="*/ 0 h 110"/>
                    <a:gd name="T66" fmla="*/ 0 w 83"/>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110"/>
                    <a:gd name="T104" fmla="*/ 83 w 83"/>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110">
                      <a:moveTo>
                        <a:pt x="0" y="6"/>
                      </a:moveTo>
                      <a:lnTo>
                        <a:pt x="10" y="4"/>
                      </a:lnTo>
                      <a:lnTo>
                        <a:pt x="20" y="3"/>
                      </a:lnTo>
                      <a:lnTo>
                        <a:pt x="31" y="4"/>
                      </a:lnTo>
                      <a:lnTo>
                        <a:pt x="41" y="6"/>
                      </a:lnTo>
                      <a:lnTo>
                        <a:pt x="49" y="11"/>
                      </a:lnTo>
                      <a:lnTo>
                        <a:pt x="57" y="18"/>
                      </a:lnTo>
                      <a:lnTo>
                        <a:pt x="64" y="26"/>
                      </a:lnTo>
                      <a:lnTo>
                        <a:pt x="69" y="36"/>
                      </a:lnTo>
                      <a:lnTo>
                        <a:pt x="71" y="54"/>
                      </a:lnTo>
                      <a:lnTo>
                        <a:pt x="68" y="72"/>
                      </a:lnTo>
                      <a:lnTo>
                        <a:pt x="61" y="91"/>
                      </a:lnTo>
                      <a:lnTo>
                        <a:pt x="55" y="108"/>
                      </a:lnTo>
                      <a:lnTo>
                        <a:pt x="55" y="110"/>
                      </a:lnTo>
                      <a:lnTo>
                        <a:pt x="57" y="110"/>
                      </a:lnTo>
                      <a:lnTo>
                        <a:pt x="61" y="109"/>
                      </a:lnTo>
                      <a:lnTo>
                        <a:pt x="62" y="107"/>
                      </a:lnTo>
                      <a:lnTo>
                        <a:pt x="71" y="87"/>
                      </a:lnTo>
                      <a:lnTo>
                        <a:pt x="79" y="65"/>
                      </a:lnTo>
                      <a:lnTo>
                        <a:pt x="83" y="42"/>
                      </a:lnTo>
                      <a:lnTo>
                        <a:pt x="76" y="23"/>
                      </a:lnTo>
                      <a:lnTo>
                        <a:pt x="69" y="15"/>
                      </a:lnTo>
                      <a:lnTo>
                        <a:pt x="61" y="8"/>
                      </a:lnTo>
                      <a:lnTo>
                        <a:pt x="52" y="3"/>
                      </a:lnTo>
                      <a:lnTo>
                        <a:pt x="41" y="1"/>
                      </a:lnTo>
                      <a:lnTo>
                        <a:pt x="31" y="0"/>
                      </a:lnTo>
                      <a:lnTo>
                        <a:pt x="20" y="0"/>
                      </a:lnTo>
                      <a:lnTo>
                        <a:pt x="10"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7" name="Freeform 98"/>
                <p:cNvSpPr/>
                <p:nvPr/>
              </p:nvSpPr>
              <p:spPr bwMode="auto">
                <a:xfrm flipV="1">
                  <a:off x="2742" y="1930"/>
                  <a:ext cx="112" cy="28"/>
                </a:xfrm>
                <a:custGeom>
                  <a:avLst/>
                  <a:gdLst>
                    <a:gd name="T0" fmla="*/ 1 w 223"/>
                    <a:gd name="T1" fmla="*/ 0 h 96"/>
                    <a:gd name="T2" fmla="*/ 1 w 223"/>
                    <a:gd name="T3" fmla="*/ 0 h 96"/>
                    <a:gd name="T4" fmla="*/ 1 w 223"/>
                    <a:gd name="T5" fmla="*/ 0 h 96"/>
                    <a:gd name="T6" fmla="*/ 1 w 223"/>
                    <a:gd name="T7" fmla="*/ 0 h 96"/>
                    <a:gd name="T8" fmla="*/ 1 w 223"/>
                    <a:gd name="T9" fmla="*/ 0 h 96"/>
                    <a:gd name="T10" fmla="*/ 1 w 223"/>
                    <a:gd name="T11" fmla="*/ 0 h 96"/>
                    <a:gd name="T12" fmla="*/ 1 w 223"/>
                    <a:gd name="T13" fmla="*/ 0 h 96"/>
                    <a:gd name="T14" fmla="*/ 1 w 223"/>
                    <a:gd name="T15" fmla="*/ 0 h 96"/>
                    <a:gd name="T16" fmla="*/ 1 w 223"/>
                    <a:gd name="T17" fmla="*/ 0 h 96"/>
                    <a:gd name="T18" fmla="*/ 1 w 223"/>
                    <a:gd name="T19" fmla="*/ 0 h 96"/>
                    <a:gd name="T20" fmla="*/ 1 w 223"/>
                    <a:gd name="T21" fmla="*/ 0 h 96"/>
                    <a:gd name="T22" fmla="*/ 1 w 223"/>
                    <a:gd name="T23" fmla="*/ 0 h 96"/>
                    <a:gd name="T24" fmla="*/ 1 w 223"/>
                    <a:gd name="T25" fmla="*/ 0 h 96"/>
                    <a:gd name="T26" fmla="*/ 1 w 223"/>
                    <a:gd name="T27" fmla="*/ 0 h 96"/>
                    <a:gd name="T28" fmla="*/ 1 w 223"/>
                    <a:gd name="T29" fmla="*/ 0 h 96"/>
                    <a:gd name="T30" fmla="*/ 1 w 223"/>
                    <a:gd name="T31" fmla="*/ 0 h 96"/>
                    <a:gd name="T32" fmla="*/ 0 w 223"/>
                    <a:gd name="T33" fmla="*/ 0 h 96"/>
                    <a:gd name="T34" fmla="*/ 0 w 223"/>
                    <a:gd name="T35" fmla="*/ 0 h 96"/>
                    <a:gd name="T36" fmla="*/ 0 w 223"/>
                    <a:gd name="T37" fmla="*/ 0 h 96"/>
                    <a:gd name="T38" fmla="*/ 0 w 223"/>
                    <a:gd name="T39" fmla="*/ 0 h 96"/>
                    <a:gd name="T40" fmla="*/ 1 w 223"/>
                    <a:gd name="T41" fmla="*/ 0 h 96"/>
                    <a:gd name="T42" fmla="*/ 1 w 223"/>
                    <a:gd name="T43" fmla="*/ 0 h 96"/>
                    <a:gd name="T44" fmla="*/ 1 w 223"/>
                    <a:gd name="T45" fmla="*/ 0 h 96"/>
                    <a:gd name="T46" fmla="*/ 1 w 223"/>
                    <a:gd name="T47" fmla="*/ 0 h 96"/>
                    <a:gd name="T48" fmla="*/ 1 w 223"/>
                    <a:gd name="T49" fmla="*/ 0 h 96"/>
                    <a:gd name="T50" fmla="*/ 1 w 223"/>
                    <a:gd name="T51" fmla="*/ 0 h 96"/>
                    <a:gd name="T52" fmla="*/ 1 w 223"/>
                    <a:gd name="T53" fmla="*/ 0 h 96"/>
                    <a:gd name="T54" fmla="*/ 1 w 223"/>
                    <a:gd name="T55" fmla="*/ 0 h 96"/>
                    <a:gd name="T56" fmla="*/ 1 w 223"/>
                    <a:gd name="T57" fmla="*/ 0 h 96"/>
                    <a:gd name="T58" fmla="*/ 1 w 223"/>
                    <a:gd name="T59" fmla="*/ 0 h 96"/>
                    <a:gd name="T60" fmla="*/ 1 w 223"/>
                    <a:gd name="T61" fmla="*/ 0 h 96"/>
                    <a:gd name="T62" fmla="*/ 1 w 223"/>
                    <a:gd name="T63" fmla="*/ 0 h 96"/>
                    <a:gd name="T64" fmla="*/ 1 w 223"/>
                    <a:gd name="T65" fmla="*/ 0 h 96"/>
                    <a:gd name="T66" fmla="*/ 1 w 223"/>
                    <a:gd name="T67" fmla="*/ 0 h 96"/>
                    <a:gd name="T68" fmla="*/ 1 w 223"/>
                    <a:gd name="T69" fmla="*/ 0 h 96"/>
                    <a:gd name="T70" fmla="*/ 1 w 223"/>
                    <a:gd name="T71" fmla="*/ 0 h 96"/>
                    <a:gd name="T72" fmla="*/ 1 w 223"/>
                    <a:gd name="T73" fmla="*/ 0 h 96"/>
                    <a:gd name="T74" fmla="*/ 1 w 223"/>
                    <a:gd name="T75" fmla="*/ 0 h 96"/>
                    <a:gd name="T76" fmla="*/ 1 w 223"/>
                    <a:gd name="T77" fmla="*/ 0 h 96"/>
                    <a:gd name="T78" fmla="*/ 1 w 223"/>
                    <a:gd name="T79" fmla="*/ 0 h 96"/>
                    <a:gd name="T80" fmla="*/ 1 w 223"/>
                    <a:gd name="T81" fmla="*/ 0 h 96"/>
                    <a:gd name="T82" fmla="*/ 1 w 223"/>
                    <a:gd name="T83" fmla="*/ 0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3"/>
                    <a:gd name="T127" fmla="*/ 0 h 96"/>
                    <a:gd name="T128" fmla="*/ 223 w 223"/>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3" h="96">
                      <a:moveTo>
                        <a:pt x="223" y="0"/>
                      </a:moveTo>
                      <a:lnTo>
                        <a:pt x="208" y="0"/>
                      </a:lnTo>
                      <a:lnTo>
                        <a:pt x="193" y="0"/>
                      </a:lnTo>
                      <a:lnTo>
                        <a:pt x="179" y="1"/>
                      </a:lnTo>
                      <a:lnTo>
                        <a:pt x="164" y="2"/>
                      </a:lnTo>
                      <a:lnTo>
                        <a:pt x="150" y="5"/>
                      </a:lnTo>
                      <a:lnTo>
                        <a:pt x="137" y="8"/>
                      </a:lnTo>
                      <a:lnTo>
                        <a:pt x="123" y="13"/>
                      </a:lnTo>
                      <a:lnTo>
                        <a:pt x="109" y="18"/>
                      </a:lnTo>
                      <a:lnTo>
                        <a:pt x="94" y="25"/>
                      </a:lnTo>
                      <a:lnTo>
                        <a:pt x="80" y="35"/>
                      </a:lnTo>
                      <a:lnTo>
                        <a:pt x="66" y="44"/>
                      </a:lnTo>
                      <a:lnTo>
                        <a:pt x="53" y="53"/>
                      </a:lnTo>
                      <a:lnTo>
                        <a:pt x="39" y="63"/>
                      </a:lnTo>
                      <a:lnTo>
                        <a:pt x="25" y="73"/>
                      </a:lnTo>
                      <a:lnTo>
                        <a:pt x="12" y="83"/>
                      </a:lnTo>
                      <a:lnTo>
                        <a:pt x="0" y="93"/>
                      </a:lnTo>
                      <a:lnTo>
                        <a:pt x="0" y="94"/>
                      </a:lnTo>
                      <a:lnTo>
                        <a:pt x="0" y="96"/>
                      </a:lnTo>
                      <a:lnTo>
                        <a:pt x="1" y="96"/>
                      </a:lnTo>
                      <a:lnTo>
                        <a:pt x="15" y="84"/>
                      </a:lnTo>
                      <a:lnTo>
                        <a:pt x="28" y="74"/>
                      </a:lnTo>
                      <a:lnTo>
                        <a:pt x="42" y="63"/>
                      </a:lnTo>
                      <a:lnTo>
                        <a:pt x="57" y="53"/>
                      </a:lnTo>
                      <a:lnTo>
                        <a:pt x="71" y="44"/>
                      </a:lnTo>
                      <a:lnTo>
                        <a:pt x="87" y="35"/>
                      </a:lnTo>
                      <a:lnTo>
                        <a:pt x="102" y="26"/>
                      </a:lnTo>
                      <a:lnTo>
                        <a:pt x="118" y="18"/>
                      </a:lnTo>
                      <a:lnTo>
                        <a:pt x="130" y="14"/>
                      </a:lnTo>
                      <a:lnTo>
                        <a:pt x="142" y="10"/>
                      </a:lnTo>
                      <a:lnTo>
                        <a:pt x="155" y="8"/>
                      </a:lnTo>
                      <a:lnTo>
                        <a:pt x="168" y="7"/>
                      </a:lnTo>
                      <a:lnTo>
                        <a:pt x="180" y="6"/>
                      </a:lnTo>
                      <a:lnTo>
                        <a:pt x="194" y="5"/>
                      </a:lnTo>
                      <a:lnTo>
                        <a:pt x="208" y="2"/>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8" name="Freeform 99"/>
                <p:cNvSpPr/>
                <p:nvPr/>
              </p:nvSpPr>
              <p:spPr bwMode="auto">
                <a:xfrm flipV="1">
                  <a:off x="2711" y="1863"/>
                  <a:ext cx="108" cy="79"/>
                </a:xfrm>
                <a:custGeom>
                  <a:avLst/>
                  <a:gdLst>
                    <a:gd name="T0" fmla="*/ 0 w 217"/>
                    <a:gd name="T1" fmla="*/ 0 h 268"/>
                    <a:gd name="T2" fmla="*/ 0 w 217"/>
                    <a:gd name="T3" fmla="*/ 0 h 268"/>
                    <a:gd name="T4" fmla="*/ 0 w 217"/>
                    <a:gd name="T5" fmla="*/ 0 h 268"/>
                    <a:gd name="T6" fmla="*/ 0 w 217"/>
                    <a:gd name="T7" fmla="*/ 0 h 268"/>
                    <a:gd name="T8" fmla="*/ 0 w 217"/>
                    <a:gd name="T9" fmla="*/ 0 h 268"/>
                    <a:gd name="T10" fmla="*/ 0 w 217"/>
                    <a:gd name="T11" fmla="*/ 0 h 268"/>
                    <a:gd name="T12" fmla="*/ 0 w 217"/>
                    <a:gd name="T13" fmla="*/ 0 h 268"/>
                    <a:gd name="T14" fmla="*/ 0 w 217"/>
                    <a:gd name="T15" fmla="*/ 0 h 268"/>
                    <a:gd name="T16" fmla="*/ 0 w 217"/>
                    <a:gd name="T17" fmla="*/ 0 h 268"/>
                    <a:gd name="T18" fmla="*/ 0 w 217"/>
                    <a:gd name="T19" fmla="*/ 0 h 268"/>
                    <a:gd name="T20" fmla="*/ 0 w 217"/>
                    <a:gd name="T21" fmla="*/ 0 h 268"/>
                    <a:gd name="T22" fmla="*/ 0 w 217"/>
                    <a:gd name="T23" fmla="*/ 0 h 268"/>
                    <a:gd name="T24" fmla="*/ 0 w 217"/>
                    <a:gd name="T25" fmla="*/ 0 h 268"/>
                    <a:gd name="T26" fmla="*/ 0 w 217"/>
                    <a:gd name="T27" fmla="*/ 0 h 268"/>
                    <a:gd name="T28" fmla="*/ 0 w 217"/>
                    <a:gd name="T29" fmla="*/ 0 h 268"/>
                    <a:gd name="T30" fmla="*/ 0 w 217"/>
                    <a:gd name="T31" fmla="*/ 0 h 268"/>
                    <a:gd name="T32" fmla="*/ 0 w 217"/>
                    <a:gd name="T33" fmla="*/ 0 h 268"/>
                    <a:gd name="T34" fmla="*/ 0 w 217"/>
                    <a:gd name="T35" fmla="*/ 0 h 268"/>
                    <a:gd name="T36" fmla="*/ 0 w 217"/>
                    <a:gd name="T37" fmla="*/ 0 h 268"/>
                    <a:gd name="T38" fmla="*/ 0 w 217"/>
                    <a:gd name="T39" fmla="*/ 0 h 268"/>
                    <a:gd name="T40" fmla="*/ 0 w 217"/>
                    <a:gd name="T41" fmla="*/ 0 h 268"/>
                    <a:gd name="T42" fmla="*/ 0 w 217"/>
                    <a:gd name="T43" fmla="*/ 0 h 268"/>
                    <a:gd name="T44" fmla="*/ 0 w 217"/>
                    <a:gd name="T45" fmla="*/ 0 h 268"/>
                    <a:gd name="T46" fmla="*/ 0 w 217"/>
                    <a:gd name="T47" fmla="*/ 0 h 268"/>
                    <a:gd name="T48" fmla="*/ 0 w 217"/>
                    <a:gd name="T49" fmla="*/ 0 h 268"/>
                    <a:gd name="T50" fmla="*/ 0 w 217"/>
                    <a:gd name="T51" fmla="*/ 0 h 268"/>
                    <a:gd name="T52" fmla="*/ 0 w 217"/>
                    <a:gd name="T53" fmla="*/ 0 h 268"/>
                    <a:gd name="T54" fmla="*/ 0 w 217"/>
                    <a:gd name="T55" fmla="*/ 0 h 268"/>
                    <a:gd name="T56" fmla="*/ 0 w 217"/>
                    <a:gd name="T57" fmla="*/ 0 h 268"/>
                    <a:gd name="T58" fmla="*/ 0 w 217"/>
                    <a:gd name="T59" fmla="*/ 0 h 268"/>
                    <a:gd name="T60" fmla="*/ 0 w 217"/>
                    <a:gd name="T61" fmla="*/ 0 h 268"/>
                    <a:gd name="T62" fmla="*/ 0 w 217"/>
                    <a:gd name="T63" fmla="*/ 0 h 268"/>
                    <a:gd name="T64" fmla="*/ 0 w 217"/>
                    <a:gd name="T65" fmla="*/ 0 h 268"/>
                    <a:gd name="T66" fmla="*/ 0 w 217"/>
                    <a:gd name="T67" fmla="*/ 0 h 268"/>
                    <a:gd name="T68" fmla="*/ 0 w 217"/>
                    <a:gd name="T69" fmla="*/ 0 h 268"/>
                    <a:gd name="T70" fmla="*/ 0 w 217"/>
                    <a:gd name="T71" fmla="*/ 0 h 268"/>
                    <a:gd name="T72" fmla="*/ 0 w 217"/>
                    <a:gd name="T73" fmla="*/ 0 h 268"/>
                    <a:gd name="T74" fmla="*/ 0 w 217"/>
                    <a:gd name="T75" fmla="*/ 0 h 268"/>
                    <a:gd name="T76" fmla="*/ 0 w 217"/>
                    <a:gd name="T77" fmla="*/ 0 h 268"/>
                    <a:gd name="T78" fmla="*/ 0 w 217"/>
                    <a:gd name="T79" fmla="*/ 0 h 268"/>
                    <a:gd name="T80" fmla="*/ 0 w 217"/>
                    <a:gd name="T81" fmla="*/ 0 h 268"/>
                    <a:gd name="T82" fmla="*/ 0 w 217"/>
                    <a:gd name="T83" fmla="*/ 0 h 268"/>
                    <a:gd name="T84" fmla="*/ 0 w 217"/>
                    <a:gd name="T85" fmla="*/ 0 h 268"/>
                    <a:gd name="T86" fmla="*/ 0 w 217"/>
                    <a:gd name="T87" fmla="*/ 0 h 268"/>
                    <a:gd name="T88" fmla="*/ 0 w 217"/>
                    <a:gd name="T89" fmla="*/ 0 h 268"/>
                    <a:gd name="T90" fmla="*/ 0 w 217"/>
                    <a:gd name="T91" fmla="*/ 0 h 268"/>
                    <a:gd name="T92" fmla="*/ 0 w 217"/>
                    <a:gd name="T93" fmla="*/ 0 h 268"/>
                    <a:gd name="T94" fmla="*/ 0 w 217"/>
                    <a:gd name="T95" fmla="*/ 0 h 268"/>
                    <a:gd name="T96" fmla="*/ 0 w 217"/>
                    <a:gd name="T97" fmla="*/ 0 h 268"/>
                    <a:gd name="T98" fmla="*/ 0 w 217"/>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268"/>
                    <a:gd name="T152" fmla="*/ 217 w 217"/>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268">
                      <a:moveTo>
                        <a:pt x="217" y="0"/>
                      </a:moveTo>
                      <a:lnTo>
                        <a:pt x="203" y="2"/>
                      </a:lnTo>
                      <a:lnTo>
                        <a:pt x="190" y="5"/>
                      </a:lnTo>
                      <a:lnTo>
                        <a:pt x="178" y="9"/>
                      </a:lnTo>
                      <a:lnTo>
                        <a:pt x="166" y="13"/>
                      </a:lnTo>
                      <a:lnTo>
                        <a:pt x="155" y="17"/>
                      </a:lnTo>
                      <a:lnTo>
                        <a:pt x="143" y="23"/>
                      </a:lnTo>
                      <a:lnTo>
                        <a:pt x="132" y="29"/>
                      </a:lnTo>
                      <a:lnTo>
                        <a:pt x="120" y="35"/>
                      </a:lnTo>
                      <a:lnTo>
                        <a:pt x="111" y="40"/>
                      </a:lnTo>
                      <a:lnTo>
                        <a:pt x="103" y="47"/>
                      </a:lnTo>
                      <a:lnTo>
                        <a:pt x="95" y="54"/>
                      </a:lnTo>
                      <a:lnTo>
                        <a:pt x="87" y="63"/>
                      </a:lnTo>
                      <a:lnTo>
                        <a:pt x="79" y="73"/>
                      </a:lnTo>
                      <a:lnTo>
                        <a:pt x="71" y="81"/>
                      </a:lnTo>
                      <a:lnTo>
                        <a:pt x="64" y="90"/>
                      </a:lnTo>
                      <a:lnTo>
                        <a:pt x="57" y="98"/>
                      </a:lnTo>
                      <a:lnTo>
                        <a:pt x="42" y="116"/>
                      </a:lnTo>
                      <a:lnTo>
                        <a:pt x="29" y="135"/>
                      </a:lnTo>
                      <a:lnTo>
                        <a:pt x="19" y="156"/>
                      </a:lnTo>
                      <a:lnTo>
                        <a:pt x="11" y="176"/>
                      </a:lnTo>
                      <a:lnTo>
                        <a:pt x="5" y="197"/>
                      </a:lnTo>
                      <a:lnTo>
                        <a:pt x="0" y="220"/>
                      </a:lnTo>
                      <a:lnTo>
                        <a:pt x="0" y="243"/>
                      </a:lnTo>
                      <a:lnTo>
                        <a:pt x="2" y="266"/>
                      </a:lnTo>
                      <a:lnTo>
                        <a:pt x="3" y="268"/>
                      </a:lnTo>
                      <a:lnTo>
                        <a:pt x="5" y="267"/>
                      </a:lnTo>
                      <a:lnTo>
                        <a:pt x="7" y="265"/>
                      </a:lnTo>
                      <a:lnTo>
                        <a:pt x="8" y="262"/>
                      </a:lnTo>
                      <a:lnTo>
                        <a:pt x="8" y="233"/>
                      </a:lnTo>
                      <a:lnTo>
                        <a:pt x="12" y="206"/>
                      </a:lnTo>
                      <a:lnTo>
                        <a:pt x="19" y="181"/>
                      </a:lnTo>
                      <a:lnTo>
                        <a:pt x="29" y="158"/>
                      </a:lnTo>
                      <a:lnTo>
                        <a:pt x="42" y="135"/>
                      </a:lnTo>
                      <a:lnTo>
                        <a:pt x="56" y="113"/>
                      </a:lnTo>
                      <a:lnTo>
                        <a:pt x="73" y="91"/>
                      </a:lnTo>
                      <a:lnTo>
                        <a:pt x="90" y="69"/>
                      </a:lnTo>
                      <a:lnTo>
                        <a:pt x="104" y="55"/>
                      </a:lnTo>
                      <a:lnTo>
                        <a:pt x="118" y="44"/>
                      </a:lnTo>
                      <a:lnTo>
                        <a:pt x="133" y="33"/>
                      </a:lnTo>
                      <a:lnTo>
                        <a:pt x="149" y="25"/>
                      </a:lnTo>
                      <a:lnTo>
                        <a:pt x="165" y="18"/>
                      </a:lnTo>
                      <a:lnTo>
                        <a:pt x="182" y="13"/>
                      </a:lnTo>
                      <a:lnTo>
                        <a:pt x="200" y="6"/>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9" name="Freeform 100"/>
                <p:cNvSpPr/>
                <p:nvPr/>
              </p:nvSpPr>
              <p:spPr bwMode="auto">
                <a:xfrm flipV="1">
                  <a:off x="2806" y="1683"/>
                  <a:ext cx="67" cy="11"/>
                </a:xfrm>
                <a:custGeom>
                  <a:avLst/>
                  <a:gdLst>
                    <a:gd name="T0" fmla="*/ 0 w 135"/>
                    <a:gd name="T1" fmla="*/ 0 h 40"/>
                    <a:gd name="T2" fmla="*/ 0 w 135"/>
                    <a:gd name="T3" fmla="*/ 0 h 40"/>
                    <a:gd name="T4" fmla="*/ 0 w 135"/>
                    <a:gd name="T5" fmla="*/ 0 h 40"/>
                    <a:gd name="T6" fmla="*/ 0 w 135"/>
                    <a:gd name="T7" fmla="*/ 0 h 40"/>
                    <a:gd name="T8" fmla="*/ 0 w 135"/>
                    <a:gd name="T9" fmla="*/ 0 h 40"/>
                    <a:gd name="T10" fmla="*/ 0 w 135"/>
                    <a:gd name="T11" fmla="*/ 0 h 40"/>
                    <a:gd name="T12" fmla="*/ 0 w 135"/>
                    <a:gd name="T13" fmla="*/ 0 h 40"/>
                    <a:gd name="T14" fmla="*/ 0 w 135"/>
                    <a:gd name="T15" fmla="*/ 0 h 40"/>
                    <a:gd name="T16" fmla="*/ 0 w 135"/>
                    <a:gd name="T17" fmla="*/ 0 h 40"/>
                    <a:gd name="T18" fmla="*/ 0 w 135"/>
                    <a:gd name="T19" fmla="*/ 0 h 40"/>
                    <a:gd name="T20" fmla="*/ 0 w 135"/>
                    <a:gd name="T21" fmla="*/ 0 h 40"/>
                    <a:gd name="T22" fmla="*/ 0 w 135"/>
                    <a:gd name="T23" fmla="*/ 0 h 40"/>
                    <a:gd name="T24" fmla="*/ 0 w 135"/>
                    <a:gd name="T25" fmla="*/ 0 h 40"/>
                    <a:gd name="T26" fmla="*/ 0 w 135"/>
                    <a:gd name="T27" fmla="*/ 0 h 40"/>
                    <a:gd name="T28" fmla="*/ 0 w 135"/>
                    <a:gd name="T29" fmla="*/ 0 h 40"/>
                    <a:gd name="T30" fmla="*/ 0 w 135"/>
                    <a:gd name="T31" fmla="*/ 0 h 40"/>
                    <a:gd name="T32" fmla="*/ 0 w 135"/>
                    <a:gd name="T33" fmla="*/ 0 h 40"/>
                    <a:gd name="T34" fmla="*/ 0 w 135"/>
                    <a:gd name="T35" fmla="*/ 0 h 40"/>
                    <a:gd name="T36" fmla="*/ 0 w 135"/>
                    <a:gd name="T37" fmla="*/ 0 h 40"/>
                    <a:gd name="T38" fmla="*/ 0 w 135"/>
                    <a:gd name="T39" fmla="*/ 0 h 40"/>
                    <a:gd name="T40" fmla="*/ 0 w 135"/>
                    <a:gd name="T41" fmla="*/ 0 h 40"/>
                    <a:gd name="T42" fmla="*/ 0 w 135"/>
                    <a:gd name="T43" fmla="*/ 0 h 40"/>
                    <a:gd name="T44" fmla="*/ 0 w 135"/>
                    <a:gd name="T45" fmla="*/ 0 h 40"/>
                    <a:gd name="T46" fmla="*/ 0 w 135"/>
                    <a:gd name="T47" fmla="*/ 0 h 40"/>
                    <a:gd name="T48" fmla="*/ 0 w 135"/>
                    <a:gd name="T49" fmla="*/ 0 h 40"/>
                    <a:gd name="T50" fmla="*/ 0 w 135"/>
                    <a:gd name="T51" fmla="*/ 0 h 40"/>
                    <a:gd name="T52" fmla="*/ 0 w 135"/>
                    <a:gd name="T53" fmla="*/ 0 h 40"/>
                    <a:gd name="T54" fmla="*/ 0 w 135"/>
                    <a:gd name="T55" fmla="*/ 0 h 40"/>
                    <a:gd name="T56" fmla="*/ 0 w 135"/>
                    <a:gd name="T57" fmla="*/ 0 h 40"/>
                    <a:gd name="T58" fmla="*/ 0 w 135"/>
                    <a:gd name="T59" fmla="*/ 0 h 40"/>
                    <a:gd name="T60" fmla="*/ 0 w 135"/>
                    <a:gd name="T61" fmla="*/ 0 h 40"/>
                    <a:gd name="T62" fmla="*/ 0 w 135"/>
                    <a:gd name="T63" fmla="*/ 0 h 40"/>
                    <a:gd name="T64" fmla="*/ 0 w 135"/>
                    <a:gd name="T65" fmla="*/ 0 h 40"/>
                    <a:gd name="T66" fmla="*/ 0 w 135"/>
                    <a:gd name="T67" fmla="*/ 0 h 40"/>
                    <a:gd name="T68" fmla="*/ 0 w 135"/>
                    <a:gd name="T69" fmla="*/ 0 h 40"/>
                    <a:gd name="T70" fmla="*/ 0 w 135"/>
                    <a:gd name="T71" fmla="*/ 0 h 40"/>
                    <a:gd name="T72" fmla="*/ 0 w 135"/>
                    <a:gd name="T73" fmla="*/ 0 h 40"/>
                    <a:gd name="T74" fmla="*/ 0 w 135"/>
                    <a:gd name="T75" fmla="*/ 0 h 40"/>
                    <a:gd name="T76" fmla="*/ 0 w 135"/>
                    <a:gd name="T77" fmla="*/ 0 h 40"/>
                    <a:gd name="T78" fmla="*/ 0 w 135"/>
                    <a:gd name="T79" fmla="*/ 0 h 40"/>
                    <a:gd name="T80" fmla="*/ 0 w 135"/>
                    <a:gd name="T81" fmla="*/ 0 h 40"/>
                    <a:gd name="T82" fmla="*/ 0 w 135"/>
                    <a:gd name="T83" fmla="*/ 0 h 40"/>
                    <a:gd name="T84" fmla="*/ 0 w 135"/>
                    <a:gd name="T85" fmla="*/ 0 h 40"/>
                    <a:gd name="T86" fmla="*/ 0 w 135"/>
                    <a:gd name="T87" fmla="*/ 0 h 40"/>
                    <a:gd name="T88" fmla="*/ 0 w 135"/>
                    <a:gd name="T89" fmla="*/ 0 h 40"/>
                    <a:gd name="T90" fmla="*/ 0 w 135"/>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40"/>
                    <a:gd name="T140" fmla="*/ 135 w 135"/>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40">
                      <a:moveTo>
                        <a:pt x="0" y="40"/>
                      </a:moveTo>
                      <a:lnTo>
                        <a:pt x="7" y="37"/>
                      </a:lnTo>
                      <a:lnTo>
                        <a:pt x="14" y="32"/>
                      </a:lnTo>
                      <a:lnTo>
                        <a:pt x="21" y="28"/>
                      </a:lnTo>
                      <a:lnTo>
                        <a:pt x="28" y="24"/>
                      </a:lnTo>
                      <a:lnTo>
                        <a:pt x="35" y="21"/>
                      </a:lnTo>
                      <a:lnTo>
                        <a:pt x="42" y="18"/>
                      </a:lnTo>
                      <a:lnTo>
                        <a:pt x="50" y="16"/>
                      </a:lnTo>
                      <a:lnTo>
                        <a:pt x="58" y="15"/>
                      </a:lnTo>
                      <a:lnTo>
                        <a:pt x="67" y="14"/>
                      </a:lnTo>
                      <a:lnTo>
                        <a:pt x="76" y="13"/>
                      </a:lnTo>
                      <a:lnTo>
                        <a:pt x="86" y="10"/>
                      </a:lnTo>
                      <a:lnTo>
                        <a:pt x="95" y="8"/>
                      </a:lnTo>
                      <a:lnTo>
                        <a:pt x="104" y="7"/>
                      </a:lnTo>
                      <a:lnTo>
                        <a:pt x="113" y="7"/>
                      </a:lnTo>
                      <a:lnTo>
                        <a:pt x="123" y="7"/>
                      </a:lnTo>
                      <a:lnTo>
                        <a:pt x="133" y="9"/>
                      </a:lnTo>
                      <a:lnTo>
                        <a:pt x="134" y="9"/>
                      </a:lnTo>
                      <a:lnTo>
                        <a:pt x="135" y="8"/>
                      </a:lnTo>
                      <a:lnTo>
                        <a:pt x="135" y="7"/>
                      </a:lnTo>
                      <a:lnTo>
                        <a:pt x="134" y="6"/>
                      </a:lnTo>
                      <a:lnTo>
                        <a:pt x="126" y="2"/>
                      </a:lnTo>
                      <a:lnTo>
                        <a:pt x="117" y="1"/>
                      </a:lnTo>
                      <a:lnTo>
                        <a:pt x="109" y="0"/>
                      </a:lnTo>
                      <a:lnTo>
                        <a:pt x="101" y="1"/>
                      </a:lnTo>
                      <a:lnTo>
                        <a:pt x="91" y="2"/>
                      </a:lnTo>
                      <a:lnTo>
                        <a:pt x="83" y="5"/>
                      </a:lnTo>
                      <a:lnTo>
                        <a:pt x="74" y="7"/>
                      </a:lnTo>
                      <a:lnTo>
                        <a:pt x="66" y="9"/>
                      </a:lnTo>
                      <a:lnTo>
                        <a:pt x="59" y="10"/>
                      </a:lnTo>
                      <a:lnTo>
                        <a:pt x="52" y="13"/>
                      </a:lnTo>
                      <a:lnTo>
                        <a:pt x="44" y="14"/>
                      </a:lnTo>
                      <a:lnTo>
                        <a:pt x="37" y="16"/>
                      </a:lnTo>
                      <a:lnTo>
                        <a:pt x="33" y="18"/>
                      </a:lnTo>
                      <a:lnTo>
                        <a:pt x="27" y="21"/>
                      </a:lnTo>
                      <a:lnTo>
                        <a:pt x="23" y="24"/>
                      </a:lnTo>
                      <a:lnTo>
                        <a:pt x="19" y="27"/>
                      </a:lnTo>
                      <a:lnTo>
                        <a:pt x="14" y="30"/>
                      </a:lnTo>
                      <a:lnTo>
                        <a:pt x="10" y="33"/>
                      </a:lnTo>
                      <a:lnTo>
                        <a:pt x="5" y="37"/>
                      </a:lnTo>
                      <a:lnTo>
                        <a:pt x="0" y="39"/>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0" name="Freeform 101"/>
                <p:cNvSpPr/>
                <p:nvPr/>
              </p:nvSpPr>
              <p:spPr bwMode="auto">
                <a:xfrm flipV="1">
                  <a:off x="2806" y="1692"/>
                  <a:ext cx="57" cy="9"/>
                </a:xfrm>
                <a:custGeom>
                  <a:avLst/>
                  <a:gdLst>
                    <a:gd name="T0" fmla="*/ 0 w 116"/>
                    <a:gd name="T1" fmla="*/ 0 h 30"/>
                    <a:gd name="T2" fmla="*/ 0 w 116"/>
                    <a:gd name="T3" fmla="*/ 0 h 30"/>
                    <a:gd name="T4" fmla="*/ 0 w 116"/>
                    <a:gd name="T5" fmla="*/ 0 h 30"/>
                    <a:gd name="T6" fmla="*/ 0 w 116"/>
                    <a:gd name="T7" fmla="*/ 0 h 30"/>
                    <a:gd name="T8" fmla="*/ 0 w 116"/>
                    <a:gd name="T9" fmla="*/ 0 h 30"/>
                    <a:gd name="T10" fmla="*/ 0 w 116"/>
                    <a:gd name="T11" fmla="*/ 0 h 30"/>
                    <a:gd name="T12" fmla="*/ 0 w 116"/>
                    <a:gd name="T13" fmla="*/ 0 h 30"/>
                    <a:gd name="T14" fmla="*/ 0 w 116"/>
                    <a:gd name="T15" fmla="*/ 0 h 30"/>
                    <a:gd name="T16" fmla="*/ 0 w 116"/>
                    <a:gd name="T17" fmla="*/ 0 h 30"/>
                    <a:gd name="T18" fmla="*/ 0 w 116"/>
                    <a:gd name="T19" fmla="*/ 0 h 30"/>
                    <a:gd name="T20" fmla="*/ 0 w 116"/>
                    <a:gd name="T21" fmla="*/ 0 h 30"/>
                    <a:gd name="T22" fmla="*/ 0 w 116"/>
                    <a:gd name="T23" fmla="*/ 0 h 30"/>
                    <a:gd name="T24" fmla="*/ 0 w 116"/>
                    <a:gd name="T25" fmla="*/ 0 h 30"/>
                    <a:gd name="T26" fmla="*/ 0 w 116"/>
                    <a:gd name="T27" fmla="*/ 0 h 30"/>
                    <a:gd name="T28" fmla="*/ 0 w 116"/>
                    <a:gd name="T29" fmla="*/ 0 h 30"/>
                    <a:gd name="T30" fmla="*/ 0 w 116"/>
                    <a:gd name="T31" fmla="*/ 0 h 30"/>
                    <a:gd name="T32" fmla="*/ 0 w 116"/>
                    <a:gd name="T33" fmla="*/ 0 h 30"/>
                    <a:gd name="T34" fmla="*/ 0 w 116"/>
                    <a:gd name="T35" fmla="*/ 0 h 30"/>
                    <a:gd name="T36" fmla="*/ 0 w 116"/>
                    <a:gd name="T37" fmla="*/ 0 h 30"/>
                    <a:gd name="T38" fmla="*/ 0 w 116"/>
                    <a:gd name="T39" fmla="*/ 0 h 30"/>
                    <a:gd name="T40" fmla="*/ 0 w 116"/>
                    <a:gd name="T41" fmla="*/ 0 h 30"/>
                    <a:gd name="T42" fmla="*/ 0 w 116"/>
                    <a:gd name="T43" fmla="*/ 0 h 30"/>
                    <a:gd name="T44" fmla="*/ 0 w 116"/>
                    <a:gd name="T45" fmla="*/ 0 h 30"/>
                    <a:gd name="T46" fmla="*/ 0 w 116"/>
                    <a:gd name="T47" fmla="*/ 0 h 30"/>
                    <a:gd name="T48" fmla="*/ 0 w 116"/>
                    <a:gd name="T49" fmla="*/ 0 h 30"/>
                    <a:gd name="T50" fmla="*/ 0 w 116"/>
                    <a:gd name="T51" fmla="*/ 0 h 30"/>
                    <a:gd name="T52" fmla="*/ 0 w 116"/>
                    <a:gd name="T53" fmla="*/ 0 h 30"/>
                    <a:gd name="T54" fmla="*/ 0 w 116"/>
                    <a:gd name="T55" fmla="*/ 0 h 30"/>
                    <a:gd name="T56" fmla="*/ 0 w 116"/>
                    <a:gd name="T57" fmla="*/ 0 h 30"/>
                    <a:gd name="T58" fmla="*/ 0 w 116"/>
                    <a:gd name="T59" fmla="*/ 0 h 30"/>
                    <a:gd name="T60" fmla="*/ 0 w 116"/>
                    <a:gd name="T61" fmla="*/ 0 h 30"/>
                    <a:gd name="T62" fmla="*/ 0 w 116"/>
                    <a:gd name="T63" fmla="*/ 0 h 30"/>
                    <a:gd name="T64" fmla="*/ 0 w 116"/>
                    <a:gd name="T65" fmla="*/ 0 h 30"/>
                    <a:gd name="T66" fmla="*/ 0 w 116"/>
                    <a:gd name="T67" fmla="*/ 0 h 30"/>
                    <a:gd name="T68" fmla="*/ 0 w 116"/>
                    <a:gd name="T69" fmla="*/ 0 h 30"/>
                    <a:gd name="T70" fmla="*/ 0 w 116"/>
                    <a:gd name="T71" fmla="*/ 0 h 30"/>
                    <a:gd name="T72" fmla="*/ 0 w 116"/>
                    <a:gd name="T73" fmla="*/ 0 h 30"/>
                    <a:gd name="T74" fmla="*/ 0 w 116"/>
                    <a:gd name="T75" fmla="*/ 0 h 30"/>
                    <a:gd name="T76" fmla="*/ 0 w 116"/>
                    <a:gd name="T77" fmla="*/ 0 h 30"/>
                    <a:gd name="T78" fmla="*/ 0 w 116"/>
                    <a:gd name="T79" fmla="*/ 0 h 30"/>
                    <a:gd name="T80" fmla="*/ 0 w 116"/>
                    <a:gd name="T81" fmla="*/ 0 h 30"/>
                    <a:gd name="T82" fmla="*/ 0 w 116"/>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30"/>
                    <a:gd name="T128" fmla="*/ 116 w 116"/>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30">
                      <a:moveTo>
                        <a:pt x="0" y="30"/>
                      </a:moveTo>
                      <a:lnTo>
                        <a:pt x="6" y="28"/>
                      </a:lnTo>
                      <a:lnTo>
                        <a:pt x="12" y="27"/>
                      </a:lnTo>
                      <a:lnTo>
                        <a:pt x="17" y="24"/>
                      </a:lnTo>
                      <a:lnTo>
                        <a:pt x="22" y="22"/>
                      </a:lnTo>
                      <a:lnTo>
                        <a:pt x="28" y="20"/>
                      </a:lnTo>
                      <a:lnTo>
                        <a:pt x="34" y="19"/>
                      </a:lnTo>
                      <a:lnTo>
                        <a:pt x="40" y="16"/>
                      </a:lnTo>
                      <a:lnTo>
                        <a:pt x="45" y="15"/>
                      </a:lnTo>
                      <a:lnTo>
                        <a:pt x="53" y="13"/>
                      </a:lnTo>
                      <a:lnTo>
                        <a:pt x="61" y="12"/>
                      </a:lnTo>
                      <a:lnTo>
                        <a:pt x="70" y="12"/>
                      </a:lnTo>
                      <a:lnTo>
                        <a:pt x="78" y="12"/>
                      </a:lnTo>
                      <a:lnTo>
                        <a:pt x="86" y="13"/>
                      </a:lnTo>
                      <a:lnTo>
                        <a:pt x="94" y="14"/>
                      </a:lnTo>
                      <a:lnTo>
                        <a:pt x="103" y="15"/>
                      </a:lnTo>
                      <a:lnTo>
                        <a:pt x="111" y="17"/>
                      </a:lnTo>
                      <a:lnTo>
                        <a:pt x="113" y="17"/>
                      </a:lnTo>
                      <a:lnTo>
                        <a:pt x="114" y="15"/>
                      </a:lnTo>
                      <a:lnTo>
                        <a:pt x="116" y="12"/>
                      </a:lnTo>
                      <a:lnTo>
                        <a:pt x="114" y="11"/>
                      </a:lnTo>
                      <a:lnTo>
                        <a:pt x="108" y="7"/>
                      </a:lnTo>
                      <a:lnTo>
                        <a:pt x="101" y="5"/>
                      </a:lnTo>
                      <a:lnTo>
                        <a:pt x="95" y="2"/>
                      </a:lnTo>
                      <a:lnTo>
                        <a:pt x="88" y="1"/>
                      </a:lnTo>
                      <a:lnTo>
                        <a:pt x="81" y="0"/>
                      </a:lnTo>
                      <a:lnTo>
                        <a:pt x="74" y="0"/>
                      </a:lnTo>
                      <a:lnTo>
                        <a:pt x="67" y="1"/>
                      </a:lnTo>
                      <a:lnTo>
                        <a:pt x="60" y="2"/>
                      </a:lnTo>
                      <a:lnTo>
                        <a:pt x="53" y="5"/>
                      </a:lnTo>
                      <a:lnTo>
                        <a:pt x="45" y="7"/>
                      </a:lnTo>
                      <a:lnTo>
                        <a:pt x="37" y="9"/>
                      </a:lnTo>
                      <a:lnTo>
                        <a:pt x="30" y="12"/>
                      </a:lnTo>
                      <a:lnTo>
                        <a:pt x="22" y="16"/>
                      </a:lnTo>
                      <a:lnTo>
                        <a:pt x="15" y="21"/>
                      </a:lnTo>
                      <a:lnTo>
                        <a:pt x="8" y="26"/>
                      </a:lnTo>
                      <a:lnTo>
                        <a:pt x="0" y="2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1" name="Freeform 102"/>
                <p:cNvSpPr/>
                <p:nvPr/>
              </p:nvSpPr>
              <p:spPr bwMode="auto">
                <a:xfrm flipV="1">
                  <a:off x="2663" y="1787"/>
                  <a:ext cx="37" cy="173"/>
                </a:xfrm>
                <a:custGeom>
                  <a:avLst/>
                  <a:gdLst>
                    <a:gd name="T0" fmla="*/ 1 w 72"/>
                    <a:gd name="T1" fmla="*/ 0 h 586"/>
                    <a:gd name="T2" fmla="*/ 1 w 72"/>
                    <a:gd name="T3" fmla="*/ 0 h 586"/>
                    <a:gd name="T4" fmla="*/ 1 w 72"/>
                    <a:gd name="T5" fmla="*/ 0 h 586"/>
                    <a:gd name="T6" fmla="*/ 1 w 72"/>
                    <a:gd name="T7" fmla="*/ 0 h 586"/>
                    <a:gd name="T8" fmla="*/ 0 w 72"/>
                    <a:gd name="T9" fmla="*/ 0 h 586"/>
                    <a:gd name="T10" fmla="*/ 1 w 72"/>
                    <a:gd name="T11" fmla="*/ 0 h 586"/>
                    <a:gd name="T12" fmla="*/ 1 w 72"/>
                    <a:gd name="T13" fmla="*/ 0 h 586"/>
                    <a:gd name="T14" fmla="*/ 1 w 72"/>
                    <a:gd name="T15" fmla="*/ 0 h 586"/>
                    <a:gd name="T16" fmla="*/ 1 w 72"/>
                    <a:gd name="T17" fmla="*/ 0 h 586"/>
                    <a:gd name="T18" fmla="*/ 1 w 72"/>
                    <a:gd name="T19" fmla="*/ 0 h 586"/>
                    <a:gd name="T20" fmla="*/ 1 w 72"/>
                    <a:gd name="T21" fmla="*/ 0 h 586"/>
                    <a:gd name="T22" fmla="*/ 1 w 72"/>
                    <a:gd name="T23" fmla="*/ 0 h 586"/>
                    <a:gd name="T24" fmla="*/ 1 w 72"/>
                    <a:gd name="T25" fmla="*/ 0 h 586"/>
                    <a:gd name="T26" fmla="*/ 1 w 72"/>
                    <a:gd name="T27" fmla="*/ 0 h 586"/>
                    <a:gd name="T28" fmla="*/ 1 w 72"/>
                    <a:gd name="T29" fmla="*/ 0 h 586"/>
                    <a:gd name="T30" fmla="*/ 1 w 72"/>
                    <a:gd name="T31" fmla="*/ 0 h 586"/>
                    <a:gd name="T32" fmla="*/ 1 w 72"/>
                    <a:gd name="T33" fmla="*/ 0 h 586"/>
                    <a:gd name="T34" fmla="*/ 1 w 72"/>
                    <a:gd name="T35" fmla="*/ 0 h 586"/>
                    <a:gd name="T36" fmla="*/ 1 w 72"/>
                    <a:gd name="T37" fmla="*/ 0 h 586"/>
                    <a:gd name="T38" fmla="*/ 1 w 72"/>
                    <a:gd name="T39" fmla="*/ 0 h 586"/>
                    <a:gd name="T40" fmla="*/ 1 w 72"/>
                    <a:gd name="T41" fmla="*/ 0 h 586"/>
                    <a:gd name="T42" fmla="*/ 1 w 72"/>
                    <a:gd name="T43" fmla="*/ 0 h 586"/>
                    <a:gd name="T44" fmla="*/ 1 w 72"/>
                    <a:gd name="T45" fmla="*/ 0 h 586"/>
                    <a:gd name="T46" fmla="*/ 1 w 72"/>
                    <a:gd name="T47" fmla="*/ 0 h 586"/>
                    <a:gd name="T48" fmla="*/ 1 w 72"/>
                    <a:gd name="T49" fmla="*/ 0 h 586"/>
                    <a:gd name="T50" fmla="*/ 1 w 72"/>
                    <a:gd name="T51" fmla="*/ 0 h 586"/>
                    <a:gd name="T52" fmla="*/ 1 w 72"/>
                    <a:gd name="T53" fmla="*/ 0 h 586"/>
                    <a:gd name="T54" fmla="*/ 1 w 72"/>
                    <a:gd name="T55" fmla="*/ 0 h 586"/>
                    <a:gd name="T56" fmla="*/ 1 w 72"/>
                    <a:gd name="T57" fmla="*/ 0 h 586"/>
                    <a:gd name="T58" fmla="*/ 1 w 72"/>
                    <a:gd name="T59" fmla="*/ 0 h 586"/>
                    <a:gd name="T60" fmla="*/ 1 w 72"/>
                    <a:gd name="T61" fmla="*/ 0 h 586"/>
                    <a:gd name="T62" fmla="*/ 1 w 72"/>
                    <a:gd name="T63" fmla="*/ 0 h 586"/>
                    <a:gd name="T64" fmla="*/ 1 w 72"/>
                    <a:gd name="T65" fmla="*/ 0 h 586"/>
                    <a:gd name="T66" fmla="*/ 1 w 72"/>
                    <a:gd name="T67" fmla="*/ 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586"/>
                    <a:gd name="T104" fmla="*/ 72 w 72"/>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586">
                      <a:moveTo>
                        <a:pt x="72" y="0"/>
                      </a:moveTo>
                      <a:lnTo>
                        <a:pt x="38" y="67"/>
                      </a:lnTo>
                      <a:lnTo>
                        <a:pt x="15" y="136"/>
                      </a:lnTo>
                      <a:lnTo>
                        <a:pt x="3" y="209"/>
                      </a:lnTo>
                      <a:lnTo>
                        <a:pt x="0" y="284"/>
                      </a:lnTo>
                      <a:lnTo>
                        <a:pt x="6" y="359"/>
                      </a:lnTo>
                      <a:lnTo>
                        <a:pt x="17" y="435"/>
                      </a:lnTo>
                      <a:lnTo>
                        <a:pt x="33" y="510"/>
                      </a:lnTo>
                      <a:lnTo>
                        <a:pt x="54" y="584"/>
                      </a:lnTo>
                      <a:lnTo>
                        <a:pt x="55" y="586"/>
                      </a:lnTo>
                      <a:lnTo>
                        <a:pt x="56" y="584"/>
                      </a:lnTo>
                      <a:lnTo>
                        <a:pt x="59" y="583"/>
                      </a:lnTo>
                      <a:lnTo>
                        <a:pt x="59" y="582"/>
                      </a:lnTo>
                      <a:lnTo>
                        <a:pt x="52" y="551"/>
                      </a:lnTo>
                      <a:lnTo>
                        <a:pt x="45" y="520"/>
                      </a:lnTo>
                      <a:lnTo>
                        <a:pt x="37" y="490"/>
                      </a:lnTo>
                      <a:lnTo>
                        <a:pt x="29" y="459"/>
                      </a:lnTo>
                      <a:lnTo>
                        <a:pt x="22" y="424"/>
                      </a:lnTo>
                      <a:lnTo>
                        <a:pt x="18" y="389"/>
                      </a:lnTo>
                      <a:lnTo>
                        <a:pt x="15" y="353"/>
                      </a:lnTo>
                      <a:lnTo>
                        <a:pt x="13" y="318"/>
                      </a:lnTo>
                      <a:lnTo>
                        <a:pt x="9" y="277"/>
                      </a:lnTo>
                      <a:lnTo>
                        <a:pt x="9" y="235"/>
                      </a:lnTo>
                      <a:lnTo>
                        <a:pt x="13" y="195"/>
                      </a:lnTo>
                      <a:lnTo>
                        <a:pt x="18" y="155"/>
                      </a:lnTo>
                      <a:lnTo>
                        <a:pt x="28" y="115"/>
                      </a:lnTo>
                      <a:lnTo>
                        <a:pt x="40" y="76"/>
                      </a:lnTo>
                      <a:lnTo>
                        <a:pt x="55" y="38"/>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2" name="Freeform 103"/>
                <p:cNvSpPr/>
                <p:nvPr/>
              </p:nvSpPr>
              <p:spPr bwMode="auto">
                <a:xfrm flipV="1">
                  <a:off x="2480" y="1714"/>
                  <a:ext cx="221" cy="75"/>
                </a:xfrm>
                <a:custGeom>
                  <a:avLst/>
                  <a:gdLst>
                    <a:gd name="T0" fmla="*/ 1 w 442"/>
                    <a:gd name="T1" fmla="*/ 0 h 253"/>
                    <a:gd name="T2" fmla="*/ 1 w 442"/>
                    <a:gd name="T3" fmla="*/ 0 h 253"/>
                    <a:gd name="T4" fmla="*/ 1 w 442"/>
                    <a:gd name="T5" fmla="*/ 0 h 253"/>
                    <a:gd name="T6" fmla="*/ 1 w 442"/>
                    <a:gd name="T7" fmla="*/ 0 h 253"/>
                    <a:gd name="T8" fmla="*/ 1 w 442"/>
                    <a:gd name="T9" fmla="*/ 0 h 253"/>
                    <a:gd name="T10" fmla="*/ 1 w 442"/>
                    <a:gd name="T11" fmla="*/ 0 h 253"/>
                    <a:gd name="T12" fmla="*/ 1 w 442"/>
                    <a:gd name="T13" fmla="*/ 0 h 253"/>
                    <a:gd name="T14" fmla="*/ 2 w 442"/>
                    <a:gd name="T15" fmla="*/ 0 h 253"/>
                    <a:gd name="T16" fmla="*/ 2 w 442"/>
                    <a:gd name="T17" fmla="*/ 0 h 253"/>
                    <a:gd name="T18" fmla="*/ 2 w 442"/>
                    <a:gd name="T19" fmla="*/ 0 h 253"/>
                    <a:gd name="T20" fmla="*/ 2 w 442"/>
                    <a:gd name="T21" fmla="*/ 0 h 253"/>
                    <a:gd name="T22" fmla="*/ 2 w 442"/>
                    <a:gd name="T23" fmla="*/ 0 h 253"/>
                    <a:gd name="T24" fmla="*/ 2 w 442"/>
                    <a:gd name="T25" fmla="*/ 0 h 253"/>
                    <a:gd name="T26" fmla="*/ 2 w 442"/>
                    <a:gd name="T27" fmla="*/ 0 h 253"/>
                    <a:gd name="T28" fmla="*/ 2 w 442"/>
                    <a:gd name="T29" fmla="*/ 0 h 253"/>
                    <a:gd name="T30" fmla="*/ 2 w 442"/>
                    <a:gd name="T31" fmla="*/ 0 h 253"/>
                    <a:gd name="T32" fmla="*/ 2 w 442"/>
                    <a:gd name="T33" fmla="*/ 0 h 253"/>
                    <a:gd name="T34" fmla="*/ 2 w 442"/>
                    <a:gd name="T35" fmla="*/ 0 h 253"/>
                    <a:gd name="T36" fmla="*/ 2 w 442"/>
                    <a:gd name="T37" fmla="*/ 0 h 253"/>
                    <a:gd name="T38" fmla="*/ 2 w 442"/>
                    <a:gd name="T39" fmla="*/ 0 h 253"/>
                    <a:gd name="T40" fmla="*/ 2 w 442"/>
                    <a:gd name="T41" fmla="*/ 0 h 253"/>
                    <a:gd name="T42" fmla="*/ 1 w 442"/>
                    <a:gd name="T43" fmla="*/ 0 h 253"/>
                    <a:gd name="T44" fmla="*/ 1 w 442"/>
                    <a:gd name="T45" fmla="*/ 0 h 253"/>
                    <a:gd name="T46" fmla="*/ 1 w 442"/>
                    <a:gd name="T47" fmla="*/ 0 h 253"/>
                    <a:gd name="T48" fmla="*/ 1 w 442"/>
                    <a:gd name="T49" fmla="*/ 0 h 253"/>
                    <a:gd name="T50" fmla="*/ 1 w 442"/>
                    <a:gd name="T51" fmla="*/ 0 h 253"/>
                    <a:gd name="T52" fmla="*/ 1 w 442"/>
                    <a:gd name="T53" fmla="*/ 0 h 253"/>
                    <a:gd name="T54" fmla="*/ 1 w 442"/>
                    <a:gd name="T55" fmla="*/ 0 h 253"/>
                    <a:gd name="T56" fmla="*/ 1 w 442"/>
                    <a:gd name="T57" fmla="*/ 0 h 253"/>
                    <a:gd name="T58" fmla="*/ 1 w 442"/>
                    <a:gd name="T59" fmla="*/ 0 h 253"/>
                    <a:gd name="T60" fmla="*/ 0 w 442"/>
                    <a:gd name="T61" fmla="*/ 0 h 253"/>
                    <a:gd name="T62" fmla="*/ 0 w 442"/>
                    <a:gd name="T63" fmla="*/ 0 h 253"/>
                    <a:gd name="T64" fmla="*/ 0 w 442"/>
                    <a:gd name="T65" fmla="*/ 0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2"/>
                    <a:gd name="T100" fmla="*/ 0 h 253"/>
                    <a:gd name="T101" fmla="*/ 442 w 442"/>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2" h="253">
                      <a:moveTo>
                        <a:pt x="0" y="0"/>
                      </a:moveTo>
                      <a:lnTo>
                        <a:pt x="15" y="20"/>
                      </a:lnTo>
                      <a:lnTo>
                        <a:pt x="29" y="41"/>
                      </a:lnTo>
                      <a:lnTo>
                        <a:pt x="46" y="62"/>
                      </a:lnTo>
                      <a:lnTo>
                        <a:pt x="62" y="81"/>
                      </a:lnTo>
                      <a:lnTo>
                        <a:pt x="79" y="101"/>
                      </a:lnTo>
                      <a:lnTo>
                        <a:pt x="97" y="121"/>
                      </a:lnTo>
                      <a:lnTo>
                        <a:pt x="116" y="139"/>
                      </a:lnTo>
                      <a:lnTo>
                        <a:pt x="134" y="156"/>
                      </a:lnTo>
                      <a:lnTo>
                        <a:pt x="154" y="174"/>
                      </a:lnTo>
                      <a:lnTo>
                        <a:pt x="175" y="189"/>
                      </a:lnTo>
                      <a:lnTo>
                        <a:pt x="196" y="204"/>
                      </a:lnTo>
                      <a:lnTo>
                        <a:pt x="218" y="216"/>
                      </a:lnTo>
                      <a:lnTo>
                        <a:pt x="241" y="228"/>
                      </a:lnTo>
                      <a:lnTo>
                        <a:pt x="264" y="238"/>
                      </a:lnTo>
                      <a:lnTo>
                        <a:pt x="290" y="246"/>
                      </a:lnTo>
                      <a:lnTo>
                        <a:pt x="315" y="252"/>
                      </a:lnTo>
                      <a:lnTo>
                        <a:pt x="346" y="253"/>
                      </a:lnTo>
                      <a:lnTo>
                        <a:pt x="374" y="246"/>
                      </a:lnTo>
                      <a:lnTo>
                        <a:pt x="398" y="232"/>
                      </a:lnTo>
                      <a:lnTo>
                        <a:pt x="418" y="212"/>
                      </a:lnTo>
                      <a:lnTo>
                        <a:pt x="431" y="187"/>
                      </a:lnTo>
                      <a:lnTo>
                        <a:pt x="439" y="160"/>
                      </a:lnTo>
                      <a:lnTo>
                        <a:pt x="442" y="131"/>
                      </a:lnTo>
                      <a:lnTo>
                        <a:pt x="437" y="102"/>
                      </a:lnTo>
                      <a:lnTo>
                        <a:pt x="434" y="99"/>
                      </a:lnTo>
                      <a:lnTo>
                        <a:pt x="428" y="100"/>
                      </a:lnTo>
                      <a:lnTo>
                        <a:pt x="423" y="104"/>
                      </a:lnTo>
                      <a:lnTo>
                        <a:pt x="421" y="109"/>
                      </a:lnTo>
                      <a:lnTo>
                        <a:pt x="421" y="125"/>
                      </a:lnTo>
                      <a:lnTo>
                        <a:pt x="420" y="142"/>
                      </a:lnTo>
                      <a:lnTo>
                        <a:pt x="418" y="159"/>
                      </a:lnTo>
                      <a:lnTo>
                        <a:pt x="413" y="175"/>
                      </a:lnTo>
                      <a:lnTo>
                        <a:pt x="406" y="191"/>
                      </a:lnTo>
                      <a:lnTo>
                        <a:pt x="397" y="204"/>
                      </a:lnTo>
                      <a:lnTo>
                        <a:pt x="384" y="215"/>
                      </a:lnTo>
                      <a:lnTo>
                        <a:pt x="369" y="224"/>
                      </a:lnTo>
                      <a:lnTo>
                        <a:pt x="351" y="229"/>
                      </a:lnTo>
                      <a:lnTo>
                        <a:pt x="331" y="230"/>
                      </a:lnTo>
                      <a:lnTo>
                        <a:pt x="312" y="228"/>
                      </a:lnTo>
                      <a:lnTo>
                        <a:pt x="292" y="222"/>
                      </a:lnTo>
                      <a:lnTo>
                        <a:pt x="271" y="215"/>
                      </a:lnTo>
                      <a:lnTo>
                        <a:pt x="253" y="207"/>
                      </a:lnTo>
                      <a:lnTo>
                        <a:pt x="234" y="199"/>
                      </a:lnTo>
                      <a:lnTo>
                        <a:pt x="217" y="191"/>
                      </a:lnTo>
                      <a:lnTo>
                        <a:pt x="200" y="183"/>
                      </a:lnTo>
                      <a:lnTo>
                        <a:pt x="184" y="175"/>
                      </a:lnTo>
                      <a:lnTo>
                        <a:pt x="168" y="165"/>
                      </a:lnTo>
                      <a:lnTo>
                        <a:pt x="153" y="155"/>
                      </a:lnTo>
                      <a:lnTo>
                        <a:pt x="138" y="145"/>
                      </a:lnTo>
                      <a:lnTo>
                        <a:pt x="124" y="133"/>
                      </a:lnTo>
                      <a:lnTo>
                        <a:pt x="110" y="122"/>
                      </a:lnTo>
                      <a:lnTo>
                        <a:pt x="96" y="109"/>
                      </a:lnTo>
                      <a:lnTo>
                        <a:pt x="84" y="96"/>
                      </a:lnTo>
                      <a:lnTo>
                        <a:pt x="71" y="84"/>
                      </a:lnTo>
                      <a:lnTo>
                        <a:pt x="58" y="71"/>
                      </a:lnTo>
                      <a:lnTo>
                        <a:pt x="47" y="57"/>
                      </a:lnTo>
                      <a:lnTo>
                        <a:pt x="34" y="43"/>
                      </a:lnTo>
                      <a:lnTo>
                        <a:pt x="23" y="28"/>
                      </a:lnTo>
                      <a:lnTo>
                        <a:pt x="11"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3" name="Freeform 104"/>
                <p:cNvSpPr/>
                <p:nvPr/>
              </p:nvSpPr>
              <p:spPr bwMode="auto">
                <a:xfrm flipV="1">
                  <a:off x="2522" y="1673"/>
                  <a:ext cx="161" cy="60"/>
                </a:xfrm>
                <a:custGeom>
                  <a:avLst/>
                  <a:gdLst>
                    <a:gd name="T0" fmla="*/ 0 w 321"/>
                    <a:gd name="T1" fmla="*/ 0 h 204"/>
                    <a:gd name="T2" fmla="*/ 1 w 321"/>
                    <a:gd name="T3" fmla="*/ 0 h 204"/>
                    <a:gd name="T4" fmla="*/ 1 w 321"/>
                    <a:gd name="T5" fmla="*/ 0 h 204"/>
                    <a:gd name="T6" fmla="*/ 1 w 321"/>
                    <a:gd name="T7" fmla="*/ 0 h 204"/>
                    <a:gd name="T8" fmla="*/ 1 w 321"/>
                    <a:gd name="T9" fmla="*/ 0 h 204"/>
                    <a:gd name="T10" fmla="*/ 1 w 321"/>
                    <a:gd name="T11" fmla="*/ 0 h 204"/>
                    <a:gd name="T12" fmla="*/ 1 w 321"/>
                    <a:gd name="T13" fmla="*/ 0 h 204"/>
                    <a:gd name="T14" fmla="*/ 1 w 321"/>
                    <a:gd name="T15" fmla="*/ 0 h 204"/>
                    <a:gd name="T16" fmla="*/ 1 w 321"/>
                    <a:gd name="T17" fmla="*/ 0 h 204"/>
                    <a:gd name="T18" fmla="*/ 1 w 321"/>
                    <a:gd name="T19" fmla="*/ 0 h 204"/>
                    <a:gd name="T20" fmla="*/ 1 w 321"/>
                    <a:gd name="T21" fmla="*/ 0 h 204"/>
                    <a:gd name="T22" fmla="*/ 1 w 321"/>
                    <a:gd name="T23" fmla="*/ 0 h 204"/>
                    <a:gd name="T24" fmla="*/ 1 w 321"/>
                    <a:gd name="T25" fmla="*/ 0 h 204"/>
                    <a:gd name="T26" fmla="*/ 1 w 321"/>
                    <a:gd name="T27" fmla="*/ 0 h 204"/>
                    <a:gd name="T28" fmla="*/ 2 w 321"/>
                    <a:gd name="T29" fmla="*/ 0 h 204"/>
                    <a:gd name="T30" fmla="*/ 2 w 321"/>
                    <a:gd name="T31" fmla="*/ 0 h 204"/>
                    <a:gd name="T32" fmla="*/ 2 w 321"/>
                    <a:gd name="T33" fmla="*/ 0 h 204"/>
                    <a:gd name="T34" fmla="*/ 2 w 321"/>
                    <a:gd name="T35" fmla="*/ 0 h 204"/>
                    <a:gd name="T36" fmla="*/ 2 w 321"/>
                    <a:gd name="T37" fmla="*/ 0 h 204"/>
                    <a:gd name="T38" fmla="*/ 2 w 321"/>
                    <a:gd name="T39" fmla="*/ 0 h 204"/>
                    <a:gd name="T40" fmla="*/ 2 w 321"/>
                    <a:gd name="T41" fmla="*/ 0 h 204"/>
                    <a:gd name="T42" fmla="*/ 2 w 321"/>
                    <a:gd name="T43" fmla="*/ 0 h 204"/>
                    <a:gd name="T44" fmla="*/ 2 w 321"/>
                    <a:gd name="T45" fmla="*/ 0 h 204"/>
                    <a:gd name="T46" fmla="*/ 1 w 321"/>
                    <a:gd name="T47" fmla="*/ 0 h 204"/>
                    <a:gd name="T48" fmla="*/ 1 w 321"/>
                    <a:gd name="T49" fmla="*/ 0 h 204"/>
                    <a:gd name="T50" fmla="*/ 1 w 321"/>
                    <a:gd name="T51" fmla="*/ 0 h 204"/>
                    <a:gd name="T52" fmla="*/ 1 w 321"/>
                    <a:gd name="T53" fmla="*/ 0 h 204"/>
                    <a:gd name="T54" fmla="*/ 1 w 321"/>
                    <a:gd name="T55" fmla="*/ 0 h 204"/>
                    <a:gd name="T56" fmla="*/ 1 w 321"/>
                    <a:gd name="T57" fmla="*/ 0 h 204"/>
                    <a:gd name="T58" fmla="*/ 1 w 321"/>
                    <a:gd name="T59" fmla="*/ 0 h 204"/>
                    <a:gd name="T60" fmla="*/ 1 w 321"/>
                    <a:gd name="T61" fmla="*/ 0 h 204"/>
                    <a:gd name="T62" fmla="*/ 1 w 321"/>
                    <a:gd name="T63" fmla="*/ 0 h 204"/>
                    <a:gd name="T64" fmla="*/ 1 w 321"/>
                    <a:gd name="T65" fmla="*/ 0 h 204"/>
                    <a:gd name="T66" fmla="*/ 1 w 321"/>
                    <a:gd name="T67" fmla="*/ 0 h 204"/>
                    <a:gd name="T68" fmla="*/ 1 w 321"/>
                    <a:gd name="T69" fmla="*/ 0 h 204"/>
                    <a:gd name="T70" fmla="*/ 1 w 321"/>
                    <a:gd name="T71" fmla="*/ 0 h 204"/>
                    <a:gd name="T72" fmla="*/ 0 w 321"/>
                    <a:gd name="T73" fmla="*/ 0 h 204"/>
                    <a:gd name="T74" fmla="*/ 0 w 321"/>
                    <a:gd name="T75" fmla="*/ 0 h 204"/>
                    <a:gd name="T76" fmla="*/ 0 w 321"/>
                    <a:gd name="T77" fmla="*/ 0 h 204"/>
                    <a:gd name="T78" fmla="*/ 0 w 321"/>
                    <a:gd name="T79" fmla="*/ 0 h 204"/>
                    <a:gd name="T80" fmla="*/ 0 w 321"/>
                    <a:gd name="T81" fmla="*/ 0 h 204"/>
                    <a:gd name="T82" fmla="*/ 0 w 321"/>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1"/>
                    <a:gd name="T127" fmla="*/ 0 h 204"/>
                    <a:gd name="T128" fmla="*/ 321 w 321"/>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1" h="204">
                      <a:moveTo>
                        <a:pt x="0" y="0"/>
                      </a:moveTo>
                      <a:lnTo>
                        <a:pt x="24" y="16"/>
                      </a:lnTo>
                      <a:lnTo>
                        <a:pt x="46" y="33"/>
                      </a:lnTo>
                      <a:lnTo>
                        <a:pt x="65" y="53"/>
                      </a:lnTo>
                      <a:lnTo>
                        <a:pt x="85" y="74"/>
                      </a:lnTo>
                      <a:lnTo>
                        <a:pt x="102" y="95"/>
                      </a:lnTo>
                      <a:lnTo>
                        <a:pt x="121" y="119"/>
                      </a:lnTo>
                      <a:lnTo>
                        <a:pt x="138" y="140"/>
                      </a:lnTo>
                      <a:lnTo>
                        <a:pt x="156" y="162"/>
                      </a:lnTo>
                      <a:lnTo>
                        <a:pt x="174" y="178"/>
                      </a:lnTo>
                      <a:lnTo>
                        <a:pt x="191" y="190"/>
                      </a:lnTo>
                      <a:lnTo>
                        <a:pt x="211" y="198"/>
                      </a:lnTo>
                      <a:lnTo>
                        <a:pt x="231" y="202"/>
                      </a:lnTo>
                      <a:lnTo>
                        <a:pt x="252" y="204"/>
                      </a:lnTo>
                      <a:lnTo>
                        <a:pt x="274" y="202"/>
                      </a:lnTo>
                      <a:lnTo>
                        <a:pt x="295" y="197"/>
                      </a:lnTo>
                      <a:lnTo>
                        <a:pt x="316" y="190"/>
                      </a:lnTo>
                      <a:lnTo>
                        <a:pt x="319" y="188"/>
                      </a:lnTo>
                      <a:lnTo>
                        <a:pt x="321" y="184"/>
                      </a:lnTo>
                      <a:lnTo>
                        <a:pt x="321" y="182"/>
                      </a:lnTo>
                      <a:lnTo>
                        <a:pt x="319" y="181"/>
                      </a:lnTo>
                      <a:lnTo>
                        <a:pt x="292" y="183"/>
                      </a:lnTo>
                      <a:lnTo>
                        <a:pt x="267" y="183"/>
                      </a:lnTo>
                      <a:lnTo>
                        <a:pt x="244" y="178"/>
                      </a:lnTo>
                      <a:lnTo>
                        <a:pt x="222" y="172"/>
                      </a:lnTo>
                      <a:lnTo>
                        <a:pt x="202" y="161"/>
                      </a:lnTo>
                      <a:lnTo>
                        <a:pt x="183" y="150"/>
                      </a:lnTo>
                      <a:lnTo>
                        <a:pt x="164" y="136"/>
                      </a:lnTo>
                      <a:lnTo>
                        <a:pt x="146" y="121"/>
                      </a:lnTo>
                      <a:lnTo>
                        <a:pt x="129" y="105"/>
                      </a:lnTo>
                      <a:lnTo>
                        <a:pt x="111" y="89"/>
                      </a:lnTo>
                      <a:lnTo>
                        <a:pt x="93" y="72"/>
                      </a:lnTo>
                      <a:lnTo>
                        <a:pt x="76" y="55"/>
                      </a:lnTo>
                      <a:lnTo>
                        <a:pt x="58" y="40"/>
                      </a:lnTo>
                      <a:lnTo>
                        <a:pt x="40" y="25"/>
                      </a:lnTo>
                      <a:lnTo>
                        <a:pt x="2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4" name="Freeform 105"/>
                <p:cNvSpPr/>
                <p:nvPr/>
              </p:nvSpPr>
              <p:spPr bwMode="auto">
                <a:xfrm flipV="1">
                  <a:off x="2604" y="1676"/>
                  <a:ext cx="74" cy="36"/>
                </a:xfrm>
                <a:custGeom>
                  <a:avLst/>
                  <a:gdLst>
                    <a:gd name="T0" fmla="*/ 0 w 148"/>
                    <a:gd name="T1" fmla="*/ 0 h 123"/>
                    <a:gd name="T2" fmla="*/ 1 w 148"/>
                    <a:gd name="T3" fmla="*/ 0 h 123"/>
                    <a:gd name="T4" fmla="*/ 1 w 148"/>
                    <a:gd name="T5" fmla="*/ 0 h 123"/>
                    <a:gd name="T6" fmla="*/ 1 w 148"/>
                    <a:gd name="T7" fmla="*/ 0 h 123"/>
                    <a:gd name="T8" fmla="*/ 1 w 148"/>
                    <a:gd name="T9" fmla="*/ 0 h 123"/>
                    <a:gd name="T10" fmla="*/ 1 w 148"/>
                    <a:gd name="T11" fmla="*/ 0 h 123"/>
                    <a:gd name="T12" fmla="*/ 1 w 148"/>
                    <a:gd name="T13" fmla="*/ 0 h 123"/>
                    <a:gd name="T14" fmla="*/ 1 w 148"/>
                    <a:gd name="T15" fmla="*/ 0 h 123"/>
                    <a:gd name="T16" fmla="*/ 1 w 148"/>
                    <a:gd name="T17" fmla="*/ 0 h 123"/>
                    <a:gd name="T18" fmla="*/ 1 w 148"/>
                    <a:gd name="T19" fmla="*/ 0 h 123"/>
                    <a:gd name="T20" fmla="*/ 1 w 148"/>
                    <a:gd name="T21" fmla="*/ 0 h 123"/>
                    <a:gd name="T22" fmla="*/ 1 w 148"/>
                    <a:gd name="T23" fmla="*/ 0 h 123"/>
                    <a:gd name="T24" fmla="*/ 1 w 148"/>
                    <a:gd name="T25" fmla="*/ 0 h 123"/>
                    <a:gd name="T26" fmla="*/ 1 w 148"/>
                    <a:gd name="T27" fmla="*/ 0 h 123"/>
                    <a:gd name="T28" fmla="*/ 1 w 148"/>
                    <a:gd name="T29" fmla="*/ 0 h 123"/>
                    <a:gd name="T30" fmla="*/ 1 w 148"/>
                    <a:gd name="T31" fmla="*/ 0 h 123"/>
                    <a:gd name="T32" fmla="*/ 1 w 148"/>
                    <a:gd name="T33" fmla="*/ 0 h 123"/>
                    <a:gd name="T34" fmla="*/ 1 w 148"/>
                    <a:gd name="T35" fmla="*/ 0 h 123"/>
                    <a:gd name="T36" fmla="*/ 1 w 148"/>
                    <a:gd name="T37" fmla="*/ 0 h 123"/>
                    <a:gd name="T38" fmla="*/ 1 w 148"/>
                    <a:gd name="T39" fmla="*/ 0 h 123"/>
                    <a:gd name="T40" fmla="*/ 1 w 148"/>
                    <a:gd name="T41" fmla="*/ 0 h 123"/>
                    <a:gd name="T42" fmla="*/ 1 w 148"/>
                    <a:gd name="T43" fmla="*/ 0 h 123"/>
                    <a:gd name="T44" fmla="*/ 1 w 148"/>
                    <a:gd name="T45" fmla="*/ 0 h 123"/>
                    <a:gd name="T46" fmla="*/ 1 w 148"/>
                    <a:gd name="T47" fmla="*/ 0 h 123"/>
                    <a:gd name="T48" fmla="*/ 1 w 148"/>
                    <a:gd name="T49" fmla="*/ 0 h 123"/>
                    <a:gd name="T50" fmla="*/ 1 w 148"/>
                    <a:gd name="T51" fmla="*/ 0 h 123"/>
                    <a:gd name="T52" fmla="*/ 1 w 148"/>
                    <a:gd name="T53" fmla="*/ 0 h 123"/>
                    <a:gd name="T54" fmla="*/ 1 w 148"/>
                    <a:gd name="T55" fmla="*/ 0 h 123"/>
                    <a:gd name="T56" fmla="*/ 1 w 148"/>
                    <a:gd name="T57" fmla="*/ 0 h 123"/>
                    <a:gd name="T58" fmla="*/ 1 w 148"/>
                    <a:gd name="T59" fmla="*/ 0 h 123"/>
                    <a:gd name="T60" fmla="*/ 1 w 148"/>
                    <a:gd name="T61" fmla="*/ 0 h 123"/>
                    <a:gd name="T62" fmla="*/ 1 w 148"/>
                    <a:gd name="T63" fmla="*/ 0 h 123"/>
                    <a:gd name="T64" fmla="*/ 1 w 148"/>
                    <a:gd name="T65" fmla="*/ 0 h 123"/>
                    <a:gd name="T66" fmla="*/ 1 w 148"/>
                    <a:gd name="T67" fmla="*/ 0 h 123"/>
                    <a:gd name="T68" fmla="*/ 1 w 148"/>
                    <a:gd name="T69" fmla="*/ 0 h 123"/>
                    <a:gd name="T70" fmla="*/ 1 w 148"/>
                    <a:gd name="T71" fmla="*/ 0 h 123"/>
                    <a:gd name="T72" fmla="*/ 1 w 148"/>
                    <a:gd name="T73" fmla="*/ 0 h 123"/>
                    <a:gd name="T74" fmla="*/ 1 w 148"/>
                    <a:gd name="T75" fmla="*/ 0 h 123"/>
                    <a:gd name="T76" fmla="*/ 1 w 148"/>
                    <a:gd name="T77" fmla="*/ 0 h 123"/>
                    <a:gd name="T78" fmla="*/ 1 w 148"/>
                    <a:gd name="T79" fmla="*/ 0 h 123"/>
                    <a:gd name="T80" fmla="*/ 1 w 148"/>
                    <a:gd name="T81" fmla="*/ 0 h 123"/>
                    <a:gd name="T82" fmla="*/ 1 w 148"/>
                    <a:gd name="T83" fmla="*/ 0 h 123"/>
                    <a:gd name="T84" fmla="*/ 1 w 148"/>
                    <a:gd name="T85" fmla="*/ 0 h 123"/>
                    <a:gd name="T86" fmla="*/ 1 w 148"/>
                    <a:gd name="T87" fmla="*/ 0 h 123"/>
                    <a:gd name="T88" fmla="*/ 0 w 148"/>
                    <a:gd name="T89" fmla="*/ 0 h 123"/>
                    <a:gd name="T90" fmla="*/ 0 w 148"/>
                    <a:gd name="T91" fmla="*/ 0 h 123"/>
                    <a:gd name="T92" fmla="*/ 0 w 148"/>
                    <a:gd name="T93" fmla="*/ 0 h 123"/>
                    <a:gd name="T94" fmla="*/ 0 w 148"/>
                    <a:gd name="T95" fmla="*/ 0 h 123"/>
                    <a:gd name="T96" fmla="*/ 0 w 148"/>
                    <a:gd name="T97" fmla="*/ 0 h 123"/>
                    <a:gd name="T98" fmla="*/ 0 w 14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
                    <a:gd name="T151" fmla="*/ 0 h 123"/>
                    <a:gd name="T152" fmla="*/ 148 w 14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 h="123">
                      <a:moveTo>
                        <a:pt x="0" y="9"/>
                      </a:moveTo>
                      <a:lnTo>
                        <a:pt x="18" y="5"/>
                      </a:lnTo>
                      <a:lnTo>
                        <a:pt x="34" y="5"/>
                      </a:lnTo>
                      <a:lnTo>
                        <a:pt x="50" y="8"/>
                      </a:lnTo>
                      <a:lnTo>
                        <a:pt x="64" y="14"/>
                      </a:lnTo>
                      <a:lnTo>
                        <a:pt x="77" y="21"/>
                      </a:lnTo>
                      <a:lnTo>
                        <a:pt x="89" y="30"/>
                      </a:lnTo>
                      <a:lnTo>
                        <a:pt x="99" y="40"/>
                      </a:lnTo>
                      <a:lnTo>
                        <a:pt x="109" y="50"/>
                      </a:lnTo>
                      <a:lnTo>
                        <a:pt x="118" y="61"/>
                      </a:lnTo>
                      <a:lnTo>
                        <a:pt x="125" y="74"/>
                      </a:lnTo>
                      <a:lnTo>
                        <a:pt x="129" y="88"/>
                      </a:lnTo>
                      <a:lnTo>
                        <a:pt x="132" y="103"/>
                      </a:lnTo>
                      <a:lnTo>
                        <a:pt x="132" y="110"/>
                      </a:lnTo>
                      <a:lnTo>
                        <a:pt x="134" y="114"/>
                      </a:lnTo>
                      <a:lnTo>
                        <a:pt x="136" y="120"/>
                      </a:lnTo>
                      <a:lnTo>
                        <a:pt x="142" y="123"/>
                      </a:lnTo>
                      <a:lnTo>
                        <a:pt x="144" y="123"/>
                      </a:lnTo>
                      <a:lnTo>
                        <a:pt x="147" y="122"/>
                      </a:lnTo>
                      <a:lnTo>
                        <a:pt x="148" y="120"/>
                      </a:lnTo>
                      <a:lnTo>
                        <a:pt x="147" y="119"/>
                      </a:lnTo>
                      <a:lnTo>
                        <a:pt x="143" y="113"/>
                      </a:lnTo>
                      <a:lnTo>
                        <a:pt x="142" y="106"/>
                      </a:lnTo>
                      <a:lnTo>
                        <a:pt x="142" y="99"/>
                      </a:lnTo>
                      <a:lnTo>
                        <a:pt x="141" y="92"/>
                      </a:lnTo>
                      <a:lnTo>
                        <a:pt x="140" y="85"/>
                      </a:lnTo>
                      <a:lnTo>
                        <a:pt x="137" y="78"/>
                      </a:lnTo>
                      <a:lnTo>
                        <a:pt x="134" y="72"/>
                      </a:lnTo>
                      <a:lnTo>
                        <a:pt x="130" y="66"/>
                      </a:lnTo>
                      <a:lnTo>
                        <a:pt x="127" y="60"/>
                      </a:lnTo>
                      <a:lnTo>
                        <a:pt x="122" y="53"/>
                      </a:lnTo>
                      <a:lnTo>
                        <a:pt x="118" y="46"/>
                      </a:lnTo>
                      <a:lnTo>
                        <a:pt x="113" y="40"/>
                      </a:lnTo>
                      <a:lnTo>
                        <a:pt x="107" y="34"/>
                      </a:lnTo>
                      <a:lnTo>
                        <a:pt x="102" y="28"/>
                      </a:lnTo>
                      <a:lnTo>
                        <a:pt x="95" y="23"/>
                      </a:lnTo>
                      <a:lnTo>
                        <a:pt x="89" y="19"/>
                      </a:lnTo>
                      <a:lnTo>
                        <a:pt x="80" y="14"/>
                      </a:lnTo>
                      <a:lnTo>
                        <a:pt x="69" y="8"/>
                      </a:lnTo>
                      <a:lnTo>
                        <a:pt x="58" y="5"/>
                      </a:lnTo>
                      <a:lnTo>
                        <a:pt x="45" y="1"/>
                      </a:lnTo>
                      <a:lnTo>
                        <a:pt x="34" y="0"/>
                      </a:lnTo>
                      <a:lnTo>
                        <a:pt x="22" y="0"/>
                      </a:lnTo>
                      <a:lnTo>
                        <a:pt x="11" y="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5" name="Freeform 106"/>
                <p:cNvSpPr/>
                <p:nvPr/>
              </p:nvSpPr>
              <p:spPr bwMode="auto">
                <a:xfrm flipV="1">
                  <a:off x="2636" y="1673"/>
                  <a:ext cx="65" cy="45"/>
                </a:xfrm>
                <a:custGeom>
                  <a:avLst/>
                  <a:gdLst>
                    <a:gd name="T0" fmla="*/ 0 w 131"/>
                    <a:gd name="T1" fmla="*/ 0 h 153"/>
                    <a:gd name="T2" fmla="*/ 0 w 131"/>
                    <a:gd name="T3" fmla="*/ 0 h 153"/>
                    <a:gd name="T4" fmla="*/ 0 w 131"/>
                    <a:gd name="T5" fmla="*/ 0 h 153"/>
                    <a:gd name="T6" fmla="*/ 0 w 131"/>
                    <a:gd name="T7" fmla="*/ 0 h 153"/>
                    <a:gd name="T8" fmla="*/ 0 w 131"/>
                    <a:gd name="T9" fmla="*/ 0 h 153"/>
                    <a:gd name="T10" fmla="*/ 0 w 131"/>
                    <a:gd name="T11" fmla="*/ 0 h 153"/>
                    <a:gd name="T12" fmla="*/ 0 w 131"/>
                    <a:gd name="T13" fmla="*/ 0 h 153"/>
                    <a:gd name="T14" fmla="*/ 0 w 131"/>
                    <a:gd name="T15" fmla="*/ 0 h 153"/>
                    <a:gd name="T16" fmla="*/ 0 w 131"/>
                    <a:gd name="T17" fmla="*/ 0 h 153"/>
                    <a:gd name="T18" fmla="*/ 0 w 131"/>
                    <a:gd name="T19" fmla="*/ 0 h 153"/>
                    <a:gd name="T20" fmla="*/ 0 w 131"/>
                    <a:gd name="T21" fmla="*/ 0 h 153"/>
                    <a:gd name="T22" fmla="*/ 0 w 131"/>
                    <a:gd name="T23" fmla="*/ 0 h 153"/>
                    <a:gd name="T24" fmla="*/ 0 w 131"/>
                    <a:gd name="T25" fmla="*/ 0 h 153"/>
                    <a:gd name="T26" fmla="*/ 0 w 131"/>
                    <a:gd name="T27" fmla="*/ 0 h 153"/>
                    <a:gd name="T28" fmla="*/ 0 w 131"/>
                    <a:gd name="T29" fmla="*/ 0 h 153"/>
                    <a:gd name="T30" fmla="*/ 0 w 131"/>
                    <a:gd name="T31" fmla="*/ 0 h 153"/>
                    <a:gd name="T32" fmla="*/ 0 w 131"/>
                    <a:gd name="T33" fmla="*/ 0 h 153"/>
                    <a:gd name="T34" fmla="*/ 0 w 131"/>
                    <a:gd name="T35" fmla="*/ 0 h 153"/>
                    <a:gd name="T36" fmla="*/ 0 w 131"/>
                    <a:gd name="T37" fmla="*/ 0 h 153"/>
                    <a:gd name="T38" fmla="*/ 0 w 131"/>
                    <a:gd name="T39" fmla="*/ 0 h 153"/>
                    <a:gd name="T40" fmla="*/ 0 w 131"/>
                    <a:gd name="T41" fmla="*/ 0 h 153"/>
                    <a:gd name="T42" fmla="*/ 0 w 131"/>
                    <a:gd name="T43" fmla="*/ 0 h 153"/>
                    <a:gd name="T44" fmla="*/ 0 w 131"/>
                    <a:gd name="T45" fmla="*/ 0 h 153"/>
                    <a:gd name="T46" fmla="*/ 0 w 131"/>
                    <a:gd name="T47" fmla="*/ 0 h 153"/>
                    <a:gd name="T48" fmla="*/ 0 w 131"/>
                    <a:gd name="T49" fmla="*/ 0 h 153"/>
                    <a:gd name="T50" fmla="*/ 0 w 131"/>
                    <a:gd name="T51" fmla="*/ 0 h 153"/>
                    <a:gd name="T52" fmla="*/ 0 w 131"/>
                    <a:gd name="T53" fmla="*/ 0 h 153"/>
                    <a:gd name="T54" fmla="*/ 0 w 131"/>
                    <a:gd name="T55" fmla="*/ 0 h 153"/>
                    <a:gd name="T56" fmla="*/ 0 w 131"/>
                    <a:gd name="T57" fmla="*/ 0 h 153"/>
                    <a:gd name="T58" fmla="*/ 0 w 131"/>
                    <a:gd name="T59" fmla="*/ 0 h 153"/>
                    <a:gd name="T60" fmla="*/ 0 w 131"/>
                    <a:gd name="T61" fmla="*/ 0 h 153"/>
                    <a:gd name="T62" fmla="*/ 0 w 131"/>
                    <a:gd name="T63" fmla="*/ 0 h 153"/>
                    <a:gd name="T64" fmla="*/ 0 w 131"/>
                    <a:gd name="T65" fmla="*/ 0 h 153"/>
                    <a:gd name="T66" fmla="*/ 0 w 131"/>
                    <a:gd name="T67" fmla="*/ 0 h 153"/>
                    <a:gd name="T68" fmla="*/ 0 w 131"/>
                    <a:gd name="T69" fmla="*/ 0 h 153"/>
                    <a:gd name="T70" fmla="*/ 0 w 131"/>
                    <a:gd name="T71" fmla="*/ 0 h 153"/>
                    <a:gd name="T72" fmla="*/ 0 w 131"/>
                    <a:gd name="T73" fmla="*/ 0 h 153"/>
                    <a:gd name="T74" fmla="*/ 0 w 131"/>
                    <a:gd name="T75" fmla="*/ 0 h 153"/>
                    <a:gd name="T76" fmla="*/ 0 w 131"/>
                    <a:gd name="T77" fmla="*/ 0 h 153"/>
                    <a:gd name="T78" fmla="*/ 0 w 131"/>
                    <a:gd name="T79" fmla="*/ 0 h 153"/>
                    <a:gd name="T80" fmla="*/ 0 w 131"/>
                    <a:gd name="T81" fmla="*/ 0 h 153"/>
                    <a:gd name="T82" fmla="*/ 0 w 131"/>
                    <a:gd name="T83" fmla="*/ 0 h 153"/>
                    <a:gd name="T84" fmla="*/ 0 w 131"/>
                    <a:gd name="T85" fmla="*/ 0 h 153"/>
                    <a:gd name="T86" fmla="*/ 0 w 131"/>
                    <a:gd name="T87" fmla="*/ 0 h 153"/>
                    <a:gd name="T88" fmla="*/ 0 w 131"/>
                    <a:gd name="T89" fmla="*/ 0 h 153"/>
                    <a:gd name="T90" fmla="*/ 0 w 131"/>
                    <a:gd name="T91" fmla="*/ 0 h 153"/>
                    <a:gd name="T92" fmla="*/ 0 w 131"/>
                    <a:gd name="T93" fmla="*/ 0 h 153"/>
                    <a:gd name="T94" fmla="*/ 0 w 131"/>
                    <a:gd name="T95" fmla="*/ 0 h 153"/>
                    <a:gd name="T96" fmla="*/ 0 w 131"/>
                    <a:gd name="T97" fmla="*/ 0 h 153"/>
                    <a:gd name="T98" fmla="*/ 0 w 131"/>
                    <a:gd name="T99" fmla="*/ 0 h 153"/>
                    <a:gd name="T100" fmla="*/ 0 w 131"/>
                    <a:gd name="T101" fmla="*/ 0 h 153"/>
                    <a:gd name="T102" fmla="*/ 0 w 131"/>
                    <a:gd name="T103" fmla="*/ 0 h 153"/>
                    <a:gd name="T104" fmla="*/ 0 w 131"/>
                    <a:gd name="T105" fmla="*/ 0 h 153"/>
                    <a:gd name="T106" fmla="*/ 0 w 131"/>
                    <a:gd name="T107" fmla="*/ 0 h 153"/>
                    <a:gd name="T108" fmla="*/ 0 w 131"/>
                    <a:gd name="T109" fmla="*/ 0 h 153"/>
                    <a:gd name="T110" fmla="*/ 0 w 131"/>
                    <a:gd name="T111" fmla="*/ 0 h 153"/>
                    <a:gd name="T112" fmla="*/ 0 w 131"/>
                    <a:gd name="T113" fmla="*/ 0 h 153"/>
                    <a:gd name="T114" fmla="*/ 0 w 131"/>
                    <a:gd name="T115" fmla="*/ 0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53"/>
                    <a:gd name="T176" fmla="*/ 131 w 131"/>
                    <a:gd name="T177" fmla="*/ 153 h 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53">
                      <a:moveTo>
                        <a:pt x="1" y="34"/>
                      </a:moveTo>
                      <a:lnTo>
                        <a:pt x="7" y="29"/>
                      </a:lnTo>
                      <a:lnTo>
                        <a:pt x="13" y="25"/>
                      </a:lnTo>
                      <a:lnTo>
                        <a:pt x="19" y="20"/>
                      </a:lnTo>
                      <a:lnTo>
                        <a:pt x="26" y="16"/>
                      </a:lnTo>
                      <a:lnTo>
                        <a:pt x="33" y="13"/>
                      </a:lnTo>
                      <a:lnTo>
                        <a:pt x="40" y="10"/>
                      </a:lnTo>
                      <a:lnTo>
                        <a:pt x="47" y="8"/>
                      </a:lnTo>
                      <a:lnTo>
                        <a:pt x="55" y="5"/>
                      </a:lnTo>
                      <a:lnTo>
                        <a:pt x="63" y="5"/>
                      </a:lnTo>
                      <a:lnTo>
                        <a:pt x="72" y="8"/>
                      </a:lnTo>
                      <a:lnTo>
                        <a:pt x="80" y="12"/>
                      </a:lnTo>
                      <a:lnTo>
                        <a:pt x="87" y="18"/>
                      </a:lnTo>
                      <a:lnTo>
                        <a:pt x="94" y="26"/>
                      </a:lnTo>
                      <a:lnTo>
                        <a:pt x="100" y="33"/>
                      </a:lnTo>
                      <a:lnTo>
                        <a:pt x="104" y="41"/>
                      </a:lnTo>
                      <a:lnTo>
                        <a:pt x="108" y="48"/>
                      </a:lnTo>
                      <a:lnTo>
                        <a:pt x="114" y="62"/>
                      </a:lnTo>
                      <a:lnTo>
                        <a:pt x="118" y="76"/>
                      </a:lnTo>
                      <a:lnTo>
                        <a:pt x="121" y="91"/>
                      </a:lnTo>
                      <a:lnTo>
                        <a:pt x="122" y="103"/>
                      </a:lnTo>
                      <a:lnTo>
                        <a:pt x="119" y="117"/>
                      </a:lnTo>
                      <a:lnTo>
                        <a:pt x="115" y="129"/>
                      </a:lnTo>
                      <a:lnTo>
                        <a:pt x="104" y="139"/>
                      </a:lnTo>
                      <a:lnTo>
                        <a:pt x="91" y="148"/>
                      </a:lnTo>
                      <a:lnTo>
                        <a:pt x="89" y="149"/>
                      </a:lnTo>
                      <a:lnTo>
                        <a:pt x="89" y="152"/>
                      </a:lnTo>
                      <a:lnTo>
                        <a:pt x="89" y="153"/>
                      </a:lnTo>
                      <a:lnTo>
                        <a:pt x="91" y="153"/>
                      </a:lnTo>
                      <a:lnTo>
                        <a:pt x="104" y="147"/>
                      </a:lnTo>
                      <a:lnTo>
                        <a:pt x="116" y="138"/>
                      </a:lnTo>
                      <a:lnTo>
                        <a:pt x="123" y="126"/>
                      </a:lnTo>
                      <a:lnTo>
                        <a:pt x="129" y="114"/>
                      </a:lnTo>
                      <a:lnTo>
                        <a:pt x="131" y="100"/>
                      </a:lnTo>
                      <a:lnTo>
                        <a:pt x="131" y="85"/>
                      </a:lnTo>
                      <a:lnTo>
                        <a:pt x="129" y="70"/>
                      </a:lnTo>
                      <a:lnTo>
                        <a:pt x="124" y="56"/>
                      </a:lnTo>
                      <a:lnTo>
                        <a:pt x="119" y="47"/>
                      </a:lnTo>
                      <a:lnTo>
                        <a:pt x="115" y="39"/>
                      </a:lnTo>
                      <a:lnTo>
                        <a:pt x="109" y="31"/>
                      </a:lnTo>
                      <a:lnTo>
                        <a:pt x="103" y="24"/>
                      </a:lnTo>
                      <a:lnTo>
                        <a:pt x="96" y="17"/>
                      </a:lnTo>
                      <a:lnTo>
                        <a:pt x="89" y="11"/>
                      </a:lnTo>
                      <a:lnTo>
                        <a:pt x="81" y="6"/>
                      </a:lnTo>
                      <a:lnTo>
                        <a:pt x="73" y="2"/>
                      </a:lnTo>
                      <a:lnTo>
                        <a:pt x="64" y="0"/>
                      </a:lnTo>
                      <a:lnTo>
                        <a:pt x="54" y="0"/>
                      </a:lnTo>
                      <a:lnTo>
                        <a:pt x="43" y="3"/>
                      </a:lnTo>
                      <a:lnTo>
                        <a:pt x="34" y="8"/>
                      </a:lnTo>
                      <a:lnTo>
                        <a:pt x="24" y="13"/>
                      </a:lnTo>
                      <a:lnTo>
                        <a:pt x="15" y="20"/>
                      </a:lnTo>
                      <a:lnTo>
                        <a:pt x="8" y="27"/>
                      </a:lnTo>
                      <a:lnTo>
                        <a:pt x="1" y="33"/>
                      </a:lnTo>
                      <a:lnTo>
                        <a:pt x="0" y="34"/>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6" name="Freeform 107"/>
                <p:cNvSpPr/>
                <p:nvPr/>
              </p:nvSpPr>
              <p:spPr bwMode="auto">
                <a:xfrm flipV="1">
                  <a:off x="2665" y="1676"/>
                  <a:ext cx="57" cy="47"/>
                </a:xfrm>
                <a:custGeom>
                  <a:avLst/>
                  <a:gdLst>
                    <a:gd name="T0" fmla="*/ 0 w 114"/>
                    <a:gd name="T1" fmla="*/ 0 h 161"/>
                    <a:gd name="T2" fmla="*/ 1 w 114"/>
                    <a:gd name="T3" fmla="*/ 0 h 161"/>
                    <a:gd name="T4" fmla="*/ 1 w 114"/>
                    <a:gd name="T5" fmla="*/ 0 h 161"/>
                    <a:gd name="T6" fmla="*/ 1 w 114"/>
                    <a:gd name="T7" fmla="*/ 0 h 161"/>
                    <a:gd name="T8" fmla="*/ 1 w 114"/>
                    <a:gd name="T9" fmla="*/ 0 h 161"/>
                    <a:gd name="T10" fmla="*/ 1 w 114"/>
                    <a:gd name="T11" fmla="*/ 0 h 161"/>
                    <a:gd name="T12" fmla="*/ 1 w 114"/>
                    <a:gd name="T13" fmla="*/ 0 h 161"/>
                    <a:gd name="T14" fmla="*/ 1 w 114"/>
                    <a:gd name="T15" fmla="*/ 0 h 161"/>
                    <a:gd name="T16" fmla="*/ 1 w 114"/>
                    <a:gd name="T17" fmla="*/ 0 h 161"/>
                    <a:gd name="T18" fmla="*/ 1 w 114"/>
                    <a:gd name="T19" fmla="*/ 0 h 161"/>
                    <a:gd name="T20" fmla="*/ 1 w 114"/>
                    <a:gd name="T21" fmla="*/ 0 h 161"/>
                    <a:gd name="T22" fmla="*/ 1 w 114"/>
                    <a:gd name="T23" fmla="*/ 0 h 161"/>
                    <a:gd name="T24" fmla="*/ 1 w 114"/>
                    <a:gd name="T25" fmla="*/ 0 h 161"/>
                    <a:gd name="T26" fmla="*/ 1 w 114"/>
                    <a:gd name="T27" fmla="*/ 0 h 161"/>
                    <a:gd name="T28" fmla="*/ 1 w 114"/>
                    <a:gd name="T29" fmla="*/ 0 h 161"/>
                    <a:gd name="T30" fmla="*/ 1 w 114"/>
                    <a:gd name="T31" fmla="*/ 0 h 161"/>
                    <a:gd name="T32" fmla="*/ 1 w 114"/>
                    <a:gd name="T33" fmla="*/ 0 h 161"/>
                    <a:gd name="T34" fmla="*/ 1 w 114"/>
                    <a:gd name="T35" fmla="*/ 0 h 161"/>
                    <a:gd name="T36" fmla="*/ 1 w 114"/>
                    <a:gd name="T37" fmla="*/ 0 h 161"/>
                    <a:gd name="T38" fmla="*/ 1 w 114"/>
                    <a:gd name="T39" fmla="*/ 0 h 161"/>
                    <a:gd name="T40" fmla="*/ 1 w 114"/>
                    <a:gd name="T41" fmla="*/ 0 h 161"/>
                    <a:gd name="T42" fmla="*/ 1 w 114"/>
                    <a:gd name="T43" fmla="*/ 0 h 161"/>
                    <a:gd name="T44" fmla="*/ 1 w 114"/>
                    <a:gd name="T45" fmla="*/ 0 h 161"/>
                    <a:gd name="T46" fmla="*/ 1 w 114"/>
                    <a:gd name="T47" fmla="*/ 0 h 161"/>
                    <a:gd name="T48" fmla="*/ 1 w 114"/>
                    <a:gd name="T49" fmla="*/ 0 h 161"/>
                    <a:gd name="T50" fmla="*/ 1 w 114"/>
                    <a:gd name="T51" fmla="*/ 0 h 161"/>
                    <a:gd name="T52" fmla="*/ 1 w 114"/>
                    <a:gd name="T53" fmla="*/ 0 h 161"/>
                    <a:gd name="T54" fmla="*/ 1 w 114"/>
                    <a:gd name="T55" fmla="*/ 0 h 161"/>
                    <a:gd name="T56" fmla="*/ 1 w 114"/>
                    <a:gd name="T57" fmla="*/ 0 h 161"/>
                    <a:gd name="T58" fmla="*/ 1 w 114"/>
                    <a:gd name="T59" fmla="*/ 0 h 161"/>
                    <a:gd name="T60" fmla="*/ 1 w 114"/>
                    <a:gd name="T61" fmla="*/ 0 h 161"/>
                    <a:gd name="T62" fmla="*/ 1 w 114"/>
                    <a:gd name="T63" fmla="*/ 0 h 161"/>
                    <a:gd name="T64" fmla="*/ 1 w 114"/>
                    <a:gd name="T65" fmla="*/ 0 h 161"/>
                    <a:gd name="T66" fmla="*/ 1 w 114"/>
                    <a:gd name="T67" fmla="*/ 0 h 161"/>
                    <a:gd name="T68" fmla="*/ 1 w 114"/>
                    <a:gd name="T69" fmla="*/ 0 h 161"/>
                    <a:gd name="T70" fmla="*/ 1 w 114"/>
                    <a:gd name="T71" fmla="*/ 0 h 161"/>
                    <a:gd name="T72" fmla="*/ 1 w 114"/>
                    <a:gd name="T73" fmla="*/ 0 h 161"/>
                    <a:gd name="T74" fmla="*/ 1 w 114"/>
                    <a:gd name="T75" fmla="*/ 0 h 161"/>
                    <a:gd name="T76" fmla="*/ 1 w 114"/>
                    <a:gd name="T77" fmla="*/ 0 h 161"/>
                    <a:gd name="T78" fmla="*/ 1 w 114"/>
                    <a:gd name="T79" fmla="*/ 0 h 161"/>
                    <a:gd name="T80" fmla="*/ 1 w 114"/>
                    <a:gd name="T81" fmla="*/ 0 h 161"/>
                    <a:gd name="T82" fmla="*/ 1 w 114"/>
                    <a:gd name="T83" fmla="*/ 0 h 161"/>
                    <a:gd name="T84" fmla="*/ 1 w 114"/>
                    <a:gd name="T85" fmla="*/ 0 h 161"/>
                    <a:gd name="T86" fmla="*/ 1 w 114"/>
                    <a:gd name="T87" fmla="*/ 0 h 161"/>
                    <a:gd name="T88" fmla="*/ 1 w 114"/>
                    <a:gd name="T89" fmla="*/ 0 h 161"/>
                    <a:gd name="T90" fmla="*/ 1 w 114"/>
                    <a:gd name="T91" fmla="*/ 0 h 161"/>
                    <a:gd name="T92" fmla="*/ 1 w 114"/>
                    <a:gd name="T93" fmla="*/ 0 h 161"/>
                    <a:gd name="T94" fmla="*/ 1 w 114"/>
                    <a:gd name="T95" fmla="*/ 0 h 161"/>
                    <a:gd name="T96" fmla="*/ 0 w 114"/>
                    <a:gd name="T97" fmla="*/ 0 h 161"/>
                    <a:gd name="T98" fmla="*/ 0 w 114"/>
                    <a:gd name="T99" fmla="*/ 0 h 161"/>
                    <a:gd name="T100" fmla="*/ 0 w 114"/>
                    <a:gd name="T101" fmla="*/ 0 h 161"/>
                    <a:gd name="T102" fmla="*/ 0 w 114"/>
                    <a:gd name="T103" fmla="*/ 0 h 161"/>
                    <a:gd name="T104" fmla="*/ 0 w 114"/>
                    <a:gd name="T105" fmla="*/ 0 h 161"/>
                    <a:gd name="T106" fmla="*/ 0 w 114"/>
                    <a:gd name="T107" fmla="*/ 0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161"/>
                    <a:gd name="T164" fmla="*/ 114 w 114"/>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161">
                      <a:moveTo>
                        <a:pt x="0" y="3"/>
                      </a:moveTo>
                      <a:lnTo>
                        <a:pt x="7" y="4"/>
                      </a:lnTo>
                      <a:lnTo>
                        <a:pt x="15" y="4"/>
                      </a:lnTo>
                      <a:lnTo>
                        <a:pt x="22" y="5"/>
                      </a:lnTo>
                      <a:lnTo>
                        <a:pt x="29" y="6"/>
                      </a:lnTo>
                      <a:lnTo>
                        <a:pt x="36" y="7"/>
                      </a:lnTo>
                      <a:lnTo>
                        <a:pt x="43" y="10"/>
                      </a:lnTo>
                      <a:lnTo>
                        <a:pt x="50" y="12"/>
                      </a:lnTo>
                      <a:lnTo>
                        <a:pt x="56" y="17"/>
                      </a:lnTo>
                      <a:lnTo>
                        <a:pt x="66" y="26"/>
                      </a:lnTo>
                      <a:lnTo>
                        <a:pt x="75" y="37"/>
                      </a:lnTo>
                      <a:lnTo>
                        <a:pt x="82" y="50"/>
                      </a:lnTo>
                      <a:lnTo>
                        <a:pt x="89" y="63"/>
                      </a:lnTo>
                      <a:lnTo>
                        <a:pt x="95" y="79"/>
                      </a:lnTo>
                      <a:lnTo>
                        <a:pt x="98" y="95"/>
                      </a:lnTo>
                      <a:lnTo>
                        <a:pt x="96" y="112"/>
                      </a:lnTo>
                      <a:lnTo>
                        <a:pt x="89" y="127"/>
                      </a:lnTo>
                      <a:lnTo>
                        <a:pt x="83" y="134"/>
                      </a:lnTo>
                      <a:lnTo>
                        <a:pt x="78" y="141"/>
                      </a:lnTo>
                      <a:lnTo>
                        <a:pt x="72" y="149"/>
                      </a:lnTo>
                      <a:lnTo>
                        <a:pt x="67" y="156"/>
                      </a:lnTo>
                      <a:lnTo>
                        <a:pt x="66" y="158"/>
                      </a:lnTo>
                      <a:lnTo>
                        <a:pt x="67" y="161"/>
                      </a:lnTo>
                      <a:lnTo>
                        <a:pt x="69" y="161"/>
                      </a:lnTo>
                      <a:lnTo>
                        <a:pt x="72" y="158"/>
                      </a:lnTo>
                      <a:lnTo>
                        <a:pt x="82" y="149"/>
                      </a:lnTo>
                      <a:lnTo>
                        <a:pt x="91" y="139"/>
                      </a:lnTo>
                      <a:lnTo>
                        <a:pt x="99" y="129"/>
                      </a:lnTo>
                      <a:lnTo>
                        <a:pt x="106" y="119"/>
                      </a:lnTo>
                      <a:lnTo>
                        <a:pt x="111" y="108"/>
                      </a:lnTo>
                      <a:lnTo>
                        <a:pt x="113" y="96"/>
                      </a:lnTo>
                      <a:lnTo>
                        <a:pt x="114" y="83"/>
                      </a:lnTo>
                      <a:lnTo>
                        <a:pt x="112" y="68"/>
                      </a:lnTo>
                      <a:lnTo>
                        <a:pt x="110" y="60"/>
                      </a:lnTo>
                      <a:lnTo>
                        <a:pt x="106" y="51"/>
                      </a:lnTo>
                      <a:lnTo>
                        <a:pt x="103" y="44"/>
                      </a:lnTo>
                      <a:lnTo>
                        <a:pt x="98" y="36"/>
                      </a:lnTo>
                      <a:lnTo>
                        <a:pt x="93" y="29"/>
                      </a:lnTo>
                      <a:lnTo>
                        <a:pt x="87" y="22"/>
                      </a:lnTo>
                      <a:lnTo>
                        <a:pt x="80" y="17"/>
                      </a:lnTo>
                      <a:lnTo>
                        <a:pt x="73" y="12"/>
                      </a:lnTo>
                      <a:lnTo>
                        <a:pt x="64" y="6"/>
                      </a:lnTo>
                      <a:lnTo>
                        <a:pt x="56" y="3"/>
                      </a:lnTo>
                      <a:lnTo>
                        <a:pt x="46" y="0"/>
                      </a:lnTo>
                      <a:lnTo>
                        <a:pt x="38" y="0"/>
                      </a:lnTo>
                      <a:lnTo>
                        <a:pt x="29" y="0"/>
                      </a:lnTo>
                      <a:lnTo>
                        <a:pt x="20" y="0"/>
                      </a:lnTo>
                      <a:lnTo>
                        <a:pt x="1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7" name="Freeform 108"/>
                <p:cNvSpPr/>
                <p:nvPr/>
              </p:nvSpPr>
              <p:spPr bwMode="auto">
                <a:xfrm flipV="1">
                  <a:off x="2763" y="1651"/>
                  <a:ext cx="62" cy="40"/>
                </a:xfrm>
                <a:custGeom>
                  <a:avLst/>
                  <a:gdLst>
                    <a:gd name="T0" fmla="*/ 0 w 123"/>
                    <a:gd name="T1" fmla="*/ 0 h 137"/>
                    <a:gd name="T2" fmla="*/ 1 w 123"/>
                    <a:gd name="T3" fmla="*/ 0 h 137"/>
                    <a:gd name="T4" fmla="*/ 1 w 123"/>
                    <a:gd name="T5" fmla="*/ 0 h 137"/>
                    <a:gd name="T6" fmla="*/ 1 w 123"/>
                    <a:gd name="T7" fmla="*/ 0 h 137"/>
                    <a:gd name="T8" fmla="*/ 1 w 123"/>
                    <a:gd name="T9" fmla="*/ 0 h 137"/>
                    <a:gd name="T10" fmla="*/ 1 w 123"/>
                    <a:gd name="T11" fmla="*/ 0 h 137"/>
                    <a:gd name="T12" fmla="*/ 1 w 123"/>
                    <a:gd name="T13" fmla="*/ 0 h 137"/>
                    <a:gd name="T14" fmla="*/ 1 w 123"/>
                    <a:gd name="T15" fmla="*/ 0 h 137"/>
                    <a:gd name="T16" fmla="*/ 1 w 123"/>
                    <a:gd name="T17" fmla="*/ 0 h 137"/>
                    <a:gd name="T18" fmla="*/ 1 w 123"/>
                    <a:gd name="T19" fmla="*/ 0 h 137"/>
                    <a:gd name="T20" fmla="*/ 1 w 123"/>
                    <a:gd name="T21" fmla="*/ 0 h 137"/>
                    <a:gd name="T22" fmla="*/ 1 w 123"/>
                    <a:gd name="T23" fmla="*/ 0 h 137"/>
                    <a:gd name="T24" fmla="*/ 1 w 123"/>
                    <a:gd name="T25" fmla="*/ 0 h 137"/>
                    <a:gd name="T26" fmla="*/ 1 w 123"/>
                    <a:gd name="T27" fmla="*/ 0 h 137"/>
                    <a:gd name="T28" fmla="*/ 1 w 123"/>
                    <a:gd name="T29" fmla="*/ 0 h 137"/>
                    <a:gd name="T30" fmla="*/ 1 w 123"/>
                    <a:gd name="T31" fmla="*/ 0 h 137"/>
                    <a:gd name="T32" fmla="*/ 1 w 123"/>
                    <a:gd name="T33" fmla="*/ 0 h 137"/>
                    <a:gd name="T34" fmla="*/ 1 w 123"/>
                    <a:gd name="T35" fmla="*/ 0 h 137"/>
                    <a:gd name="T36" fmla="*/ 1 w 123"/>
                    <a:gd name="T37" fmla="*/ 0 h 137"/>
                    <a:gd name="T38" fmla="*/ 1 w 123"/>
                    <a:gd name="T39" fmla="*/ 0 h 137"/>
                    <a:gd name="T40" fmla="*/ 1 w 123"/>
                    <a:gd name="T41" fmla="*/ 0 h 137"/>
                    <a:gd name="T42" fmla="*/ 1 w 123"/>
                    <a:gd name="T43" fmla="*/ 0 h 137"/>
                    <a:gd name="T44" fmla="*/ 1 w 123"/>
                    <a:gd name="T45" fmla="*/ 0 h 137"/>
                    <a:gd name="T46" fmla="*/ 1 w 123"/>
                    <a:gd name="T47" fmla="*/ 0 h 137"/>
                    <a:gd name="T48" fmla="*/ 1 w 123"/>
                    <a:gd name="T49" fmla="*/ 0 h 137"/>
                    <a:gd name="T50" fmla="*/ 1 w 123"/>
                    <a:gd name="T51" fmla="*/ 0 h 137"/>
                    <a:gd name="T52" fmla="*/ 1 w 123"/>
                    <a:gd name="T53" fmla="*/ 0 h 137"/>
                    <a:gd name="T54" fmla="*/ 1 w 123"/>
                    <a:gd name="T55" fmla="*/ 0 h 137"/>
                    <a:gd name="T56" fmla="*/ 1 w 123"/>
                    <a:gd name="T57" fmla="*/ 0 h 137"/>
                    <a:gd name="T58" fmla="*/ 0 w 123"/>
                    <a:gd name="T59" fmla="*/ 0 h 137"/>
                    <a:gd name="T60" fmla="*/ 0 w 123"/>
                    <a:gd name="T61" fmla="*/ 0 h 137"/>
                    <a:gd name="T62" fmla="*/ 0 w 123"/>
                    <a:gd name="T63" fmla="*/ 0 h 137"/>
                    <a:gd name="T64" fmla="*/ 0 w 123"/>
                    <a:gd name="T65" fmla="*/ 0 h 137"/>
                    <a:gd name="T66" fmla="*/ 0 w 123"/>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37"/>
                    <a:gd name="T104" fmla="*/ 123 w 123"/>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37">
                      <a:moveTo>
                        <a:pt x="0" y="2"/>
                      </a:moveTo>
                      <a:lnTo>
                        <a:pt x="9" y="8"/>
                      </a:lnTo>
                      <a:lnTo>
                        <a:pt x="19" y="15"/>
                      </a:lnTo>
                      <a:lnTo>
                        <a:pt x="28" y="21"/>
                      </a:lnTo>
                      <a:lnTo>
                        <a:pt x="36" y="30"/>
                      </a:lnTo>
                      <a:lnTo>
                        <a:pt x="43" y="38"/>
                      </a:lnTo>
                      <a:lnTo>
                        <a:pt x="50" y="47"/>
                      </a:lnTo>
                      <a:lnTo>
                        <a:pt x="57" y="56"/>
                      </a:lnTo>
                      <a:lnTo>
                        <a:pt x="62" y="65"/>
                      </a:lnTo>
                      <a:lnTo>
                        <a:pt x="69" y="74"/>
                      </a:lnTo>
                      <a:lnTo>
                        <a:pt x="75" y="84"/>
                      </a:lnTo>
                      <a:lnTo>
                        <a:pt x="82" y="92"/>
                      </a:lnTo>
                      <a:lnTo>
                        <a:pt x="88" y="102"/>
                      </a:lnTo>
                      <a:lnTo>
                        <a:pt x="93" y="111"/>
                      </a:lnTo>
                      <a:lnTo>
                        <a:pt x="99" y="121"/>
                      </a:lnTo>
                      <a:lnTo>
                        <a:pt x="105" y="127"/>
                      </a:lnTo>
                      <a:lnTo>
                        <a:pt x="113" y="136"/>
                      </a:lnTo>
                      <a:lnTo>
                        <a:pt x="118" y="137"/>
                      </a:lnTo>
                      <a:lnTo>
                        <a:pt x="121" y="133"/>
                      </a:lnTo>
                      <a:lnTo>
                        <a:pt x="123" y="127"/>
                      </a:lnTo>
                      <a:lnTo>
                        <a:pt x="123" y="123"/>
                      </a:lnTo>
                      <a:lnTo>
                        <a:pt x="115" y="101"/>
                      </a:lnTo>
                      <a:lnTo>
                        <a:pt x="105" y="80"/>
                      </a:lnTo>
                      <a:lnTo>
                        <a:pt x="93" y="62"/>
                      </a:lnTo>
                      <a:lnTo>
                        <a:pt x="79" y="46"/>
                      </a:lnTo>
                      <a:lnTo>
                        <a:pt x="61" y="31"/>
                      </a:lnTo>
                      <a:lnTo>
                        <a:pt x="43" y="18"/>
                      </a:lnTo>
                      <a:lnTo>
                        <a:pt x="23" y="8"/>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8" name="Freeform 109"/>
                <p:cNvSpPr/>
                <p:nvPr/>
              </p:nvSpPr>
              <p:spPr bwMode="auto">
                <a:xfrm flipV="1">
                  <a:off x="3076" y="1671"/>
                  <a:ext cx="47" cy="39"/>
                </a:xfrm>
                <a:custGeom>
                  <a:avLst/>
                  <a:gdLst>
                    <a:gd name="T0" fmla="*/ 0 w 94"/>
                    <a:gd name="T1" fmla="*/ 0 h 132"/>
                    <a:gd name="T2" fmla="*/ 1 w 94"/>
                    <a:gd name="T3" fmla="*/ 0 h 132"/>
                    <a:gd name="T4" fmla="*/ 1 w 94"/>
                    <a:gd name="T5" fmla="*/ 0 h 132"/>
                    <a:gd name="T6" fmla="*/ 1 w 94"/>
                    <a:gd name="T7" fmla="*/ 0 h 132"/>
                    <a:gd name="T8" fmla="*/ 1 w 94"/>
                    <a:gd name="T9" fmla="*/ 0 h 132"/>
                    <a:gd name="T10" fmla="*/ 1 w 94"/>
                    <a:gd name="T11" fmla="*/ 0 h 132"/>
                    <a:gd name="T12" fmla="*/ 1 w 94"/>
                    <a:gd name="T13" fmla="*/ 0 h 132"/>
                    <a:gd name="T14" fmla="*/ 1 w 94"/>
                    <a:gd name="T15" fmla="*/ 0 h 132"/>
                    <a:gd name="T16" fmla="*/ 1 w 94"/>
                    <a:gd name="T17" fmla="*/ 0 h 132"/>
                    <a:gd name="T18" fmla="*/ 1 w 94"/>
                    <a:gd name="T19" fmla="*/ 0 h 132"/>
                    <a:gd name="T20" fmla="*/ 1 w 94"/>
                    <a:gd name="T21" fmla="*/ 0 h 132"/>
                    <a:gd name="T22" fmla="*/ 1 w 94"/>
                    <a:gd name="T23" fmla="*/ 0 h 132"/>
                    <a:gd name="T24" fmla="*/ 1 w 94"/>
                    <a:gd name="T25" fmla="*/ 0 h 132"/>
                    <a:gd name="T26" fmla="*/ 1 w 94"/>
                    <a:gd name="T27" fmla="*/ 0 h 132"/>
                    <a:gd name="T28" fmla="*/ 1 w 94"/>
                    <a:gd name="T29" fmla="*/ 0 h 132"/>
                    <a:gd name="T30" fmla="*/ 1 w 94"/>
                    <a:gd name="T31" fmla="*/ 0 h 132"/>
                    <a:gd name="T32" fmla="*/ 1 w 94"/>
                    <a:gd name="T33" fmla="*/ 0 h 132"/>
                    <a:gd name="T34" fmla="*/ 1 w 94"/>
                    <a:gd name="T35" fmla="*/ 0 h 132"/>
                    <a:gd name="T36" fmla="*/ 1 w 94"/>
                    <a:gd name="T37" fmla="*/ 0 h 132"/>
                    <a:gd name="T38" fmla="*/ 1 w 94"/>
                    <a:gd name="T39" fmla="*/ 0 h 132"/>
                    <a:gd name="T40" fmla="*/ 1 w 94"/>
                    <a:gd name="T41" fmla="*/ 0 h 132"/>
                    <a:gd name="T42" fmla="*/ 1 w 94"/>
                    <a:gd name="T43" fmla="*/ 0 h 132"/>
                    <a:gd name="T44" fmla="*/ 1 w 94"/>
                    <a:gd name="T45" fmla="*/ 0 h 132"/>
                    <a:gd name="T46" fmla="*/ 1 w 94"/>
                    <a:gd name="T47" fmla="*/ 0 h 132"/>
                    <a:gd name="T48" fmla="*/ 1 w 94"/>
                    <a:gd name="T49" fmla="*/ 0 h 132"/>
                    <a:gd name="T50" fmla="*/ 1 w 94"/>
                    <a:gd name="T51" fmla="*/ 0 h 132"/>
                    <a:gd name="T52" fmla="*/ 1 w 94"/>
                    <a:gd name="T53" fmla="*/ 0 h 132"/>
                    <a:gd name="T54" fmla="*/ 1 w 94"/>
                    <a:gd name="T55" fmla="*/ 0 h 132"/>
                    <a:gd name="T56" fmla="*/ 1 w 94"/>
                    <a:gd name="T57" fmla="*/ 0 h 132"/>
                    <a:gd name="T58" fmla="*/ 1 w 94"/>
                    <a:gd name="T59" fmla="*/ 0 h 132"/>
                    <a:gd name="T60" fmla="*/ 1 w 94"/>
                    <a:gd name="T61" fmla="*/ 0 h 132"/>
                    <a:gd name="T62" fmla="*/ 1 w 94"/>
                    <a:gd name="T63" fmla="*/ 0 h 132"/>
                    <a:gd name="T64" fmla="*/ 1 w 94"/>
                    <a:gd name="T65" fmla="*/ 0 h 132"/>
                    <a:gd name="T66" fmla="*/ 1 w 94"/>
                    <a:gd name="T67" fmla="*/ 0 h 132"/>
                    <a:gd name="T68" fmla="*/ 1 w 94"/>
                    <a:gd name="T69" fmla="*/ 0 h 132"/>
                    <a:gd name="T70" fmla="*/ 1 w 94"/>
                    <a:gd name="T71" fmla="*/ 0 h 132"/>
                    <a:gd name="T72" fmla="*/ 0 w 94"/>
                    <a:gd name="T73" fmla="*/ 0 h 132"/>
                    <a:gd name="T74" fmla="*/ 0 w 94"/>
                    <a:gd name="T75" fmla="*/ 0 h 132"/>
                    <a:gd name="T76" fmla="*/ 0 w 94"/>
                    <a:gd name="T77" fmla="*/ 0 h 132"/>
                    <a:gd name="T78" fmla="*/ 0 w 94"/>
                    <a:gd name="T79" fmla="*/ 0 h 132"/>
                    <a:gd name="T80" fmla="*/ 0 w 94"/>
                    <a:gd name="T81" fmla="*/ 0 h 132"/>
                    <a:gd name="T82" fmla="*/ 0 w 94"/>
                    <a:gd name="T83" fmla="*/ 0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132"/>
                    <a:gd name="T128" fmla="*/ 94 w 94"/>
                    <a:gd name="T129" fmla="*/ 132 h 1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132">
                      <a:moveTo>
                        <a:pt x="0" y="1"/>
                      </a:moveTo>
                      <a:lnTo>
                        <a:pt x="10" y="2"/>
                      </a:lnTo>
                      <a:lnTo>
                        <a:pt x="19" y="4"/>
                      </a:lnTo>
                      <a:lnTo>
                        <a:pt x="28" y="6"/>
                      </a:lnTo>
                      <a:lnTo>
                        <a:pt x="38" y="9"/>
                      </a:lnTo>
                      <a:lnTo>
                        <a:pt x="46" y="13"/>
                      </a:lnTo>
                      <a:lnTo>
                        <a:pt x="54" y="19"/>
                      </a:lnTo>
                      <a:lnTo>
                        <a:pt x="61" y="24"/>
                      </a:lnTo>
                      <a:lnTo>
                        <a:pt x="68" y="32"/>
                      </a:lnTo>
                      <a:lnTo>
                        <a:pt x="74" y="44"/>
                      </a:lnTo>
                      <a:lnTo>
                        <a:pt x="80" y="56"/>
                      </a:lnTo>
                      <a:lnTo>
                        <a:pt x="81" y="67"/>
                      </a:lnTo>
                      <a:lnTo>
                        <a:pt x="79" y="81"/>
                      </a:lnTo>
                      <a:lnTo>
                        <a:pt x="74" y="94"/>
                      </a:lnTo>
                      <a:lnTo>
                        <a:pt x="68" y="106"/>
                      </a:lnTo>
                      <a:lnTo>
                        <a:pt x="59" y="118"/>
                      </a:lnTo>
                      <a:lnTo>
                        <a:pt x="50" y="128"/>
                      </a:lnTo>
                      <a:lnTo>
                        <a:pt x="49" y="130"/>
                      </a:lnTo>
                      <a:lnTo>
                        <a:pt x="50" y="132"/>
                      </a:lnTo>
                      <a:lnTo>
                        <a:pt x="51" y="132"/>
                      </a:lnTo>
                      <a:lnTo>
                        <a:pt x="54" y="130"/>
                      </a:lnTo>
                      <a:lnTo>
                        <a:pt x="63" y="121"/>
                      </a:lnTo>
                      <a:lnTo>
                        <a:pt x="72" y="111"/>
                      </a:lnTo>
                      <a:lnTo>
                        <a:pt x="80" y="100"/>
                      </a:lnTo>
                      <a:lnTo>
                        <a:pt x="87" y="88"/>
                      </a:lnTo>
                      <a:lnTo>
                        <a:pt x="92" y="76"/>
                      </a:lnTo>
                      <a:lnTo>
                        <a:pt x="94" y="62"/>
                      </a:lnTo>
                      <a:lnTo>
                        <a:pt x="93" y="50"/>
                      </a:lnTo>
                      <a:lnTo>
                        <a:pt x="89" y="36"/>
                      </a:lnTo>
                      <a:lnTo>
                        <a:pt x="83" y="23"/>
                      </a:lnTo>
                      <a:lnTo>
                        <a:pt x="73" y="14"/>
                      </a:lnTo>
                      <a:lnTo>
                        <a:pt x="63" y="8"/>
                      </a:lnTo>
                      <a:lnTo>
                        <a:pt x="51" y="4"/>
                      </a:lnTo>
                      <a:lnTo>
                        <a:pt x="39" y="1"/>
                      </a:lnTo>
                      <a:lnTo>
                        <a:pt x="26" y="0"/>
                      </a:lnTo>
                      <a:lnTo>
                        <a:pt x="1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9" name="Freeform 110"/>
                <p:cNvSpPr/>
                <p:nvPr/>
              </p:nvSpPr>
              <p:spPr bwMode="auto">
                <a:xfrm flipV="1">
                  <a:off x="3068" y="1713"/>
                  <a:ext cx="36" cy="65"/>
                </a:xfrm>
                <a:custGeom>
                  <a:avLst/>
                  <a:gdLst>
                    <a:gd name="T0" fmla="*/ 0 w 73"/>
                    <a:gd name="T1" fmla="*/ 0 h 224"/>
                    <a:gd name="T2" fmla="*/ 0 w 73"/>
                    <a:gd name="T3" fmla="*/ 0 h 224"/>
                    <a:gd name="T4" fmla="*/ 0 w 73"/>
                    <a:gd name="T5" fmla="*/ 0 h 224"/>
                    <a:gd name="T6" fmla="*/ 0 w 73"/>
                    <a:gd name="T7" fmla="*/ 0 h 224"/>
                    <a:gd name="T8" fmla="*/ 0 w 73"/>
                    <a:gd name="T9" fmla="*/ 0 h 224"/>
                    <a:gd name="T10" fmla="*/ 0 w 73"/>
                    <a:gd name="T11" fmla="*/ 0 h 224"/>
                    <a:gd name="T12" fmla="*/ 0 w 73"/>
                    <a:gd name="T13" fmla="*/ 0 h 224"/>
                    <a:gd name="T14" fmla="*/ 0 w 73"/>
                    <a:gd name="T15" fmla="*/ 0 h 224"/>
                    <a:gd name="T16" fmla="*/ 0 w 73"/>
                    <a:gd name="T17" fmla="*/ 0 h 224"/>
                    <a:gd name="T18" fmla="*/ 0 w 73"/>
                    <a:gd name="T19" fmla="*/ 0 h 224"/>
                    <a:gd name="T20" fmla="*/ 0 w 73"/>
                    <a:gd name="T21" fmla="*/ 0 h 224"/>
                    <a:gd name="T22" fmla="*/ 0 w 73"/>
                    <a:gd name="T23" fmla="*/ 0 h 224"/>
                    <a:gd name="T24" fmla="*/ 0 w 73"/>
                    <a:gd name="T25" fmla="*/ 0 h 224"/>
                    <a:gd name="T26" fmla="*/ 0 w 73"/>
                    <a:gd name="T27" fmla="*/ 0 h 224"/>
                    <a:gd name="T28" fmla="*/ 0 w 73"/>
                    <a:gd name="T29" fmla="*/ 0 h 224"/>
                    <a:gd name="T30" fmla="*/ 0 w 73"/>
                    <a:gd name="T31" fmla="*/ 0 h 224"/>
                    <a:gd name="T32" fmla="*/ 0 w 73"/>
                    <a:gd name="T33" fmla="*/ 0 h 224"/>
                    <a:gd name="T34" fmla="*/ 0 w 73"/>
                    <a:gd name="T35" fmla="*/ 0 h 224"/>
                    <a:gd name="T36" fmla="*/ 0 w 73"/>
                    <a:gd name="T37" fmla="*/ 0 h 224"/>
                    <a:gd name="T38" fmla="*/ 0 w 73"/>
                    <a:gd name="T39" fmla="*/ 0 h 224"/>
                    <a:gd name="T40" fmla="*/ 0 w 73"/>
                    <a:gd name="T41" fmla="*/ 0 h 224"/>
                    <a:gd name="T42" fmla="*/ 0 w 73"/>
                    <a:gd name="T43" fmla="*/ 0 h 224"/>
                    <a:gd name="T44" fmla="*/ 0 w 73"/>
                    <a:gd name="T45" fmla="*/ 0 h 224"/>
                    <a:gd name="T46" fmla="*/ 0 w 73"/>
                    <a:gd name="T47" fmla="*/ 0 h 224"/>
                    <a:gd name="T48" fmla="*/ 0 w 73"/>
                    <a:gd name="T49" fmla="*/ 0 h 224"/>
                    <a:gd name="T50" fmla="*/ 0 w 73"/>
                    <a:gd name="T51" fmla="*/ 0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224"/>
                    <a:gd name="T80" fmla="*/ 73 w 73"/>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224">
                      <a:moveTo>
                        <a:pt x="0" y="224"/>
                      </a:moveTo>
                      <a:lnTo>
                        <a:pt x="22" y="200"/>
                      </a:lnTo>
                      <a:lnTo>
                        <a:pt x="42" y="176"/>
                      </a:lnTo>
                      <a:lnTo>
                        <a:pt x="56" y="149"/>
                      </a:lnTo>
                      <a:lnTo>
                        <a:pt x="66" y="123"/>
                      </a:lnTo>
                      <a:lnTo>
                        <a:pt x="72" y="94"/>
                      </a:lnTo>
                      <a:lnTo>
                        <a:pt x="73" y="65"/>
                      </a:lnTo>
                      <a:lnTo>
                        <a:pt x="68" y="34"/>
                      </a:lnTo>
                      <a:lnTo>
                        <a:pt x="58" y="2"/>
                      </a:lnTo>
                      <a:lnTo>
                        <a:pt x="56" y="0"/>
                      </a:lnTo>
                      <a:lnTo>
                        <a:pt x="52" y="2"/>
                      </a:lnTo>
                      <a:lnTo>
                        <a:pt x="50" y="6"/>
                      </a:lnTo>
                      <a:lnTo>
                        <a:pt x="49" y="10"/>
                      </a:lnTo>
                      <a:lnTo>
                        <a:pt x="52" y="40"/>
                      </a:lnTo>
                      <a:lnTo>
                        <a:pt x="53" y="68"/>
                      </a:lnTo>
                      <a:lnTo>
                        <a:pt x="52" y="96"/>
                      </a:lnTo>
                      <a:lnTo>
                        <a:pt x="49" y="123"/>
                      </a:lnTo>
                      <a:lnTo>
                        <a:pt x="42" y="149"/>
                      </a:lnTo>
                      <a:lnTo>
                        <a:pt x="32" y="174"/>
                      </a:lnTo>
                      <a:lnTo>
                        <a:pt x="18" y="20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0" name="Freeform 111"/>
                <p:cNvSpPr/>
                <p:nvPr/>
              </p:nvSpPr>
              <p:spPr bwMode="auto">
                <a:xfrm flipV="1">
                  <a:off x="2923" y="1738"/>
                  <a:ext cx="115" cy="56"/>
                </a:xfrm>
                <a:custGeom>
                  <a:avLst/>
                  <a:gdLst>
                    <a:gd name="T0" fmla="*/ 1 w 230"/>
                    <a:gd name="T1" fmla="*/ 0 h 190"/>
                    <a:gd name="T2" fmla="*/ 1 w 230"/>
                    <a:gd name="T3" fmla="*/ 0 h 190"/>
                    <a:gd name="T4" fmla="*/ 1 w 230"/>
                    <a:gd name="T5" fmla="*/ 0 h 190"/>
                    <a:gd name="T6" fmla="*/ 1 w 230"/>
                    <a:gd name="T7" fmla="*/ 0 h 190"/>
                    <a:gd name="T8" fmla="*/ 1 w 230"/>
                    <a:gd name="T9" fmla="*/ 0 h 190"/>
                    <a:gd name="T10" fmla="*/ 1 w 230"/>
                    <a:gd name="T11" fmla="*/ 0 h 190"/>
                    <a:gd name="T12" fmla="*/ 0 w 230"/>
                    <a:gd name="T13" fmla="*/ 0 h 190"/>
                    <a:gd name="T14" fmla="*/ 1 w 230"/>
                    <a:gd name="T15" fmla="*/ 0 h 190"/>
                    <a:gd name="T16" fmla="*/ 1 w 230"/>
                    <a:gd name="T17" fmla="*/ 0 h 190"/>
                    <a:gd name="T18" fmla="*/ 1 w 230"/>
                    <a:gd name="T19" fmla="*/ 0 h 190"/>
                    <a:gd name="T20" fmla="*/ 1 w 230"/>
                    <a:gd name="T21" fmla="*/ 0 h 190"/>
                    <a:gd name="T22" fmla="*/ 1 w 230"/>
                    <a:gd name="T23" fmla="*/ 0 h 190"/>
                    <a:gd name="T24" fmla="*/ 1 w 230"/>
                    <a:gd name="T25" fmla="*/ 0 h 190"/>
                    <a:gd name="T26" fmla="*/ 1 w 230"/>
                    <a:gd name="T27" fmla="*/ 0 h 190"/>
                    <a:gd name="T28" fmla="*/ 1 w 230"/>
                    <a:gd name="T29" fmla="*/ 0 h 190"/>
                    <a:gd name="T30" fmla="*/ 1 w 230"/>
                    <a:gd name="T31" fmla="*/ 0 h 190"/>
                    <a:gd name="T32" fmla="*/ 1 w 230"/>
                    <a:gd name="T33" fmla="*/ 0 h 190"/>
                    <a:gd name="T34" fmla="*/ 1 w 230"/>
                    <a:gd name="T35" fmla="*/ 0 h 190"/>
                    <a:gd name="T36" fmla="*/ 1 w 230"/>
                    <a:gd name="T37" fmla="*/ 0 h 190"/>
                    <a:gd name="T38" fmla="*/ 1 w 230"/>
                    <a:gd name="T39" fmla="*/ 0 h 190"/>
                    <a:gd name="T40" fmla="*/ 1 w 230"/>
                    <a:gd name="T41" fmla="*/ 0 h 190"/>
                    <a:gd name="T42" fmla="*/ 1 w 230"/>
                    <a:gd name="T43" fmla="*/ 0 h 190"/>
                    <a:gd name="T44" fmla="*/ 1 w 230"/>
                    <a:gd name="T45" fmla="*/ 0 h 190"/>
                    <a:gd name="T46" fmla="*/ 1 w 230"/>
                    <a:gd name="T47" fmla="*/ 0 h 190"/>
                    <a:gd name="T48" fmla="*/ 1 w 230"/>
                    <a:gd name="T49" fmla="*/ 0 h 190"/>
                    <a:gd name="T50" fmla="*/ 1 w 230"/>
                    <a:gd name="T51" fmla="*/ 0 h 190"/>
                    <a:gd name="T52" fmla="*/ 1 w 230"/>
                    <a:gd name="T53" fmla="*/ 0 h 190"/>
                    <a:gd name="T54" fmla="*/ 1 w 230"/>
                    <a:gd name="T55" fmla="*/ 0 h 190"/>
                    <a:gd name="T56" fmla="*/ 1 w 230"/>
                    <a:gd name="T57" fmla="*/ 0 h 190"/>
                    <a:gd name="T58" fmla="*/ 1 w 230"/>
                    <a:gd name="T59" fmla="*/ 0 h 190"/>
                    <a:gd name="T60" fmla="*/ 1 w 230"/>
                    <a:gd name="T61" fmla="*/ 0 h 190"/>
                    <a:gd name="T62" fmla="*/ 1 w 230"/>
                    <a:gd name="T63" fmla="*/ 0 h 190"/>
                    <a:gd name="T64" fmla="*/ 1 w 230"/>
                    <a:gd name="T65" fmla="*/ 0 h 190"/>
                    <a:gd name="T66" fmla="*/ 1 w 230"/>
                    <a:gd name="T67" fmla="*/ 0 h 190"/>
                    <a:gd name="T68" fmla="*/ 1 w 230"/>
                    <a:gd name="T69" fmla="*/ 0 h 190"/>
                    <a:gd name="T70" fmla="*/ 1 w 230"/>
                    <a:gd name="T71" fmla="*/ 0 h 190"/>
                    <a:gd name="T72" fmla="*/ 1 w 230"/>
                    <a:gd name="T73" fmla="*/ 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190"/>
                    <a:gd name="T113" fmla="*/ 230 w 230"/>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190">
                      <a:moveTo>
                        <a:pt x="205" y="4"/>
                      </a:moveTo>
                      <a:lnTo>
                        <a:pt x="184" y="3"/>
                      </a:lnTo>
                      <a:lnTo>
                        <a:pt x="162" y="1"/>
                      </a:lnTo>
                      <a:lnTo>
                        <a:pt x="139" y="0"/>
                      </a:lnTo>
                      <a:lnTo>
                        <a:pt x="116" y="0"/>
                      </a:lnTo>
                      <a:lnTo>
                        <a:pt x="94" y="1"/>
                      </a:lnTo>
                      <a:lnTo>
                        <a:pt x="72" y="5"/>
                      </a:lnTo>
                      <a:lnTo>
                        <a:pt x="51" y="12"/>
                      </a:lnTo>
                      <a:lnTo>
                        <a:pt x="33" y="24"/>
                      </a:lnTo>
                      <a:lnTo>
                        <a:pt x="20" y="35"/>
                      </a:lnTo>
                      <a:lnTo>
                        <a:pt x="11" y="50"/>
                      </a:lnTo>
                      <a:lnTo>
                        <a:pt x="5" y="65"/>
                      </a:lnTo>
                      <a:lnTo>
                        <a:pt x="2" y="83"/>
                      </a:lnTo>
                      <a:lnTo>
                        <a:pt x="0" y="99"/>
                      </a:lnTo>
                      <a:lnTo>
                        <a:pt x="2" y="116"/>
                      </a:lnTo>
                      <a:lnTo>
                        <a:pt x="5" y="133"/>
                      </a:lnTo>
                      <a:lnTo>
                        <a:pt x="10" y="148"/>
                      </a:lnTo>
                      <a:lnTo>
                        <a:pt x="19" y="164"/>
                      </a:lnTo>
                      <a:lnTo>
                        <a:pt x="31" y="176"/>
                      </a:lnTo>
                      <a:lnTo>
                        <a:pt x="45" y="184"/>
                      </a:lnTo>
                      <a:lnTo>
                        <a:pt x="61" y="187"/>
                      </a:lnTo>
                      <a:lnTo>
                        <a:pt x="79" y="190"/>
                      </a:lnTo>
                      <a:lnTo>
                        <a:pt x="97" y="189"/>
                      </a:lnTo>
                      <a:lnTo>
                        <a:pt x="114" y="185"/>
                      </a:lnTo>
                      <a:lnTo>
                        <a:pt x="131" y="179"/>
                      </a:lnTo>
                      <a:lnTo>
                        <a:pt x="149" y="170"/>
                      </a:lnTo>
                      <a:lnTo>
                        <a:pt x="165" y="157"/>
                      </a:lnTo>
                      <a:lnTo>
                        <a:pt x="181" y="141"/>
                      </a:lnTo>
                      <a:lnTo>
                        <a:pt x="196" y="124"/>
                      </a:lnTo>
                      <a:lnTo>
                        <a:pt x="208" y="104"/>
                      </a:lnTo>
                      <a:lnTo>
                        <a:pt x="218" y="84"/>
                      </a:lnTo>
                      <a:lnTo>
                        <a:pt x="225" y="64"/>
                      </a:lnTo>
                      <a:lnTo>
                        <a:pt x="230" y="44"/>
                      </a:lnTo>
                      <a:lnTo>
                        <a:pt x="228" y="42"/>
                      </a:lnTo>
                      <a:lnTo>
                        <a:pt x="226" y="43"/>
                      </a:lnTo>
                      <a:lnTo>
                        <a:pt x="224" y="46"/>
                      </a:lnTo>
                      <a:lnTo>
                        <a:pt x="223" y="48"/>
                      </a:lnTo>
                      <a:lnTo>
                        <a:pt x="216" y="65"/>
                      </a:lnTo>
                      <a:lnTo>
                        <a:pt x="208" y="81"/>
                      </a:lnTo>
                      <a:lnTo>
                        <a:pt x="198" y="98"/>
                      </a:lnTo>
                      <a:lnTo>
                        <a:pt x="189" y="112"/>
                      </a:lnTo>
                      <a:lnTo>
                        <a:pt x="178" y="126"/>
                      </a:lnTo>
                      <a:lnTo>
                        <a:pt x="166" y="140"/>
                      </a:lnTo>
                      <a:lnTo>
                        <a:pt x="154" y="153"/>
                      </a:lnTo>
                      <a:lnTo>
                        <a:pt x="139" y="164"/>
                      </a:lnTo>
                      <a:lnTo>
                        <a:pt x="122" y="174"/>
                      </a:lnTo>
                      <a:lnTo>
                        <a:pt x="104" y="178"/>
                      </a:lnTo>
                      <a:lnTo>
                        <a:pt x="87" y="179"/>
                      </a:lnTo>
                      <a:lnTo>
                        <a:pt x="68" y="177"/>
                      </a:lnTo>
                      <a:lnTo>
                        <a:pt x="52" y="170"/>
                      </a:lnTo>
                      <a:lnTo>
                        <a:pt x="37" y="161"/>
                      </a:lnTo>
                      <a:lnTo>
                        <a:pt x="25" y="148"/>
                      </a:lnTo>
                      <a:lnTo>
                        <a:pt x="15" y="132"/>
                      </a:lnTo>
                      <a:lnTo>
                        <a:pt x="10" y="114"/>
                      </a:lnTo>
                      <a:lnTo>
                        <a:pt x="8" y="95"/>
                      </a:lnTo>
                      <a:lnTo>
                        <a:pt x="10" y="77"/>
                      </a:lnTo>
                      <a:lnTo>
                        <a:pt x="15" y="58"/>
                      </a:lnTo>
                      <a:lnTo>
                        <a:pt x="23" y="42"/>
                      </a:lnTo>
                      <a:lnTo>
                        <a:pt x="36" y="30"/>
                      </a:lnTo>
                      <a:lnTo>
                        <a:pt x="51" y="19"/>
                      </a:lnTo>
                      <a:lnTo>
                        <a:pt x="69" y="12"/>
                      </a:lnTo>
                      <a:lnTo>
                        <a:pt x="87" y="9"/>
                      </a:lnTo>
                      <a:lnTo>
                        <a:pt x="104" y="6"/>
                      </a:lnTo>
                      <a:lnTo>
                        <a:pt x="120" y="5"/>
                      </a:lnTo>
                      <a:lnTo>
                        <a:pt x="137" y="4"/>
                      </a:lnTo>
                      <a:lnTo>
                        <a:pt x="154" y="3"/>
                      </a:lnTo>
                      <a:lnTo>
                        <a:pt x="170" y="3"/>
                      </a:lnTo>
                      <a:lnTo>
                        <a:pt x="187" y="4"/>
                      </a:lnTo>
                      <a:lnTo>
                        <a:pt x="204" y="4"/>
                      </a:lnTo>
                      <a:lnTo>
                        <a:pt x="205"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1" name="Freeform 112"/>
                <p:cNvSpPr/>
                <p:nvPr/>
              </p:nvSpPr>
              <p:spPr bwMode="auto">
                <a:xfrm flipV="1">
                  <a:off x="3089" y="1747"/>
                  <a:ext cx="74" cy="33"/>
                </a:xfrm>
                <a:custGeom>
                  <a:avLst/>
                  <a:gdLst>
                    <a:gd name="T0" fmla="*/ 0 w 149"/>
                    <a:gd name="T1" fmla="*/ 0 h 112"/>
                    <a:gd name="T2" fmla="*/ 0 w 149"/>
                    <a:gd name="T3" fmla="*/ 0 h 112"/>
                    <a:gd name="T4" fmla="*/ 0 w 149"/>
                    <a:gd name="T5" fmla="*/ 0 h 112"/>
                    <a:gd name="T6" fmla="*/ 0 w 149"/>
                    <a:gd name="T7" fmla="*/ 0 h 112"/>
                    <a:gd name="T8" fmla="*/ 0 w 149"/>
                    <a:gd name="T9" fmla="*/ 0 h 112"/>
                    <a:gd name="T10" fmla="*/ 0 w 149"/>
                    <a:gd name="T11" fmla="*/ 0 h 112"/>
                    <a:gd name="T12" fmla="*/ 0 w 149"/>
                    <a:gd name="T13" fmla="*/ 0 h 112"/>
                    <a:gd name="T14" fmla="*/ 0 w 149"/>
                    <a:gd name="T15" fmla="*/ 0 h 112"/>
                    <a:gd name="T16" fmla="*/ 0 w 149"/>
                    <a:gd name="T17" fmla="*/ 0 h 112"/>
                    <a:gd name="T18" fmla="*/ 0 w 149"/>
                    <a:gd name="T19" fmla="*/ 0 h 112"/>
                    <a:gd name="T20" fmla="*/ 0 w 149"/>
                    <a:gd name="T21" fmla="*/ 0 h 112"/>
                    <a:gd name="T22" fmla="*/ 0 w 149"/>
                    <a:gd name="T23" fmla="*/ 0 h 112"/>
                    <a:gd name="T24" fmla="*/ 0 w 149"/>
                    <a:gd name="T25" fmla="*/ 0 h 112"/>
                    <a:gd name="T26" fmla="*/ 0 w 149"/>
                    <a:gd name="T27" fmla="*/ 0 h 112"/>
                    <a:gd name="T28" fmla="*/ 0 w 149"/>
                    <a:gd name="T29" fmla="*/ 0 h 112"/>
                    <a:gd name="T30" fmla="*/ 0 w 149"/>
                    <a:gd name="T31" fmla="*/ 0 h 112"/>
                    <a:gd name="T32" fmla="*/ 0 w 149"/>
                    <a:gd name="T33" fmla="*/ 0 h 112"/>
                    <a:gd name="T34" fmla="*/ 0 w 149"/>
                    <a:gd name="T35" fmla="*/ 0 h 112"/>
                    <a:gd name="T36" fmla="*/ 0 w 149"/>
                    <a:gd name="T37" fmla="*/ 0 h 112"/>
                    <a:gd name="T38" fmla="*/ 0 w 149"/>
                    <a:gd name="T39" fmla="*/ 0 h 112"/>
                    <a:gd name="T40" fmla="*/ 0 w 149"/>
                    <a:gd name="T41" fmla="*/ 0 h 112"/>
                    <a:gd name="T42" fmla="*/ 0 w 149"/>
                    <a:gd name="T43" fmla="*/ 0 h 112"/>
                    <a:gd name="T44" fmla="*/ 0 w 149"/>
                    <a:gd name="T45" fmla="*/ 0 h 112"/>
                    <a:gd name="T46" fmla="*/ 0 w 149"/>
                    <a:gd name="T47" fmla="*/ 0 h 112"/>
                    <a:gd name="T48" fmla="*/ 0 w 149"/>
                    <a:gd name="T49" fmla="*/ 0 h 112"/>
                    <a:gd name="T50" fmla="*/ 0 w 149"/>
                    <a:gd name="T51" fmla="*/ 0 h 112"/>
                    <a:gd name="T52" fmla="*/ 0 w 149"/>
                    <a:gd name="T53" fmla="*/ 0 h 112"/>
                    <a:gd name="T54" fmla="*/ 0 w 149"/>
                    <a:gd name="T55" fmla="*/ 0 h 112"/>
                    <a:gd name="T56" fmla="*/ 0 w 149"/>
                    <a:gd name="T57" fmla="*/ 0 h 112"/>
                    <a:gd name="T58" fmla="*/ 0 w 149"/>
                    <a:gd name="T59" fmla="*/ 0 h 112"/>
                    <a:gd name="T60" fmla="*/ 0 w 149"/>
                    <a:gd name="T61" fmla="*/ 0 h 112"/>
                    <a:gd name="T62" fmla="*/ 0 w 149"/>
                    <a:gd name="T63" fmla="*/ 0 h 112"/>
                    <a:gd name="T64" fmla="*/ 0 w 149"/>
                    <a:gd name="T65" fmla="*/ 0 h 112"/>
                    <a:gd name="T66" fmla="*/ 0 w 149"/>
                    <a:gd name="T67" fmla="*/ 0 h 112"/>
                    <a:gd name="T68" fmla="*/ 0 w 149"/>
                    <a:gd name="T69" fmla="*/ 0 h 112"/>
                    <a:gd name="T70" fmla="*/ 0 w 149"/>
                    <a:gd name="T71" fmla="*/ 0 h 112"/>
                    <a:gd name="T72" fmla="*/ 0 w 149"/>
                    <a:gd name="T73" fmla="*/ 0 h 112"/>
                    <a:gd name="T74" fmla="*/ 0 w 149"/>
                    <a:gd name="T75" fmla="*/ 0 h 112"/>
                    <a:gd name="T76" fmla="*/ 0 w 149"/>
                    <a:gd name="T77" fmla="*/ 0 h 112"/>
                    <a:gd name="T78" fmla="*/ 0 w 149"/>
                    <a:gd name="T79" fmla="*/ 0 h 112"/>
                    <a:gd name="T80" fmla="*/ 0 w 149"/>
                    <a:gd name="T81" fmla="*/ 0 h 112"/>
                    <a:gd name="T82" fmla="*/ 0 w 149"/>
                    <a:gd name="T83" fmla="*/ 0 h 112"/>
                    <a:gd name="T84" fmla="*/ 0 w 149"/>
                    <a:gd name="T85" fmla="*/ 0 h 112"/>
                    <a:gd name="T86" fmla="*/ 0 w 149"/>
                    <a:gd name="T87" fmla="*/ 0 h 112"/>
                    <a:gd name="T88" fmla="*/ 0 w 149"/>
                    <a:gd name="T89" fmla="*/ 0 h 112"/>
                    <a:gd name="T90" fmla="*/ 0 w 149"/>
                    <a:gd name="T91" fmla="*/ 0 h 112"/>
                    <a:gd name="T92" fmla="*/ 0 w 149"/>
                    <a:gd name="T93" fmla="*/ 0 h 112"/>
                    <a:gd name="T94" fmla="*/ 0 w 149"/>
                    <a:gd name="T95" fmla="*/ 0 h 112"/>
                    <a:gd name="T96" fmla="*/ 0 w 149"/>
                    <a:gd name="T97" fmla="*/ 0 h 112"/>
                    <a:gd name="T98" fmla="*/ 0 w 149"/>
                    <a:gd name="T99" fmla="*/ 0 h 112"/>
                    <a:gd name="T100" fmla="*/ 0 w 149"/>
                    <a:gd name="T101" fmla="*/ 0 h 112"/>
                    <a:gd name="T102" fmla="*/ 0 w 149"/>
                    <a:gd name="T103" fmla="*/ 0 h 112"/>
                    <a:gd name="T104" fmla="*/ 0 w 149"/>
                    <a:gd name="T105" fmla="*/ 0 h 112"/>
                    <a:gd name="T106" fmla="*/ 0 w 149"/>
                    <a:gd name="T107" fmla="*/ 0 h 112"/>
                    <a:gd name="T108" fmla="*/ 0 w 149"/>
                    <a:gd name="T109" fmla="*/ 0 h 112"/>
                    <a:gd name="T110" fmla="*/ 0 w 149"/>
                    <a:gd name="T111" fmla="*/ 0 h 112"/>
                    <a:gd name="T112" fmla="*/ 0 w 149"/>
                    <a:gd name="T113" fmla="*/ 0 h 112"/>
                    <a:gd name="T114" fmla="*/ 0 w 149"/>
                    <a:gd name="T115" fmla="*/ 0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112"/>
                    <a:gd name="T176" fmla="*/ 149 w 149"/>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112">
                      <a:moveTo>
                        <a:pt x="0" y="10"/>
                      </a:moveTo>
                      <a:lnTo>
                        <a:pt x="8" y="21"/>
                      </a:lnTo>
                      <a:lnTo>
                        <a:pt x="17" y="31"/>
                      </a:lnTo>
                      <a:lnTo>
                        <a:pt x="25" y="42"/>
                      </a:lnTo>
                      <a:lnTo>
                        <a:pt x="33" y="53"/>
                      </a:lnTo>
                      <a:lnTo>
                        <a:pt x="42" y="63"/>
                      </a:lnTo>
                      <a:lnTo>
                        <a:pt x="50" y="74"/>
                      </a:lnTo>
                      <a:lnTo>
                        <a:pt x="58" y="84"/>
                      </a:lnTo>
                      <a:lnTo>
                        <a:pt x="67" y="94"/>
                      </a:lnTo>
                      <a:lnTo>
                        <a:pt x="71" y="99"/>
                      </a:lnTo>
                      <a:lnTo>
                        <a:pt x="77" y="104"/>
                      </a:lnTo>
                      <a:lnTo>
                        <a:pt x="83" y="107"/>
                      </a:lnTo>
                      <a:lnTo>
                        <a:pt x="90" y="109"/>
                      </a:lnTo>
                      <a:lnTo>
                        <a:pt x="97" y="112"/>
                      </a:lnTo>
                      <a:lnTo>
                        <a:pt x="103" y="112"/>
                      </a:lnTo>
                      <a:lnTo>
                        <a:pt x="110" y="110"/>
                      </a:lnTo>
                      <a:lnTo>
                        <a:pt x="115" y="107"/>
                      </a:lnTo>
                      <a:lnTo>
                        <a:pt x="124" y="98"/>
                      </a:lnTo>
                      <a:lnTo>
                        <a:pt x="133" y="86"/>
                      </a:lnTo>
                      <a:lnTo>
                        <a:pt x="139" y="72"/>
                      </a:lnTo>
                      <a:lnTo>
                        <a:pt x="144" y="57"/>
                      </a:lnTo>
                      <a:lnTo>
                        <a:pt x="148" y="42"/>
                      </a:lnTo>
                      <a:lnTo>
                        <a:pt x="149" y="27"/>
                      </a:lnTo>
                      <a:lnTo>
                        <a:pt x="146" y="12"/>
                      </a:lnTo>
                      <a:lnTo>
                        <a:pt x="142" y="1"/>
                      </a:lnTo>
                      <a:lnTo>
                        <a:pt x="139" y="0"/>
                      </a:lnTo>
                      <a:lnTo>
                        <a:pt x="136" y="1"/>
                      </a:lnTo>
                      <a:lnTo>
                        <a:pt x="135" y="6"/>
                      </a:lnTo>
                      <a:lnTo>
                        <a:pt x="134" y="8"/>
                      </a:lnTo>
                      <a:lnTo>
                        <a:pt x="135" y="18"/>
                      </a:lnTo>
                      <a:lnTo>
                        <a:pt x="135" y="32"/>
                      </a:lnTo>
                      <a:lnTo>
                        <a:pt x="134" y="48"/>
                      </a:lnTo>
                      <a:lnTo>
                        <a:pt x="131" y="63"/>
                      </a:lnTo>
                      <a:lnTo>
                        <a:pt x="128" y="77"/>
                      </a:lnTo>
                      <a:lnTo>
                        <a:pt x="121" y="90"/>
                      </a:lnTo>
                      <a:lnTo>
                        <a:pt x="113" y="98"/>
                      </a:lnTo>
                      <a:lnTo>
                        <a:pt x="101" y="101"/>
                      </a:lnTo>
                      <a:lnTo>
                        <a:pt x="93" y="100"/>
                      </a:lnTo>
                      <a:lnTo>
                        <a:pt x="85" y="98"/>
                      </a:lnTo>
                      <a:lnTo>
                        <a:pt x="78" y="93"/>
                      </a:lnTo>
                      <a:lnTo>
                        <a:pt x="71" y="87"/>
                      </a:lnTo>
                      <a:lnTo>
                        <a:pt x="66" y="80"/>
                      </a:lnTo>
                      <a:lnTo>
                        <a:pt x="60" y="74"/>
                      </a:lnTo>
                      <a:lnTo>
                        <a:pt x="54" y="67"/>
                      </a:lnTo>
                      <a:lnTo>
                        <a:pt x="50" y="61"/>
                      </a:lnTo>
                      <a:lnTo>
                        <a:pt x="44" y="54"/>
                      </a:lnTo>
                      <a:lnTo>
                        <a:pt x="38" y="47"/>
                      </a:lnTo>
                      <a:lnTo>
                        <a:pt x="32" y="40"/>
                      </a:lnTo>
                      <a:lnTo>
                        <a:pt x="25" y="34"/>
                      </a:lnTo>
                      <a:lnTo>
                        <a:pt x="20" y="27"/>
                      </a:lnTo>
                      <a:lnTo>
                        <a:pt x="13" y="22"/>
                      </a:lnTo>
                      <a:lnTo>
                        <a:pt x="6" y="16"/>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2" name="Freeform 113"/>
                <p:cNvSpPr/>
                <p:nvPr/>
              </p:nvSpPr>
              <p:spPr bwMode="auto">
                <a:xfrm flipV="1">
                  <a:off x="3028" y="1767"/>
                  <a:ext cx="15" cy="25"/>
                </a:xfrm>
                <a:custGeom>
                  <a:avLst/>
                  <a:gdLst>
                    <a:gd name="T0" fmla="*/ 0 w 30"/>
                    <a:gd name="T1" fmla="*/ 0 h 87"/>
                    <a:gd name="T2" fmla="*/ 1 w 30"/>
                    <a:gd name="T3" fmla="*/ 0 h 87"/>
                    <a:gd name="T4" fmla="*/ 1 w 30"/>
                    <a:gd name="T5" fmla="*/ 0 h 87"/>
                    <a:gd name="T6" fmla="*/ 1 w 30"/>
                    <a:gd name="T7" fmla="*/ 0 h 87"/>
                    <a:gd name="T8" fmla="*/ 1 w 30"/>
                    <a:gd name="T9" fmla="*/ 0 h 87"/>
                    <a:gd name="T10" fmla="*/ 1 w 30"/>
                    <a:gd name="T11" fmla="*/ 0 h 87"/>
                    <a:gd name="T12" fmla="*/ 1 w 30"/>
                    <a:gd name="T13" fmla="*/ 0 h 87"/>
                    <a:gd name="T14" fmla="*/ 1 w 30"/>
                    <a:gd name="T15" fmla="*/ 0 h 87"/>
                    <a:gd name="T16" fmla="*/ 1 w 30"/>
                    <a:gd name="T17" fmla="*/ 0 h 87"/>
                    <a:gd name="T18" fmla="*/ 1 w 30"/>
                    <a:gd name="T19" fmla="*/ 0 h 87"/>
                    <a:gd name="T20" fmla="*/ 1 w 30"/>
                    <a:gd name="T21" fmla="*/ 0 h 87"/>
                    <a:gd name="T22" fmla="*/ 1 w 30"/>
                    <a:gd name="T23" fmla="*/ 0 h 87"/>
                    <a:gd name="T24" fmla="*/ 1 w 30"/>
                    <a:gd name="T25" fmla="*/ 0 h 87"/>
                    <a:gd name="T26" fmla="*/ 1 w 30"/>
                    <a:gd name="T27" fmla="*/ 0 h 87"/>
                    <a:gd name="T28" fmla="*/ 1 w 30"/>
                    <a:gd name="T29" fmla="*/ 0 h 87"/>
                    <a:gd name="T30" fmla="*/ 1 w 30"/>
                    <a:gd name="T31" fmla="*/ 0 h 87"/>
                    <a:gd name="T32" fmla="*/ 1 w 30"/>
                    <a:gd name="T33" fmla="*/ 0 h 87"/>
                    <a:gd name="T34" fmla="*/ 1 w 30"/>
                    <a:gd name="T35" fmla="*/ 0 h 87"/>
                    <a:gd name="T36" fmla="*/ 1 w 30"/>
                    <a:gd name="T37" fmla="*/ 0 h 87"/>
                    <a:gd name="T38" fmla="*/ 1 w 30"/>
                    <a:gd name="T39" fmla="*/ 0 h 87"/>
                    <a:gd name="T40" fmla="*/ 1 w 30"/>
                    <a:gd name="T41" fmla="*/ 0 h 87"/>
                    <a:gd name="T42" fmla="*/ 1 w 30"/>
                    <a:gd name="T43" fmla="*/ 0 h 87"/>
                    <a:gd name="T44" fmla="*/ 1 w 30"/>
                    <a:gd name="T45" fmla="*/ 0 h 87"/>
                    <a:gd name="T46" fmla="*/ 1 w 30"/>
                    <a:gd name="T47" fmla="*/ 0 h 87"/>
                    <a:gd name="T48" fmla="*/ 0 w 30"/>
                    <a:gd name="T49" fmla="*/ 0 h 87"/>
                    <a:gd name="T50" fmla="*/ 0 w 30"/>
                    <a:gd name="T51" fmla="*/ 0 h 87"/>
                    <a:gd name="T52" fmla="*/ 0 w 30"/>
                    <a:gd name="T53" fmla="*/ 0 h 87"/>
                    <a:gd name="T54" fmla="*/ 0 w 30"/>
                    <a:gd name="T55" fmla="*/ 0 h 87"/>
                    <a:gd name="T56" fmla="*/ 0 w 30"/>
                    <a:gd name="T57" fmla="*/ 0 h 87"/>
                    <a:gd name="T58" fmla="*/ 0 w 30"/>
                    <a:gd name="T59" fmla="*/ 0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87"/>
                    <a:gd name="T92" fmla="*/ 30 w 30"/>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87">
                      <a:moveTo>
                        <a:pt x="0" y="0"/>
                      </a:moveTo>
                      <a:lnTo>
                        <a:pt x="6" y="11"/>
                      </a:lnTo>
                      <a:lnTo>
                        <a:pt x="12" y="22"/>
                      </a:lnTo>
                      <a:lnTo>
                        <a:pt x="16" y="32"/>
                      </a:lnTo>
                      <a:lnTo>
                        <a:pt x="21" y="44"/>
                      </a:lnTo>
                      <a:lnTo>
                        <a:pt x="22" y="57"/>
                      </a:lnTo>
                      <a:lnTo>
                        <a:pt x="20" y="66"/>
                      </a:lnTo>
                      <a:lnTo>
                        <a:pt x="15" y="75"/>
                      </a:lnTo>
                      <a:lnTo>
                        <a:pt x="9" y="85"/>
                      </a:lnTo>
                      <a:lnTo>
                        <a:pt x="8" y="87"/>
                      </a:lnTo>
                      <a:lnTo>
                        <a:pt x="9" y="87"/>
                      </a:lnTo>
                      <a:lnTo>
                        <a:pt x="10" y="87"/>
                      </a:lnTo>
                      <a:lnTo>
                        <a:pt x="12" y="85"/>
                      </a:lnTo>
                      <a:lnTo>
                        <a:pt x="17" y="77"/>
                      </a:lnTo>
                      <a:lnTo>
                        <a:pt x="23" y="69"/>
                      </a:lnTo>
                      <a:lnTo>
                        <a:pt x="28" y="61"/>
                      </a:lnTo>
                      <a:lnTo>
                        <a:pt x="30" y="52"/>
                      </a:lnTo>
                      <a:lnTo>
                        <a:pt x="29" y="45"/>
                      </a:lnTo>
                      <a:lnTo>
                        <a:pt x="25" y="38"/>
                      </a:lnTo>
                      <a:lnTo>
                        <a:pt x="22" y="31"/>
                      </a:lnTo>
                      <a:lnTo>
                        <a:pt x="18" y="26"/>
                      </a:lnTo>
                      <a:lnTo>
                        <a:pt x="14" y="19"/>
                      </a:lnTo>
                      <a:lnTo>
                        <a:pt x="9" y="13"/>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3" name="Freeform 114"/>
                <p:cNvSpPr/>
                <p:nvPr/>
              </p:nvSpPr>
              <p:spPr bwMode="auto">
                <a:xfrm flipV="1">
                  <a:off x="3033" y="1763"/>
                  <a:ext cx="49" cy="15"/>
                </a:xfrm>
                <a:custGeom>
                  <a:avLst/>
                  <a:gdLst>
                    <a:gd name="T0" fmla="*/ 0 w 97"/>
                    <a:gd name="T1" fmla="*/ 0 h 49"/>
                    <a:gd name="T2" fmla="*/ 1 w 97"/>
                    <a:gd name="T3" fmla="*/ 0 h 49"/>
                    <a:gd name="T4" fmla="*/ 1 w 97"/>
                    <a:gd name="T5" fmla="*/ 0 h 49"/>
                    <a:gd name="T6" fmla="*/ 1 w 97"/>
                    <a:gd name="T7" fmla="*/ 0 h 49"/>
                    <a:gd name="T8" fmla="*/ 1 w 97"/>
                    <a:gd name="T9" fmla="*/ 0 h 49"/>
                    <a:gd name="T10" fmla="*/ 1 w 97"/>
                    <a:gd name="T11" fmla="*/ 0 h 49"/>
                    <a:gd name="T12" fmla="*/ 1 w 97"/>
                    <a:gd name="T13" fmla="*/ 0 h 49"/>
                    <a:gd name="T14" fmla="*/ 1 w 97"/>
                    <a:gd name="T15" fmla="*/ 0 h 49"/>
                    <a:gd name="T16" fmla="*/ 1 w 97"/>
                    <a:gd name="T17" fmla="*/ 0 h 49"/>
                    <a:gd name="T18" fmla="*/ 1 w 97"/>
                    <a:gd name="T19" fmla="*/ 0 h 49"/>
                    <a:gd name="T20" fmla="*/ 1 w 97"/>
                    <a:gd name="T21" fmla="*/ 0 h 49"/>
                    <a:gd name="T22" fmla="*/ 1 w 97"/>
                    <a:gd name="T23" fmla="*/ 0 h 49"/>
                    <a:gd name="T24" fmla="*/ 1 w 97"/>
                    <a:gd name="T25" fmla="*/ 0 h 49"/>
                    <a:gd name="T26" fmla="*/ 1 w 97"/>
                    <a:gd name="T27" fmla="*/ 0 h 49"/>
                    <a:gd name="T28" fmla="*/ 1 w 97"/>
                    <a:gd name="T29" fmla="*/ 0 h 49"/>
                    <a:gd name="T30" fmla="*/ 1 w 97"/>
                    <a:gd name="T31" fmla="*/ 0 h 49"/>
                    <a:gd name="T32" fmla="*/ 1 w 97"/>
                    <a:gd name="T33" fmla="*/ 0 h 49"/>
                    <a:gd name="T34" fmla="*/ 1 w 97"/>
                    <a:gd name="T35" fmla="*/ 0 h 49"/>
                    <a:gd name="T36" fmla="*/ 1 w 97"/>
                    <a:gd name="T37" fmla="*/ 0 h 49"/>
                    <a:gd name="T38" fmla="*/ 1 w 97"/>
                    <a:gd name="T39" fmla="*/ 0 h 49"/>
                    <a:gd name="T40" fmla="*/ 1 w 97"/>
                    <a:gd name="T41" fmla="*/ 0 h 49"/>
                    <a:gd name="T42" fmla="*/ 1 w 97"/>
                    <a:gd name="T43" fmla="*/ 0 h 49"/>
                    <a:gd name="T44" fmla="*/ 1 w 97"/>
                    <a:gd name="T45" fmla="*/ 0 h 49"/>
                    <a:gd name="T46" fmla="*/ 1 w 97"/>
                    <a:gd name="T47" fmla="*/ 0 h 49"/>
                    <a:gd name="T48" fmla="*/ 1 w 97"/>
                    <a:gd name="T49" fmla="*/ 0 h 49"/>
                    <a:gd name="T50" fmla="*/ 1 w 97"/>
                    <a:gd name="T51" fmla="*/ 0 h 49"/>
                    <a:gd name="T52" fmla="*/ 1 w 97"/>
                    <a:gd name="T53" fmla="*/ 0 h 49"/>
                    <a:gd name="T54" fmla="*/ 1 w 97"/>
                    <a:gd name="T55" fmla="*/ 0 h 49"/>
                    <a:gd name="T56" fmla="*/ 1 w 97"/>
                    <a:gd name="T57" fmla="*/ 0 h 49"/>
                    <a:gd name="T58" fmla="*/ 0 w 97"/>
                    <a:gd name="T59" fmla="*/ 0 h 49"/>
                    <a:gd name="T60" fmla="*/ 0 w 97"/>
                    <a:gd name="T61" fmla="*/ 0 h 49"/>
                    <a:gd name="T62" fmla="*/ 0 w 97"/>
                    <a:gd name="T63" fmla="*/ 0 h 49"/>
                    <a:gd name="T64" fmla="*/ 0 w 97"/>
                    <a:gd name="T65" fmla="*/ 0 h 49"/>
                    <a:gd name="T66" fmla="*/ 0 w 97"/>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49"/>
                    <a:gd name="T104" fmla="*/ 97 w 9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49">
                      <a:moveTo>
                        <a:pt x="0" y="14"/>
                      </a:moveTo>
                      <a:lnTo>
                        <a:pt x="3" y="22"/>
                      </a:lnTo>
                      <a:lnTo>
                        <a:pt x="6" y="29"/>
                      </a:lnTo>
                      <a:lnTo>
                        <a:pt x="12" y="36"/>
                      </a:lnTo>
                      <a:lnTo>
                        <a:pt x="18" y="40"/>
                      </a:lnTo>
                      <a:lnTo>
                        <a:pt x="25" y="44"/>
                      </a:lnTo>
                      <a:lnTo>
                        <a:pt x="33" y="46"/>
                      </a:lnTo>
                      <a:lnTo>
                        <a:pt x="41" y="48"/>
                      </a:lnTo>
                      <a:lnTo>
                        <a:pt x="50" y="49"/>
                      </a:lnTo>
                      <a:lnTo>
                        <a:pt x="59" y="49"/>
                      </a:lnTo>
                      <a:lnTo>
                        <a:pt x="67" y="47"/>
                      </a:lnTo>
                      <a:lnTo>
                        <a:pt x="74" y="43"/>
                      </a:lnTo>
                      <a:lnTo>
                        <a:pt x="81" y="37"/>
                      </a:lnTo>
                      <a:lnTo>
                        <a:pt x="86" y="31"/>
                      </a:lnTo>
                      <a:lnTo>
                        <a:pt x="90" y="23"/>
                      </a:lnTo>
                      <a:lnTo>
                        <a:pt x="94" y="16"/>
                      </a:lnTo>
                      <a:lnTo>
                        <a:pt x="97" y="8"/>
                      </a:lnTo>
                      <a:lnTo>
                        <a:pt x="97" y="2"/>
                      </a:lnTo>
                      <a:lnTo>
                        <a:pt x="95" y="0"/>
                      </a:lnTo>
                      <a:lnTo>
                        <a:pt x="90" y="0"/>
                      </a:lnTo>
                      <a:lnTo>
                        <a:pt x="87" y="3"/>
                      </a:lnTo>
                      <a:lnTo>
                        <a:pt x="79" y="13"/>
                      </a:lnTo>
                      <a:lnTo>
                        <a:pt x="68" y="21"/>
                      </a:lnTo>
                      <a:lnTo>
                        <a:pt x="57" y="28"/>
                      </a:lnTo>
                      <a:lnTo>
                        <a:pt x="44" y="32"/>
                      </a:lnTo>
                      <a:lnTo>
                        <a:pt x="31" y="33"/>
                      </a:lnTo>
                      <a:lnTo>
                        <a:pt x="19" y="31"/>
                      </a:lnTo>
                      <a:lnTo>
                        <a:pt x="10" y="24"/>
                      </a:lnTo>
                      <a:lnTo>
                        <a:pt x="2" y="13"/>
                      </a:lnTo>
                      <a:lnTo>
                        <a:pt x="0" y="13"/>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4" name="Freeform 115"/>
                <p:cNvSpPr/>
                <p:nvPr/>
              </p:nvSpPr>
              <p:spPr bwMode="auto">
                <a:xfrm flipV="1">
                  <a:off x="3097" y="1762"/>
                  <a:ext cx="35" cy="14"/>
                </a:xfrm>
                <a:custGeom>
                  <a:avLst/>
                  <a:gdLst>
                    <a:gd name="T0" fmla="*/ 0 w 70"/>
                    <a:gd name="T1" fmla="*/ 0 h 46"/>
                    <a:gd name="T2" fmla="*/ 1 w 70"/>
                    <a:gd name="T3" fmla="*/ 0 h 46"/>
                    <a:gd name="T4" fmla="*/ 1 w 70"/>
                    <a:gd name="T5" fmla="*/ 0 h 46"/>
                    <a:gd name="T6" fmla="*/ 1 w 70"/>
                    <a:gd name="T7" fmla="*/ 0 h 46"/>
                    <a:gd name="T8" fmla="*/ 1 w 70"/>
                    <a:gd name="T9" fmla="*/ 0 h 46"/>
                    <a:gd name="T10" fmla="*/ 1 w 70"/>
                    <a:gd name="T11" fmla="*/ 0 h 46"/>
                    <a:gd name="T12" fmla="*/ 1 w 70"/>
                    <a:gd name="T13" fmla="*/ 0 h 46"/>
                    <a:gd name="T14" fmla="*/ 1 w 70"/>
                    <a:gd name="T15" fmla="*/ 0 h 46"/>
                    <a:gd name="T16" fmla="*/ 1 w 70"/>
                    <a:gd name="T17" fmla="*/ 0 h 46"/>
                    <a:gd name="T18" fmla="*/ 1 w 70"/>
                    <a:gd name="T19" fmla="*/ 0 h 46"/>
                    <a:gd name="T20" fmla="*/ 1 w 70"/>
                    <a:gd name="T21" fmla="*/ 0 h 46"/>
                    <a:gd name="T22" fmla="*/ 1 w 70"/>
                    <a:gd name="T23" fmla="*/ 0 h 46"/>
                    <a:gd name="T24" fmla="*/ 1 w 70"/>
                    <a:gd name="T25" fmla="*/ 0 h 46"/>
                    <a:gd name="T26" fmla="*/ 1 w 70"/>
                    <a:gd name="T27" fmla="*/ 0 h 46"/>
                    <a:gd name="T28" fmla="*/ 1 w 70"/>
                    <a:gd name="T29" fmla="*/ 0 h 46"/>
                    <a:gd name="T30" fmla="*/ 1 w 70"/>
                    <a:gd name="T31" fmla="*/ 0 h 46"/>
                    <a:gd name="T32" fmla="*/ 1 w 70"/>
                    <a:gd name="T33" fmla="*/ 0 h 46"/>
                    <a:gd name="T34" fmla="*/ 1 w 70"/>
                    <a:gd name="T35" fmla="*/ 0 h 46"/>
                    <a:gd name="T36" fmla="*/ 1 w 70"/>
                    <a:gd name="T37" fmla="*/ 0 h 46"/>
                    <a:gd name="T38" fmla="*/ 1 w 70"/>
                    <a:gd name="T39" fmla="*/ 0 h 46"/>
                    <a:gd name="T40" fmla="*/ 1 w 70"/>
                    <a:gd name="T41" fmla="*/ 0 h 46"/>
                    <a:gd name="T42" fmla="*/ 1 w 70"/>
                    <a:gd name="T43" fmla="*/ 0 h 46"/>
                    <a:gd name="T44" fmla="*/ 1 w 70"/>
                    <a:gd name="T45" fmla="*/ 0 h 46"/>
                    <a:gd name="T46" fmla="*/ 1 w 70"/>
                    <a:gd name="T47" fmla="*/ 0 h 46"/>
                    <a:gd name="T48" fmla="*/ 0 w 70"/>
                    <a:gd name="T49" fmla="*/ 0 h 46"/>
                    <a:gd name="T50" fmla="*/ 0 w 70"/>
                    <a:gd name="T51" fmla="*/ 0 h 46"/>
                    <a:gd name="T52" fmla="*/ 0 w 70"/>
                    <a:gd name="T53" fmla="*/ 0 h 46"/>
                    <a:gd name="T54" fmla="*/ 0 w 70"/>
                    <a:gd name="T55" fmla="*/ 0 h 46"/>
                    <a:gd name="T56" fmla="*/ 0 w 70"/>
                    <a:gd name="T57" fmla="*/ 0 h 46"/>
                    <a:gd name="T58" fmla="*/ 0 w 70"/>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6"/>
                    <a:gd name="T92" fmla="*/ 70 w 70"/>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6">
                      <a:moveTo>
                        <a:pt x="0" y="2"/>
                      </a:moveTo>
                      <a:lnTo>
                        <a:pt x="5" y="2"/>
                      </a:lnTo>
                      <a:lnTo>
                        <a:pt x="11" y="2"/>
                      </a:lnTo>
                      <a:lnTo>
                        <a:pt x="15" y="4"/>
                      </a:lnTo>
                      <a:lnTo>
                        <a:pt x="20" y="7"/>
                      </a:lnTo>
                      <a:lnTo>
                        <a:pt x="23" y="9"/>
                      </a:lnTo>
                      <a:lnTo>
                        <a:pt x="28" y="12"/>
                      </a:lnTo>
                      <a:lnTo>
                        <a:pt x="32" y="15"/>
                      </a:lnTo>
                      <a:lnTo>
                        <a:pt x="36" y="18"/>
                      </a:lnTo>
                      <a:lnTo>
                        <a:pt x="44" y="25"/>
                      </a:lnTo>
                      <a:lnTo>
                        <a:pt x="52" y="32"/>
                      </a:lnTo>
                      <a:lnTo>
                        <a:pt x="60" y="39"/>
                      </a:lnTo>
                      <a:lnTo>
                        <a:pt x="68" y="46"/>
                      </a:lnTo>
                      <a:lnTo>
                        <a:pt x="69" y="45"/>
                      </a:lnTo>
                      <a:lnTo>
                        <a:pt x="70" y="43"/>
                      </a:lnTo>
                      <a:lnTo>
                        <a:pt x="70" y="42"/>
                      </a:lnTo>
                      <a:lnTo>
                        <a:pt x="64" y="35"/>
                      </a:lnTo>
                      <a:lnTo>
                        <a:pt x="57" y="27"/>
                      </a:lnTo>
                      <a:lnTo>
                        <a:pt x="47" y="20"/>
                      </a:lnTo>
                      <a:lnTo>
                        <a:pt x="39" y="12"/>
                      </a:lnTo>
                      <a:lnTo>
                        <a:pt x="30" y="7"/>
                      </a:lnTo>
                      <a:lnTo>
                        <a:pt x="21" y="2"/>
                      </a:lnTo>
                      <a:lnTo>
                        <a:pt x="11"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5" name="Freeform 116"/>
                <p:cNvSpPr/>
                <p:nvPr/>
              </p:nvSpPr>
              <p:spPr bwMode="auto">
                <a:xfrm flipV="1">
                  <a:off x="3015" y="1713"/>
                  <a:ext cx="24" cy="61"/>
                </a:xfrm>
                <a:custGeom>
                  <a:avLst/>
                  <a:gdLst>
                    <a:gd name="T0" fmla="*/ 1 w 47"/>
                    <a:gd name="T1" fmla="*/ 0 h 205"/>
                    <a:gd name="T2" fmla="*/ 1 w 47"/>
                    <a:gd name="T3" fmla="*/ 0 h 205"/>
                    <a:gd name="T4" fmla="*/ 1 w 47"/>
                    <a:gd name="T5" fmla="*/ 0 h 205"/>
                    <a:gd name="T6" fmla="*/ 1 w 47"/>
                    <a:gd name="T7" fmla="*/ 0 h 205"/>
                    <a:gd name="T8" fmla="*/ 1 w 47"/>
                    <a:gd name="T9" fmla="*/ 0 h 205"/>
                    <a:gd name="T10" fmla="*/ 1 w 47"/>
                    <a:gd name="T11" fmla="*/ 0 h 205"/>
                    <a:gd name="T12" fmla="*/ 0 w 47"/>
                    <a:gd name="T13" fmla="*/ 0 h 205"/>
                    <a:gd name="T14" fmla="*/ 1 w 47"/>
                    <a:gd name="T15" fmla="*/ 0 h 205"/>
                    <a:gd name="T16" fmla="*/ 1 w 47"/>
                    <a:gd name="T17" fmla="*/ 0 h 205"/>
                    <a:gd name="T18" fmla="*/ 1 w 47"/>
                    <a:gd name="T19" fmla="*/ 0 h 205"/>
                    <a:gd name="T20" fmla="*/ 1 w 47"/>
                    <a:gd name="T21" fmla="*/ 0 h 205"/>
                    <a:gd name="T22" fmla="*/ 1 w 47"/>
                    <a:gd name="T23" fmla="*/ 0 h 205"/>
                    <a:gd name="T24" fmla="*/ 1 w 47"/>
                    <a:gd name="T25" fmla="*/ 0 h 205"/>
                    <a:gd name="T26" fmla="*/ 1 w 47"/>
                    <a:gd name="T27" fmla="*/ 0 h 205"/>
                    <a:gd name="T28" fmla="*/ 1 w 47"/>
                    <a:gd name="T29" fmla="*/ 0 h 205"/>
                    <a:gd name="T30" fmla="*/ 1 w 47"/>
                    <a:gd name="T31" fmla="*/ 0 h 205"/>
                    <a:gd name="T32" fmla="*/ 1 w 47"/>
                    <a:gd name="T33" fmla="*/ 0 h 205"/>
                    <a:gd name="T34" fmla="*/ 1 w 47"/>
                    <a:gd name="T35" fmla="*/ 0 h 205"/>
                    <a:gd name="T36" fmla="*/ 1 w 47"/>
                    <a:gd name="T37" fmla="*/ 0 h 205"/>
                    <a:gd name="T38" fmla="*/ 1 w 47"/>
                    <a:gd name="T39" fmla="*/ 0 h 205"/>
                    <a:gd name="T40" fmla="*/ 1 w 47"/>
                    <a:gd name="T41" fmla="*/ 0 h 205"/>
                    <a:gd name="T42" fmla="*/ 1 w 47"/>
                    <a:gd name="T43" fmla="*/ 0 h 205"/>
                    <a:gd name="T44" fmla="*/ 1 w 47"/>
                    <a:gd name="T45" fmla="*/ 0 h 205"/>
                    <a:gd name="T46" fmla="*/ 1 w 47"/>
                    <a:gd name="T47" fmla="*/ 0 h 205"/>
                    <a:gd name="T48" fmla="*/ 1 w 47"/>
                    <a:gd name="T49" fmla="*/ 0 h 205"/>
                    <a:gd name="T50" fmla="*/ 1 w 47"/>
                    <a:gd name="T51" fmla="*/ 0 h 205"/>
                    <a:gd name="T52" fmla="*/ 1 w 47"/>
                    <a:gd name="T53" fmla="*/ 0 h 205"/>
                    <a:gd name="T54" fmla="*/ 1 w 47"/>
                    <a:gd name="T55" fmla="*/ 0 h 205"/>
                    <a:gd name="T56" fmla="*/ 1 w 47"/>
                    <a:gd name="T57" fmla="*/ 0 h 205"/>
                    <a:gd name="T58" fmla="*/ 1 w 47"/>
                    <a:gd name="T59" fmla="*/ 0 h 2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05"/>
                    <a:gd name="T92" fmla="*/ 47 w 47"/>
                    <a:gd name="T93" fmla="*/ 205 h 2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05">
                      <a:moveTo>
                        <a:pt x="46" y="0"/>
                      </a:moveTo>
                      <a:lnTo>
                        <a:pt x="31" y="24"/>
                      </a:lnTo>
                      <a:lnTo>
                        <a:pt x="19" y="48"/>
                      </a:lnTo>
                      <a:lnTo>
                        <a:pt x="10" y="72"/>
                      </a:lnTo>
                      <a:lnTo>
                        <a:pt x="4" y="96"/>
                      </a:lnTo>
                      <a:lnTo>
                        <a:pt x="1" y="122"/>
                      </a:lnTo>
                      <a:lnTo>
                        <a:pt x="0" y="148"/>
                      </a:lnTo>
                      <a:lnTo>
                        <a:pt x="2" y="175"/>
                      </a:lnTo>
                      <a:lnTo>
                        <a:pt x="7" y="204"/>
                      </a:lnTo>
                      <a:lnTo>
                        <a:pt x="8" y="205"/>
                      </a:lnTo>
                      <a:lnTo>
                        <a:pt x="9" y="204"/>
                      </a:lnTo>
                      <a:lnTo>
                        <a:pt x="11" y="202"/>
                      </a:lnTo>
                      <a:lnTo>
                        <a:pt x="11" y="200"/>
                      </a:lnTo>
                      <a:lnTo>
                        <a:pt x="9" y="175"/>
                      </a:lnTo>
                      <a:lnTo>
                        <a:pt x="7" y="149"/>
                      </a:lnTo>
                      <a:lnTo>
                        <a:pt x="5" y="125"/>
                      </a:lnTo>
                      <a:lnTo>
                        <a:pt x="7" y="100"/>
                      </a:lnTo>
                      <a:lnTo>
                        <a:pt x="9" y="86"/>
                      </a:lnTo>
                      <a:lnTo>
                        <a:pt x="11" y="73"/>
                      </a:lnTo>
                      <a:lnTo>
                        <a:pt x="16" y="61"/>
                      </a:lnTo>
                      <a:lnTo>
                        <a:pt x="20" y="48"/>
                      </a:lnTo>
                      <a:lnTo>
                        <a:pt x="26" y="35"/>
                      </a:lnTo>
                      <a:lnTo>
                        <a:pt x="33" y="23"/>
                      </a:lnTo>
                      <a:lnTo>
                        <a:pt x="40" y="11"/>
                      </a:lnTo>
                      <a:lnTo>
                        <a:pt x="47"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6" name="Freeform 117"/>
                <p:cNvSpPr/>
                <p:nvPr/>
              </p:nvSpPr>
              <p:spPr bwMode="auto">
                <a:xfrm flipV="1">
                  <a:off x="2957" y="1710"/>
                  <a:ext cx="57" cy="35"/>
                </a:xfrm>
                <a:custGeom>
                  <a:avLst/>
                  <a:gdLst>
                    <a:gd name="T0" fmla="*/ 1 w 114"/>
                    <a:gd name="T1" fmla="*/ 0 h 121"/>
                    <a:gd name="T2" fmla="*/ 1 w 114"/>
                    <a:gd name="T3" fmla="*/ 0 h 121"/>
                    <a:gd name="T4" fmla="*/ 1 w 114"/>
                    <a:gd name="T5" fmla="*/ 0 h 121"/>
                    <a:gd name="T6" fmla="*/ 1 w 114"/>
                    <a:gd name="T7" fmla="*/ 0 h 121"/>
                    <a:gd name="T8" fmla="*/ 1 w 114"/>
                    <a:gd name="T9" fmla="*/ 0 h 121"/>
                    <a:gd name="T10" fmla="*/ 1 w 114"/>
                    <a:gd name="T11" fmla="*/ 0 h 121"/>
                    <a:gd name="T12" fmla="*/ 1 w 114"/>
                    <a:gd name="T13" fmla="*/ 0 h 121"/>
                    <a:gd name="T14" fmla="*/ 1 w 114"/>
                    <a:gd name="T15" fmla="*/ 0 h 121"/>
                    <a:gd name="T16" fmla="*/ 1 w 114"/>
                    <a:gd name="T17" fmla="*/ 0 h 121"/>
                    <a:gd name="T18" fmla="*/ 1 w 114"/>
                    <a:gd name="T19" fmla="*/ 0 h 121"/>
                    <a:gd name="T20" fmla="*/ 0 w 114"/>
                    <a:gd name="T21" fmla="*/ 0 h 121"/>
                    <a:gd name="T22" fmla="*/ 0 w 114"/>
                    <a:gd name="T23" fmla="*/ 0 h 121"/>
                    <a:gd name="T24" fmla="*/ 1 w 114"/>
                    <a:gd name="T25" fmla="*/ 0 h 121"/>
                    <a:gd name="T26" fmla="*/ 1 w 114"/>
                    <a:gd name="T27" fmla="*/ 0 h 121"/>
                    <a:gd name="T28" fmla="*/ 1 w 114"/>
                    <a:gd name="T29" fmla="*/ 0 h 121"/>
                    <a:gd name="T30" fmla="*/ 1 w 114"/>
                    <a:gd name="T31" fmla="*/ 0 h 121"/>
                    <a:gd name="T32" fmla="*/ 1 w 114"/>
                    <a:gd name="T33" fmla="*/ 0 h 121"/>
                    <a:gd name="T34" fmla="*/ 1 w 114"/>
                    <a:gd name="T35" fmla="*/ 0 h 121"/>
                    <a:gd name="T36" fmla="*/ 1 w 114"/>
                    <a:gd name="T37" fmla="*/ 0 h 121"/>
                    <a:gd name="T38" fmla="*/ 1 w 114"/>
                    <a:gd name="T39" fmla="*/ 0 h 121"/>
                    <a:gd name="T40" fmla="*/ 1 w 114"/>
                    <a:gd name="T41" fmla="*/ 0 h 121"/>
                    <a:gd name="T42" fmla="*/ 1 w 114"/>
                    <a:gd name="T43" fmla="*/ 0 h 121"/>
                    <a:gd name="T44" fmla="*/ 1 w 114"/>
                    <a:gd name="T45" fmla="*/ 0 h 121"/>
                    <a:gd name="T46" fmla="*/ 1 w 114"/>
                    <a:gd name="T47" fmla="*/ 0 h 121"/>
                    <a:gd name="T48" fmla="*/ 1 w 114"/>
                    <a:gd name="T49" fmla="*/ 0 h 121"/>
                    <a:gd name="T50" fmla="*/ 1 w 114"/>
                    <a:gd name="T51" fmla="*/ 0 h 121"/>
                    <a:gd name="T52" fmla="*/ 1 w 114"/>
                    <a:gd name="T53" fmla="*/ 0 h 121"/>
                    <a:gd name="T54" fmla="*/ 1 w 114"/>
                    <a:gd name="T55" fmla="*/ 0 h 121"/>
                    <a:gd name="T56" fmla="*/ 1 w 114"/>
                    <a:gd name="T57" fmla="*/ 0 h 121"/>
                    <a:gd name="T58" fmla="*/ 1 w 114"/>
                    <a:gd name="T59" fmla="*/ 0 h 121"/>
                    <a:gd name="T60" fmla="*/ 1 w 114"/>
                    <a:gd name="T61" fmla="*/ 0 h 121"/>
                    <a:gd name="T62" fmla="*/ 1 w 114"/>
                    <a:gd name="T63" fmla="*/ 0 h 121"/>
                    <a:gd name="T64" fmla="*/ 1 w 114"/>
                    <a:gd name="T65" fmla="*/ 0 h 121"/>
                    <a:gd name="T66" fmla="*/ 1 w 114"/>
                    <a:gd name="T67" fmla="*/ 0 h 121"/>
                    <a:gd name="T68" fmla="*/ 1 w 114"/>
                    <a:gd name="T69" fmla="*/ 0 h 121"/>
                    <a:gd name="T70" fmla="*/ 1 w 114"/>
                    <a:gd name="T71" fmla="*/ 0 h 121"/>
                    <a:gd name="T72" fmla="*/ 1 w 114"/>
                    <a:gd name="T73" fmla="*/ 0 h 121"/>
                    <a:gd name="T74" fmla="*/ 1 w 114"/>
                    <a:gd name="T75" fmla="*/ 0 h 121"/>
                    <a:gd name="T76" fmla="*/ 1 w 114"/>
                    <a:gd name="T77" fmla="*/ 0 h 121"/>
                    <a:gd name="T78" fmla="*/ 1 w 114"/>
                    <a:gd name="T79" fmla="*/ 0 h 121"/>
                    <a:gd name="T80" fmla="*/ 1 w 114"/>
                    <a:gd name="T81" fmla="*/ 0 h 121"/>
                    <a:gd name="T82" fmla="*/ 1 w 114"/>
                    <a:gd name="T83" fmla="*/ 0 h 121"/>
                    <a:gd name="T84" fmla="*/ 1 w 114"/>
                    <a:gd name="T85" fmla="*/ 0 h 121"/>
                    <a:gd name="T86" fmla="*/ 1 w 114"/>
                    <a:gd name="T87" fmla="*/ 0 h 121"/>
                    <a:gd name="T88" fmla="*/ 1 w 114"/>
                    <a:gd name="T89" fmla="*/ 0 h 121"/>
                    <a:gd name="T90" fmla="*/ 1 w 114"/>
                    <a:gd name="T91" fmla="*/ 0 h 121"/>
                    <a:gd name="T92" fmla="*/ 1 w 114"/>
                    <a:gd name="T93" fmla="*/ 0 h 121"/>
                    <a:gd name="T94" fmla="*/ 1 w 114"/>
                    <a:gd name="T95" fmla="*/ 0 h 121"/>
                    <a:gd name="T96" fmla="*/ 1 w 114"/>
                    <a:gd name="T97" fmla="*/ 0 h 121"/>
                    <a:gd name="T98" fmla="*/ 1 w 114"/>
                    <a:gd name="T99" fmla="*/ 0 h 121"/>
                    <a:gd name="T100" fmla="*/ 1 w 114"/>
                    <a:gd name="T101" fmla="*/ 0 h 121"/>
                    <a:gd name="T102" fmla="*/ 1 w 114"/>
                    <a:gd name="T103" fmla="*/ 0 h 121"/>
                    <a:gd name="T104" fmla="*/ 1 w 114"/>
                    <a:gd name="T105" fmla="*/ 0 h 121"/>
                    <a:gd name="T106" fmla="*/ 1 w 114"/>
                    <a:gd name="T107" fmla="*/ 0 h 121"/>
                    <a:gd name="T108" fmla="*/ 1 w 114"/>
                    <a:gd name="T109" fmla="*/ 0 h 121"/>
                    <a:gd name="T110" fmla="*/ 1 w 114"/>
                    <a:gd name="T111" fmla="*/ 0 h 121"/>
                    <a:gd name="T112" fmla="*/ 1 w 114"/>
                    <a:gd name="T113" fmla="*/ 0 h 121"/>
                    <a:gd name="T114" fmla="*/ 1 w 114"/>
                    <a:gd name="T115" fmla="*/ 0 h 121"/>
                    <a:gd name="T116" fmla="*/ 1 w 114"/>
                    <a:gd name="T117" fmla="*/ 0 h 121"/>
                    <a:gd name="T118" fmla="*/ 1 w 114"/>
                    <a:gd name="T119" fmla="*/ 0 h 121"/>
                    <a:gd name="T120" fmla="*/ 1 w 114"/>
                    <a:gd name="T121" fmla="*/ 0 h 121"/>
                    <a:gd name="T122" fmla="*/ 1 w 114"/>
                    <a:gd name="T123" fmla="*/ 0 h 1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
                    <a:gd name="T187" fmla="*/ 0 h 121"/>
                    <a:gd name="T188" fmla="*/ 114 w 114"/>
                    <a:gd name="T189" fmla="*/ 121 h 1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 h="121">
                      <a:moveTo>
                        <a:pt x="57" y="0"/>
                      </a:moveTo>
                      <a:lnTo>
                        <a:pt x="51" y="8"/>
                      </a:lnTo>
                      <a:lnTo>
                        <a:pt x="44" y="15"/>
                      </a:lnTo>
                      <a:lnTo>
                        <a:pt x="38" y="22"/>
                      </a:lnTo>
                      <a:lnTo>
                        <a:pt x="31" y="29"/>
                      </a:lnTo>
                      <a:lnTo>
                        <a:pt x="26" y="36"/>
                      </a:lnTo>
                      <a:lnTo>
                        <a:pt x="20" y="43"/>
                      </a:lnTo>
                      <a:lnTo>
                        <a:pt x="14" y="50"/>
                      </a:lnTo>
                      <a:lnTo>
                        <a:pt x="8" y="58"/>
                      </a:lnTo>
                      <a:lnTo>
                        <a:pt x="4" y="66"/>
                      </a:lnTo>
                      <a:lnTo>
                        <a:pt x="0" y="74"/>
                      </a:lnTo>
                      <a:lnTo>
                        <a:pt x="0" y="83"/>
                      </a:lnTo>
                      <a:lnTo>
                        <a:pt x="3" y="91"/>
                      </a:lnTo>
                      <a:lnTo>
                        <a:pt x="6" y="96"/>
                      </a:lnTo>
                      <a:lnTo>
                        <a:pt x="10" y="99"/>
                      </a:lnTo>
                      <a:lnTo>
                        <a:pt x="14" y="103"/>
                      </a:lnTo>
                      <a:lnTo>
                        <a:pt x="20" y="106"/>
                      </a:lnTo>
                      <a:lnTo>
                        <a:pt x="26" y="110"/>
                      </a:lnTo>
                      <a:lnTo>
                        <a:pt x="31" y="112"/>
                      </a:lnTo>
                      <a:lnTo>
                        <a:pt x="37" y="114"/>
                      </a:lnTo>
                      <a:lnTo>
                        <a:pt x="42" y="115"/>
                      </a:lnTo>
                      <a:lnTo>
                        <a:pt x="51" y="118"/>
                      </a:lnTo>
                      <a:lnTo>
                        <a:pt x="60" y="119"/>
                      </a:lnTo>
                      <a:lnTo>
                        <a:pt x="69" y="120"/>
                      </a:lnTo>
                      <a:lnTo>
                        <a:pt x="78" y="121"/>
                      </a:lnTo>
                      <a:lnTo>
                        <a:pt x="86" y="120"/>
                      </a:lnTo>
                      <a:lnTo>
                        <a:pt x="94" y="119"/>
                      </a:lnTo>
                      <a:lnTo>
                        <a:pt x="101" y="114"/>
                      </a:lnTo>
                      <a:lnTo>
                        <a:pt x="109" y="109"/>
                      </a:lnTo>
                      <a:lnTo>
                        <a:pt x="112" y="104"/>
                      </a:lnTo>
                      <a:lnTo>
                        <a:pt x="114" y="97"/>
                      </a:lnTo>
                      <a:lnTo>
                        <a:pt x="114" y="92"/>
                      </a:lnTo>
                      <a:lnTo>
                        <a:pt x="109" y="90"/>
                      </a:lnTo>
                      <a:lnTo>
                        <a:pt x="102" y="90"/>
                      </a:lnTo>
                      <a:lnTo>
                        <a:pt x="96" y="91"/>
                      </a:lnTo>
                      <a:lnTo>
                        <a:pt x="89" y="92"/>
                      </a:lnTo>
                      <a:lnTo>
                        <a:pt x="83" y="95"/>
                      </a:lnTo>
                      <a:lnTo>
                        <a:pt x="78" y="96"/>
                      </a:lnTo>
                      <a:lnTo>
                        <a:pt x="71" y="97"/>
                      </a:lnTo>
                      <a:lnTo>
                        <a:pt x="65" y="98"/>
                      </a:lnTo>
                      <a:lnTo>
                        <a:pt x="58" y="98"/>
                      </a:lnTo>
                      <a:lnTo>
                        <a:pt x="52" y="98"/>
                      </a:lnTo>
                      <a:lnTo>
                        <a:pt x="46" y="98"/>
                      </a:lnTo>
                      <a:lnTo>
                        <a:pt x="42" y="97"/>
                      </a:lnTo>
                      <a:lnTo>
                        <a:pt x="36" y="97"/>
                      </a:lnTo>
                      <a:lnTo>
                        <a:pt x="31" y="96"/>
                      </a:lnTo>
                      <a:lnTo>
                        <a:pt x="26" y="94"/>
                      </a:lnTo>
                      <a:lnTo>
                        <a:pt x="21" y="91"/>
                      </a:lnTo>
                      <a:lnTo>
                        <a:pt x="15" y="89"/>
                      </a:lnTo>
                      <a:lnTo>
                        <a:pt x="8" y="81"/>
                      </a:lnTo>
                      <a:lnTo>
                        <a:pt x="7" y="70"/>
                      </a:lnTo>
                      <a:lnTo>
                        <a:pt x="13" y="58"/>
                      </a:lnTo>
                      <a:lnTo>
                        <a:pt x="21" y="44"/>
                      </a:lnTo>
                      <a:lnTo>
                        <a:pt x="31" y="30"/>
                      </a:lnTo>
                      <a:lnTo>
                        <a:pt x="42" y="19"/>
                      </a:lnTo>
                      <a:lnTo>
                        <a:pt x="51"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7" name="Freeform 118"/>
                <p:cNvSpPr/>
                <p:nvPr/>
              </p:nvSpPr>
              <p:spPr bwMode="auto">
                <a:xfrm flipV="1">
                  <a:off x="3065" y="1776"/>
                  <a:ext cx="26" cy="18"/>
                </a:xfrm>
                <a:custGeom>
                  <a:avLst/>
                  <a:gdLst>
                    <a:gd name="T0" fmla="*/ 0 w 52"/>
                    <a:gd name="T1" fmla="*/ 0 h 63"/>
                    <a:gd name="T2" fmla="*/ 1 w 52"/>
                    <a:gd name="T3" fmla="*/ 0 h 63"/>
                    <a:gd name="T4" fmla="*/ 1 w 52"/>
                    <a:gd name="T5" fmla="*/ 0 h 63"/>
                    <a:gd name="T6" fmla="*/ 1 w 52"/>
                    <a:gd name="T7" fmla="*/ 0 h 63"/>
                    <a:gd name="T8" fmla="*/ 1 w 52"/>
                    <a:gd name="T9" fmla="*/ 0 h 63"/>
                    <a:gd name="T10" fmla="*/ 1 w 52"/>
                    <a:gd name="T11" fmla="*/ 0 h 63"/>
                    <a:gd name="T12" fmla="*/ 1 w 52"/>
                    <a:gd name="T13" fmla="*/ 0 h 63"/>
                    <a:gd name="T14" fmla="*/ 1 w 52"/>
                    <a:gd name="T15" fmla="*/ 0 h 63"/>
                    <a:gd name="T16" fmla="*/ 1 w 52"/>
                    <a:gd name="T17" fmla="*/ 0 h 63"/>
                    <a:gd name="T18" fmla="*/ 1 w 52"/>
                    <a:gd name="T19" fmla="*/ 0 h 63"/>
                    <a:gd name="T20" fmla="*/ 1 w 52"/>
                    <a:gd name="T21" fmla="*/ 0 h 63"/>
                    <a:gd name="T22" fmla="*/ 1 w 52"/>
                    <a:gd name="T23" fmla="*/ 0 h 63"/>
                    <a:gd name="T24" fmla="*/ 1 w 52"/>
                    <a:gd name="T25" fmla="*/ 0 h 63"/>
                    <a:gd name="T26" fmla="*/ 1 w 52"/>
                    <a:gd name="T27" fmla="*/ 0 h 63"/>
                    <a:gd name="T28" fmla="*/ 1 w 52"/>
                    <a:gd name="T29" fmla="*/ 0 h 63"/>
                    <a:gd name="T30" fmla="*/ 1 w 52"/>
                    <a:gd name="T31" fmla="*/ 0 h 63"/>
                    <a:gd name="T32" fmla="*/ 1 w 52"/>
                    <a:gd name="T33" fmla="*/ 0 h 63"/>
                    <a:gd name="T34" fmla="*/ 1 w 52"/>
                    <a:gd name="T35" fmla="*/ 0 h 63"/>
                    <a:gd name="T36" fmla="*/ 1 w 52"/>
                    <a:gd name="T37" fmla="*/ 0 h 63"/>
                    <a:gd name="T38" fmla="*/ 1 w 52"/>
                    <a:gd name="T39" fmla="*/ 0 h 63"/>
                    <a:gd name="T40" fmla="*/ 1 w 52"/>
                    <a:gd name="T41" fmla="*/ 0 h 63"/>
                    <a:gd name="T42" fmla="*/ 0 w 52"/>
                    <a:gd name="T43" fmla="*/ 0 h 63"/>
                    <a:gd name="T44" fmla="*/ 0 w 52"/>
                    <a:gd name="T45" fmla="*/ 0 h 63"/>
                    <a:gd name="T46" fmla="*/ 0 w 52"/>
                    <a:gd name="T47" fmla="*/ 0 h 63"/>
                    <a:gd name="T48" fmla="*/ 0 w 52"/>
                    <a:gd name="T49" fmla="*/ 0 h 63"/>
                    <a:gd name="T50" fmla="*/ 0 w 52"/>
                    <a:gd name="T51" fmla="*/ 0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63"/>
                    <a:gd name="T80" fmla="*/ 52 w 52"/>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63">
                      <a:moveTo>
                        <a:pt x="0" y="2"/>
                      </a:moveTo>
                      <a:lnTo>
                        <a:pt x="9" y="6"/>
                      </a:lnTo>
                      <a:lnTo>
                        <a:pt x="17" y="12"/>
                      </a:lnTo>
                      <a:lnTo>
                        <a:pt x="24" y="19"/>
                      </a:lnTo>
                      <a:lnTo>
                        <a:pt x="31" y="27"/>
                      </a:lnTo>
                      <a:lnTo>
                        <a:pt x="35" y="35"/>
                      </a:lnTo>
                      <a:lnTo>
                        <a:pt x="38" y="44"/>
                      </a:lnTo>
                      <a:lnTo>
                        <a:pt x="41" y="52"/>
                      </a:lnTo>
                      <a:lnTo>
                        <a:pt x="45" y="61"/>
                      </a:lnTo>
                      <a:lnTo>
                        <a:pt x="46" y="63"/>
                      </a:lnTo>
                      <a:lnTo>
                        <a:pt x="48" y="61"/>
                      </a:lnTo>
                      <a:lnTo>
                        <a:pt x="50" y="59"/>
                      </a:lnTo>
                      <a:lnTo>
                        <a:pt x="52" y="57"/>
                      </a:lnTo>
                      <a:lnTo>
                        <a:pt x="50" y="48"/>
                      </a:lnTo>
                      <a:lnTo>
                        <a:pt x="47" y="38"/>
                      </a:lnTo>
                      <a:lnTo>
                        <a:pt x="41" y="29"/>
                      </a:lnTo>
                      <a:lnTo>
                        <a:pt x="34" y="21"/>
                      </a:lnTo>
                      <a:lnTo>
                        <a:pt x="26" y="15"/>
                      </a:lnTo>
                      <a:lnTo>
                        <a:pt x="18" y="8"/>
                      </a:lnTo>
                      <a:lnTo>
                        <a:pt x="9" y="4"/>
                      </a:lnTo>
                      <a:lnTo>
                        <a:pt x="1"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8" name="Freeform 119"/>
                <p:cNvSpPr/>
                <p:nvPr/>
              </p:nvSpPr>
              <p:spPr bwMode="auto">
                <a:xfrm flipV="1">
                  <a:off x="3136" y="1778"/>
                  <a:ext cx="23" cy="13"/>
                </a:xfrm>
                <a:custGeom>
                  <a:avLst/>
                  <a:gdLst>
                    <a:gd name="T0" fmla="*/ 0 w 46"/>
                    <a:gd name="T1" fmla="*/ 0 h 46"/>
                    <a:gd name="T2" fmla="*/ 1 w 46"/>
                    <a:gd name="T3" fmla="*/ 0 h 46"/>
                    <a:gd name="T4" fmla="*/ 1 w 46"/>
                    <a:gd name="T5" fmla="*/ 0 h 46"/>
                    <a:gd name="T6" fmla="*/ 1 w 46"/>
                    <a:gd name="T7" fmla="*/ 0 h 46"/>
                    <a:gd name="T8" fmla="*/ 1 w 46"/>
                    <a:gd name="T9" fmla="*/ 0 h 46"/>
                    <a:gd name="T10" fmla="*/ 1 w 46"/>
                    <a:gd name="T11" fmla="*/ 0 h 46"/>
                    <a:gd name="T12" fmla="*/ 1 w 46"/>
                    <a:gd name="T13" fmla="*/ 0 h 46"/>
                    <a:gd name="T14" fmla="*/ 1 w 46"/>
                    <a:gd name="T15" fmla="*/ 0 h 46"/>
                    <a:gd name="T16" fmla="*/ 1 w 46"/>
                    <a:gd name="T17" fmla="*/ 0 h 46"/>
                    <a:gd name="T18" fmla="*/ 1 w 46"/>
                    <a:gd name="T19" fmla="*/ 0 h 46"/>
                    <a:gd name="T20" fmla="*/ 1 w 46"/>
                    <a:gd name="T21" fmla="*/ 0 h 46"/>
                    <a:gd name="T22" fmla="*/ 1 w 46"/>
                    <a:gd name="T23" fmla="*/ 0 h 46"/>
                    <a:gd name="T24" fmla="*/ 1 w 46"/>
                    <a:gd name="T25" fmla="*/ 0 h 46"/>
                    <a:gd name="T26" fmla="*/ 1 w 46"/>
                    <a:gd name="T27" fmla="*/ 0 h 46"/>
                    <a:gd name="T28" fmla="*/ 1 w 46"/>
                    <a:gd name="T29" fmla="*/ 0 h 46"/>
                    <a:gd name="T30" fmla="*/ 1 w 46"/>
                    <a:gd name="T31" fmla="*/ 0 h 46"/>
                    <a:gd name="T32" fmla="*/ 1 w 46"/>
                    <a:gd name="T33" fmla="*/ 0 h 46"/>
                    <a:gd name="T34" fmla="*/ 1 w 46"/>
                    <a:gd name="T35" fmla="*/ 0 h 46"/>
                    <a:gd name="T36" fmla="*/ 1 w 46"/>
                    <a:gd name="T37" fmla="*/ 0 h 46"/>
                    <a:gd name="T38" fmla="*/ 1 w 46"/>
                    <a:gd name="T39" fmla="*/ 0 h 46"/>
                    <a:gd name="T40" fmla="*/ 1 w 46"/>
                    <a:gd name="T41" fmla="*/ 0 h 46"/>
                    <a:gd name="T42" fmla="*/ 1 w 46"/>
                    <a:gd name="T43" fmla="*/ 0 h 46"/>
                    <a:gd name="T44" fmla="*/ 1 w 46"/>
                    <a:gd name="T45" fmla="*/ 0 h 46"/>
                    <a:gd name="T46" fmla="*/ 1 w 46"/>
                    <a:gd name="T47" fmla="*/ 0 h 46"/>
                    <a:gd name="T48" fmla="*/ 1 w 46"/>
                    <a:gd name="T49" fmla="*/ 0 h 46"/>
                    <a:gd name="T50" fmla="*/ 1 w 46"/>
                    <a:gd name="T51" fmla="*/ 0 h 46"/>
                    <a:gd name="T52" fmla="*/ 1 w 46"/>
                    <a:gd name="T53" fmla="*/ 0 h 46"/>
                    <a:gd name="T54" fmla="*/ 0 w 46"/>
                    <a:gd name="T55" fmla="*/ 0 h 46"/>
                    <a:gd name="T56" fmla="*/ 0 w 46"/>
                    <a:gd name="T57" fmla="*/ 0 h 46"/>
                    <a:gd name="T58" fmla="*/ 0 w 46"/>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6"/>
                    <a:gd name="T92" fmla="*/ 46 w 4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6">
                      <a:moveTo>
                        <a:pt x="0" y="1"/>
                      </a:moveTo>
                      <a:lnTo>
                        <a:pt x="6" y="6"/>
                      </a:lnTo>
                      <a:lnTo>
                        <a:pt x="12" y="10"/>
                      </a:lnTo>
                      <a:lnTo>
                        <a:pt x="18" y="16"/>
                      </a:lnTo>
                      <a:lnTo>
                        <a:pt x="24" y="22"/>
                      </a:lnTo>
                      <a:lnTo>
                        <a:pt x="26" y="24"/>
                      </a:lnTo>
                      <a:lnTo>
                        <a:pt x="28" y="27"/>
                      </a:lnTo>
                      <a:lnTo>
                        <a:pt x="31" y="30"/>
                      </a:lnTo>
                      <a:lnTo>
                        <a:pt x="33" y="33"/>
                      </a:lnTo>
                      <a:lnTo>
                        <a:pt x="34" y="35"/>
                      </a:lnTo>
                      <a:lnTo>
                        <a:pt x="36" y="39"/>
                      </a:lnTo>
                      <a:lnTo>
                        <a:pt x="38" y="42"/>
                      </a:lnTo>
                      <a:lnTo>
                        <a:pt x="40" y="45"/>
                      </a:lnTo>
                      <a:lnTo>
                        <a:pt x="42" y="46"/>
                      </a:lnTo>
                      <a:lnTo>
                        <a:pt x="44" y="45"/>
                      </a:lnTo>
                      <a:lnTo>
                        <a:pt x="46" y="44"/>
                      </a:lnTo>
                      <a:lnTo>
                        <a:pt x="46" y="41"/>
                      </a:lnTo>
                      <a:lnTo>
                        <a:pt x="44" y="34"/>
                      </a:lnTo>
                      <a:lnTo>
                        <a:pt x="40" y="29"/>
                      </a:lnTo>
                      <a:lnTo>
                        <a:pt x="34" y="24"/>
                      </a:lnTo>
                      <a:lnTo>
                        <a:pt x="29" y="19"/>
                      </a:lnTo>
                      <a:lnTo>
                        <a:pt x="23" y="15"/>
                      </a:lnTo>
                      <a:lnTo>
                        <a:pt x="16" y="9"/>
                      </a:lnTo>
                      <a:lnTo>
                        <a:pt x="9" y="4"/>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9" name="Freeform 120"/>
                <p:cNvSpPr/>
                <p:nvPr/>
              </p:nvSpPr>
              <p:spPr bwMode="auto">
                <a:xfrm flipV="1">
                  <a:off x="2883" y="2022"/>
                  <a:ext cx="83" cy="38"/>
                </a:xfrm>
                <a:custGeom>
                  <a:avLst/>
                  <a:gdLst>
                    <a:gd name="T0" fmla="*/ 0 w 166"/>
                    <a:gd name="T1" fmla="*/ 0 h 129"/>
                    <a:gd name="T2" fmla="*/ 1 w 166"/>
                    <a:gd name="T3" fmla="*/ 0 h 129"/>
                    <a:gd name="T4" fmla="*/ 1 w 166"/>
                    <a:gd name="T5" fmla="*/ 0 h 129"/>
                    <a:gd name="T6" fmla="*/ 1 w 166"/>
                    <a:gd name="T7" fmla="*/ 0 h 129"/>
                    <a:gd name="T8" fmla="*/ 1 w 166"/>
                    <a:gd name="T9" fmla="*/ 0 h 129"/>
                    <a:gd name="T10" fmla="*/ 1 w 166"/>
                    <a:gd name="T11" fmla="*/ 0 h 129"/>
                    <a:gd name="T12" fmla="*/ 1 w 166"/>
                    <a:gd name="T13" fmla="*/ 0 h 129"/>
                    <a:gd name="T14" fmla="*/ 1 w 166"/>
                    <a:gd name="T15" fmla="*/ 0 h 129"/>
                    <a:gd name="T16" fmla="*/ 1 w 166"/>
                    <a:gd name="T17" fmla="*/ 0 h 129"/>
                    <a:gd name="T18" fmla="*/ 1 w 166"/>
                    <a:gd name="T19" fmla="*/ 0 h 129"/>
                    <a:gd name="T20" fmla="*/ 1 w 166"/>
                    <a:gd name="T21" fmla="*/ 0 h 129"/>
                    <a:gd name="T22" fmla="*/ 1 w 166"/>
                    <a:gd name="T23" fmla="*/ 0 h 129"/>
                    <a:gd name="T24" fmla="*/ 1 w 166"/>
                    <a:gd name="T25" fmla="*/ 0 h 129"/>
                    <a:gd name="T26" fmla="*/ 1 w 166"/>
                    <a:gd name="T27" fmla="*/ 0 h 129"/>
                    <a:gd name="T28" fmla="*/ 1 w 166"/>
                    <a:gd name="T29" fmla="*/ 0 h 129"/>
                    <a:gd name="T30" fmla="*/ 1 w 166"/>
                    <a:gd name="T31" fmla="*/ 0 h 129"/>
                    <a:gd name="T32" fmla="*/ 1 w 166"/>
                    <a:gd name="T33" fmla="*/ 0 h 129"/>
                    <a:gd name="T34" fmla="*/ 1 w 166"/>
                    <a:gd name="T35" fmla="*/ 0 h 129"/>
                    <a:gd name="T36" fmla="*/ 1 w 166"/>
                    <a:gd name="T37" fmla="*/ 0 h 129"/>
                    <a:gd name="T38" fmla="*/ 1 w 166"/>
                    <a:gd name="T39" fmla="*/ 0 h 129"/>
                    <a:gd name="T40" fmla="*/ 1 w 166"/>
                    <a:gd name="T41" fmla="*/ 0 h 129"/>
                    <a:gd name="T42" fmla="*/ 1 w 166"/>
                    <a:gd name="T43" fmla="*/ 0 h 129"/>
                    <a:gd name="T44" fmla="*/ 1 w 166"/>
                    <a:gd name="T45" fmla="*/ 0 h 129"/>
                    <a:gd name="T46" fmla="*/ 1 w 166"/>
                    <a:gd name="T47" fmla="*/ 0 h 129"/>
                    <a:gd name="T48" fmla="*/ 1 w 166"/>
                    <a:gd name="T49" fmla="*/ 0 h 129"/>
                    <a:gd name="T50" fmla="*/ 1 w 166"/>
                    <a:gd name="T51" fmla="*/ 0 h 129"/>
                    <a:gd name="T52" fmla="*/ 1 w 166"/>
                    <a:gd name="T53" fmla="*/ 0 h 129"/>
                    <a:gd name="T54" fmla="*/ 1 w 166"/>
                    <a:gd name="T55" fmla="*/ 0 h 129"/>
                    <a:gd name="T56" fmla="*/ 1 w 166"/>
                    <a:gd name="T57" fmla="*/ 0 h 129"/>
                    <a:gd name="T58" fmla="*/ 1 w 166"/>
                    <a:gd name="T59" fmla="*/ 0 h 129"/>
                    <a:gd name="T60" fmla="*/ 1 w 166"/>
                    <a:gd name="T61" fmla="*/ 0 h 129"/>
                    <a:gd name="T62" fmla="*/ 1 w 166"/>
                    <a:gd name="T63" fmla="*/ 0 h 129"/>
                    <a:gd name="T64" fmla="*/ 1 w 166"/>
                    <a:gd name="T65" fmla="*/ 0 h 129"/>
                    <a:gd name="T66" fmla="*/ 1 w 166"/>
                    <a:gd name="T67" fmla="*/ 0 h 129"/>
                    <a:gd name="T68" fmla="*/ 1 w 166"/>
                    <a:gd name="T69" fmla="*/ 0 h 129"/>
                    <a:gd name="T70" fmla="*/ 1 w 166"/>
                    <a:gd name="T71" fmla="*/ 0 h 129"/>
                    <a:gd name="T72" fmla="*/ 0 w 166"/>
                    <a:gd name="T73" fmla="*/ 0 h 129"/>
                    <a:gd name="T74" fmla="*/ 0 w 166"/>
                    <a:gd name="T75" fmla="*/ 0 h 129"/>
                    <a:gd name="T76" fmla="*/ 0 w 166"/>
                    <a:gd name="T77" fmla="*/ 0 h 129"/>
                    <a:gd name="T78" fmla="*/ 0 w 166"/>
                    <a:gd name="T79" fmla="*/ 0 h 129"/>
                    <a:gd name="T80" fmla="*/ 0 w 166"/>
                    <a:gd name="T81" fmla="*/ 0 h 129"/>
                    <a:gd name="T82" fmla="*/ 0 w 166"/>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29"/>
                    <a:gd name="T128" fmla="*/ 166 w 166"/>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29">
                      <a:moveTo>
                        <a:pt x="0" y="0"/>
                      </a:moveTo>
                      <a:lnTo>
                        <a:pt x="12" y="7"/>
                      </a:lnTo>
                      <a:lnTo>
                        <a:pt x="25" y="15"/>
                      </a:lnTo>
                      <a:lnTo>
                        <a:pt x="38" y="22"/>
                      </a:lnTo>
                      <a:lnTo>
                        <a:pt x="50" y="30"/>
                      </a:lnTo>
                      <a:lnTo>
                        <a:pt x="62" y="40"/>
                      </a:lnTo>
                      <a:lnTo>
                        <a:pt x="73" y="48"/>
                      </a:lnTo>
                      <a:lnTo>
                        <a:pt x="85" y="58"/>
                      </a:lnTo>
                      <a:lnTo>
                        <a:pt x="95" y="67"/>
                      </a:lnTo>
                      <a:lnTo>
                        <a:pt x="103" y="75"/>
                      </a:lnTo>
                      <a:lnTo>
                        <a:pt x="111" y="83"/>
                      </a:lnTo>
                      <a:lnTo>
                        <a:pt x="118" y="93"/>
                      </a:lnTo>
                      <a:lnTo>
                        <a:pt x="126" y="101"/>
                      </a:lnTo>
                      <a:lnTo>
                        <a:pt x="133" y="109"/>
                      </a:lnTo>
                      <a:lnTo>
                        <a:pt x="141" y="117"/>
                      </a:lnTo>
                      <a:lnTo>
                        <a:pt x="151" y="124"/>
                      </a:lnTo>
                      <a:lnTo>
                        <a:pt x="161" y="129"/>
                      </a:lnTo>
                      <a:lnTo>
                        <a:pt x="162" y="129"/>
                      </a:lnTo>
                      <a:lnTo>
                        <a:pt x="164" y="128"/>
                      </a:lnTo>
                      <a:lnTo>
                        <a:pt x="166" y="127"/>
                      </a:lnTo>
                      <a:lnTo>
                        <a:pt x="164" y="126"/>
                      </a:lnTo>
                      <a:lnTo>
                        <a:pt x="154" y="118"/>
                      </a:lnTo>
                      <a:lnTo>
                        <a:pt x="145" y="110"/>
                      </a:lnTo>
                      <a:lnTo>
                        <a:pt x="137" y="102"/>
                      </a:lnTo>
                      <a:lnTo>
                        <a:pt x="128" y="93"/>
                      </a:lnTo>
                      <a:lnTo>
                        <a:pt x="120" y="83"/>
                      </a:lnTo>
                      <a:lnTo>
                        <a:pt x="111" y="74"/>
                      </a:lnTo>
                      <a:lnTo>
                        <a:pt x="102" y="65"/>
                      </a:lnTo>
                      <a:lnTo>
                        <a:pt x="93" y="57"/>
                      </a:lnTo>
                      <a:lnTo>
                        <a:pt x="83" y="49"/>
                      </a:lnTo>
                      <a:lnTo>
                        <a:pt x="71" y="41"/>
                      </a:lnTo>
                      <a:lnTo>
                        <a:pt x="60" y="33"/>
                      </a:lnTo>
                      <a:lnTo>
                        <a:pt x="48" y="26"/>
                      </a:lnTo>
                      <a:lnTo>
                        <a:pt x="37" y="19"/>
                      </a:lnTo>
                      <a:lnTo>
                        <a:pt x="24" y="12"/>
                      </a:lnTo>
                      <a:lnTo>
                        <a:pt x="12"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0" name="Freeform 121"/>
                <p:cNvSpPr/>
                <p:nvPr/>
              </p:nvSpPr>
              <p:spPr bwMode="auto">
                <a:xfrm flipV="1">
                  <a:off x="2745" y="1704"/>
                  <a:ext cx="57" cy="46"/>
                </a:xfrm>
                <a:custGeom>
                  <a:avLst/>
                  <a:gdLst>
                    <a:gd name="T0" fmla="*/ 0 w 116"/>
                    <a:gd name="T1" fmla="*/ 0 h 158"/>
                    <a:gd name="T2" fmla="*/ 0 w 116"/>
                    <a:gd name="T3" fmla="*/ 0 h 158"/>
                    <a:gd name="T4" fmla="*/ 0 w 116"/>
                    <a:gd name="T5" fmla="*/ 0 h 158"/>
                    <a:gd name="T6" fmla="*/ 0 w 116"/>
                    <a:gd name="T7" fmla="*/ 0 h 158"/>
                    <a:gd name="T8" fmla="*/ 0 w 116"/>
                    <a:gd name="T9" fmla="*/ 0 h 158"/>
                    <a:gd name="T10" fmla="*/ 0 w 116"/>
                    <a:gd name="T11" fmla="*/ 0 h 158"/>
                    <a:gd name="T12" fmla="*/ 0 w 116"/>
                    <a:gd name="T13" fmla="*/ 0 h 158"/>
                    <a:gd name="T14" fmla="*/ 0 w 116"/>
                    <a:gd name="T15" fmla="*/ 0 h 158"/>
                    <a:gd name="T16" fmla="*/ 0 w 116"/>
                    <a:gd name="T17" fmla="*/ 0 h 158"/>
                    <a:gd name="T18" fmla="*/ 0 w 116"/>
                    <a:gd name="T19" fmla="*/ 0 h 158"/>
                    <a:gd name="T20" fmla="*/ 0 w 116"/>
                    <a:gd name="T21" fmla="*/ 0 h 158"/>
                    <a:gd name="T22" fmla="*/ 0 w 116"/>
                    <a:gd name="T23" fmla="*/ 0 h 158"/>
                    <a:gd name="T24" fmla="*/ 0 w 116"/>
                    <a:gd name="T25" fmla="*/ 0 h 158"/>
                    <a:gd name="T26" fmla="*/ 0 w 116"/>
                    <a:gd name="T27" fmla="*/ 0 h 158"/>
                    <a:gd name="T28" fmla="*/ 0 w 116"/>
                    <a:gd name="T29" fmla="*/ 0 h 158"/>
                    <a:gd name="T30" fmla="*/ 0 w 116"/>
                    <a:gd name="T31" fmla="*/ 0 h 158"/>
                    <a:gd name="T32" fmla="*/ 0 w 116"/>
                    <a:gd name="T33" fmla="*/ 0 h 158"/>
                    <a:gd name="T34" fmla="*/ 0 w 116"/>
                    <a:gd name="T35" fmla="*/ 0 h 158"/>
                    <a:gd name="T36" fmla="*/ 0 w 116"/>
                    <a:gd name="T37" fmla="*/ 0 h 158"/>
                    <a:gd name="T38" fmla="*/ 0 w 116"/>
                    <a:gd name="T39" fmla="*/ 0 h 158"/>
                    <a:gd name="T40" fmla="*/ 0 w 116"/>
                    <a:gd name="T41" fmla="*/ 0 h 158"/>
                    <a:gd name="T42" fmla="*/ 0 w 116"/>
                    <a:gd name="T43" fmla="*/ 0 h 158"/>
                    <a:gd name="T44" fmla="*/ 0 w 116"/>
                    <a:gd name="T45" fmla="*/ 0 h 158"/>
                    <a:gd name="T46" fmla="*/ 0 w 116"/>
                    <a:gd name="T47" fmla="*/ 0 h 158"/>
                    <a:gd name="T48" fmla="*/ 0 w 116"/>
                    <a:gd name="T49" fmla="*/ 0 h 158"/>
                    <a:gd name="T50" fmla="*/ 0 w 116"/>
                    <a:gd name="T51" fmla="*/ 0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158"/>
                    <a:gd name="T80" fmla="*/ 116 w 116"/>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158">
                      <a:moveTo>
                        <a:pt x="0" y="1"/>
                      </a:moveTo>
                      <a:lnTo>
                        <a:pt x="6" y="25"/>
                      </a:lnTo>
                      <a:lnTo>
                        <a:pt x="14" y="48"/>
                      </a:lnTo>
                      <a:lnTo>
                        <a:pt x="25" y="72"/>
                      </a:lnTo>
                      <a:lnTo>
                        <a:pt x="37" y="93"/>
                      </a:lnTo>
                      <a:lnTo>
                        <a:pt x="51" y="113"/>
                      </a:lnTo>
                      <a:lnTo>
                        <a:pt x="68" y="130"/>
                      </a:lnTo>
                      <a:lnTo>
                        <a:pt x="88" y="145"/>
                      </a:lnTo>
                      <a:lnTo>
                        <a:pt x="110" y="158"/>
                      </a:lnTo>
                      <a:lnTo>
                        <a:pt x="112" y="157"/>
                      </a:lnTo>
                      <a:lnTo>
                        <a:pt x="114" y="156"/>
                      </a:lnTo>
                      <a:lnTo>
                        <a:pt x="116" y="153"/>
                      </a:lnTo>
                      <a:lnTo>
                        <a:pt x="114" y="151"/>
                      </a:lnTo>
                      <a:lnTo>
                        <a:pt x="95" y="136"/>
                      </a:lnTo>
                      <a:lnTo>
                        <a:pt x="76" y="120"/>
                      </a:lnTo>
                      <a:lnTo>
                        <a:pt x="59" y="104"/>
                      </a:lnTo>
                      <a:lnTo>
                        <a:pt x="44" y="85"/>
                      </a:lnTo>
                      <a:lnTo>
                        <a:pt x="30" y="67"/>
                      </a:lnTo>
                      <a:lnTo>
                        <a:pt x="19" y="46"/>
                      </a:lnTo>
                      <a:lnTo>
                        <a:pt x="10" y="2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1" name="Freeform 122"/>
                <p:cNvSpPr/>
                <p:nvPr/>
              </p:nvSpPr>
              <p:spPr bwMode="auto">
                <a:xfrm flipV="1">
                  <a:off x="2790" y="1693"/>
                  <a:ext cx="110" cy="16"/>
                </a:xfrm>
                <a:custGeom>
                  <a:avLst/>
                  <a:gdLst>
                    <a:gd name="T0" fmla="*/ 0 w 220"/>
                    <a:gd name="T1" fmla="*/ 0 h 56"/>
                    <a:gd name="T2" fmla="*/ 1 w 220"/>
                    <a:gd name="T3" fmla="*/ 0 h 56"/>
                    <a:gd name="T4" fmla="*/ 1 w 220"/>
                    <a:gd name="T5" fmla="*/ 0 h 56"/>
                    <a:gd name="T6" fmla="*/ 1 w 220"/>
                    <a:gd name="T7" fmla="*/ 0 h 56"/>
                    <a:gd name="T8" fmla="*/ 1 w 220"/>
                    <a:gd name="T9" fmla="*/ 0 h 56"/>
                    <a:gd name="T10" fmla="*/ 1 w 220"/>
                    <a:gd name="T11" fmla="*/ 0 h 56"/>
                    <a:gd name="T12" fmla="*/ 1 w 220"/>
                    <a:gd name="T13" fmla="*/ 0 h 56"/>
                    <a:gd name="T14" fmla="*/ 1 w 220"/>
                    <a:gd name="T15" fmla="*/ 0 h 56"/>
                    <a:gd name="T16" fmla="*/ 1 w 220"/>
                    <a:gd name="T17" fmla="*/ 0 h 56"/>
                    <a:gd name="T18" fmla="*/ 1 w 220"/>
                    <a:gd name="T19" fmla="*/ 0 h 56"/>
                    <a:gd name="T20" fmla="*/ 1 w 220"/>
                    <a:gd name="T21" fmla="*/ 0 h 56"/>
                    <a:gd name="T22" fmla="*/ 1 w 220"/>
                    <a:gd name="T23" fmla="*/ 0 h 56"/>
                    <a:gd name="T24" fmla="*/ 1 w 220"/>
                    <a:gd name="T25" fmla="*/ 0 h 56"/>
                    <a:gd name="T26" fmla="*/ 1 w 220"/>
                    <a:gd name="T27" fmla="*/ 0 h 56"/>
                    <a:gd name="T28" fmla="*/ 1 w 220"/>
                    <a:gd name="T29" fmla="*/ 0 h 56"/>
                    <a:gd name="T30" fmla="*/ 1 w 220"/>
                    <a:gd name="T31" fmla="*/ 0 h 56"/>
                    <a:gd name="T32" fmla="*/ 1 w 220"/>
                    <a:gd name="T33" fmla="*/ 0 h 56"/>
                    <a:gd name="T34" fmla="*/ 1 w 220"/>
                    <a:gd name="T35" fmla="*/ 0 h 56"/>
                    <a:gd name="T36" fmla="*/ 1 w 220"/>
                    <a:gd name="T37" fmla="*/ 0 h 56"/>
                    <a:gd name="T38" fmla="*/ 1 w 220"/>
                    <a:gd name="T39" fmla="*/ 0 h 56"/>
                    <a:gd name="T40" fmla="*/ 1 w 220"/>
                    <a:gd name="T41" fmla="*/ 0 h 56"/>
                    <a:gd name="T42" fmla="*/ 1 w 220"/>
                    <a:gd name="T43" fmla="*/ 0 h 56"/>
                    <a:gd name="T44" fmla="*/ 1 w 220"/>
                    <a:gd name="T45" fmla="*/ 0 h 56"/>
                    <a:gd name="T46" fmla="*/ 1 w 220"/>
                    <a:gd name="T47" fmla="*/ 0 h 56"/>
                    <a:gd name="T48" fmla="*/ 1 w 220"/>
                    <a:gd name="T49" fmla="*/ 0 h 56"/>
                    <a:gd name="T50" fmla="*/ 1 w 220"/>
                    <a:gd name="T51" fmla="*/ 0 h 56"/>
                    <a:gd name="T52" fmla="*/ 1 w 220"/>
                    <a:gd name="T53" fmla="*/ 0 h 56"/>
                    <a:gd name="T54" fmla="*/ 1 w 220"/>
                    <a:gd name="T55" fmla="*/ 0 h 56"/>
                    <a:gd name="T56" fmla="*/ 1 w 220"/>
                    <a:gd name="T57" fmla="*/ 0 h 56"/>
                    <a:gd name="T58" fmla="*/ 1 w 220"/>
                    <a:gd name="T59" fmla="*/ 0 h 56"/>
                    <a:gd name="T60" fmla="*/ 1 w 220"/>
                    <a:gd name="T61" fmla="*/ 0 h 56"/>
                    <a:gd name="T62" fmla="*/ 1 w 220"/>
                    <a:gd name="T63" fmla="*/ 0 h 56"/>
                    <a:gd name="T64" fmla="*/ 1 w 220"/>
                    <a:gd name="T65" fmla="*/ 0 h 56"/>
                    <a:gd name="T66" fmla="*/ 1 w 220"/>
                    <a:gd name="T67" fmla="*/ 0 h 56"/>
                    <a:gd name="T68" fmla="*/ 1 w 220"/>
                    <a:gd name="T69" fmla="*/ 0 h 56"/>
                    <a:gd name="T70" fmla="*/ 1 w 220"/>
                    <a:gd name="T71" fmla="*/ 0 h 56"/>
                    <a:gd name="T72" fmla="*/ 1 w 220"/>
                    <a:gd name="T73" fmla="*/ 0 h 56"/>
                    <a:gd name="T74" fmla="*/ 1 w 220"/>
                    <a:gd name="T75" fmla="*/ 0 h 56"/>
                    <a:gd name="T76" fmla="*/ 1 w 220"/>
                    <a:gd name="T77" fmla="*/ 0 h 56"/>
                    <a:gd name="T78" fmla="*/ 0 w 220"/>
                    <a:gd name="T79" fmla="*/ 0 h 56"/>
                    <a:gd name="T80" fmla="*/ 0 w 220"/>
                    <a:gd name="T81" fmla="*/ 0 h 56"/>
                    <a:gd name="T82" fmla="*/ 0 w 220"/>
                    <a:gd name="T83" fmla="*/ 0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56"/>
                    <a:gd name="T128" fmla="*/ 220 w 220"/>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56">
                      <a:moveTo>
                        <a:pt x="0" y="0"/>
                      </a:moveTo>
                      <a:lnTo>
                        <a:pt x="11" y="8"/>
                      </a:lnTo>
                      <a:lnTo>
                        <a:pt x="21" y="16"/>
                      </a:lnTo>
                      <a:lnTo>
                        <a:pt x="31" y="22"/>
                      </a:lnTo>
                      <a:lnTo>
                        <a:pt x="42" y="29"/>
                      </a:lnTo>
                      <a:lnTo>
                        <a:pt x="51" y="35"/>
                      </a:lnTo>
                      <a:lnTo>
                        <a:pt x="62" y="40"/>
                      </a:lnTo>
                      <a:lnTo>
                        <a:pt x="74" y="45"/>
                      </a:lnTo>
                      <a:lnTo>
                        <a:pt x="85" y="50"/>
                      </a:lnTo>
                      <a:lnTo>
                        <a:pt x="100" y="55"/>
                      </a:lnTo>
                      <a:lnTo>
                        <a:pt x="117" y="56"/>
                      </a:lnTo>
                      <a:lnTo>
                        <a:pt x="133" y="56"/>
                      </a:lnTo>
                      <a:lnTo>
                        <a:pt x="149" y="53"/>
                      </a:lnTo>
                      <a:lnTo>
                        <a:pt x="165" y="51"/>
                      </a:lnTo>
                      <a:lnTo>
                        <a:pt x="181" y="48"/>
                      </a:lnTo>
                      <a:lnTo>
                        <a:pt x="196" y="44"/>
                      </a:lnTo>
                      <a:lnTo>
                        <a:pt x="211" y="41"/>
                      </a:lnTo>
                      <a:lnTo>
                        <a:pt x="216" y="38"/>
                      </a:lnTo>
                      <a:lnTo>
                        <a:pt x="219" y="33"/>
                      </a:lnTo>
                      <a:lnTo>
                        <a:pt x="220" y="27"/>
                      </a:lnTo>
                      <a:lnTo>
                        <a:pt x="217" y="23"/>
                      </a:lnTo>
                      <a:lnTo>
                        <a:pt x="203" y="22"/>
                      </a:lnTo>
                      <a:lnTo>
                        <a:pt x="190" y="21"/>
                      </a:lnTo>
                      <a:lnTo>
                        <a:pt x="176" y="22"/>
                      </a:lnTo>
                      <a:lnTo>
                        <a:pt x="164" y="23"/>
                      </a:lnTo>
                      <a:lnTo>
                        <a:pt x="151" y="25"/>
                      </a:lnTo>
                      <a:lnTo>
                        <a:pt x="137" y="26"/>
                      </a:lnTo>
                      <a:lnTo>
                        <a:pt x="125" y="27"/>
                      </a:lnTo>
                      <a:lnTo>
                        <a:pt x="111" y="27"/>
                      </a:lnTo>
                      <a:lnTo>
                        <a:pt x="96" y="26"/>
                      </a:lnTo>
                      <a:lnTo>
                        <a:pt x="82" y="25"/>
                      </a:lnTo>
                      <a:lnTo>
                        <a:pt x="68" y="23"/>
                      </a:lnTo>
                      <a:lnTo>
                        <a:pt x="54" y="20"/>
                      </a:lnTo>
                      <a:lnTo>
                        <a:pt x="40" y="16"/>
                      </a:lnTo>
                      <a:lnTo>
                        <a:pt x="27" y="12"/>
                      </a:lnTo>
                      <a:lnTo>
                        <a:pt x="14" y="7"/>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2" name="Freeform 123"/>
                <p:cNvSpPr/>
                <p:nvPr/>
              </p:nvSpPr>
              <p:spPr bwMode="auto">
                <a:xfrm flipV="1">
                  <a:off x="3196" y="1682"/>
                  <a:ext cx="191" cy="113"/>
                </a:xfrm>
                <a:custGeom>
                  <a:avLst/>
                  <a:gdLst>
                    <a:gd name="T0" fmla="*/ 0 w 383"/>
                    <a:gd name="T1" fmla="*/ 0 h 385"/>
                    <a:gd name="T2" fmla="*/ 0 w 383"/>
                    <a:gd name="T3" fmla="*/ 0 h 385"/>
                    <a:gd name="T4" fmla="*/ 0 w 383"/>
                    <a:gd name="T5" fmla="*/ 0 h 385"/>
                    <a:gd name="T6" fmla="*/ 0 w 383"/>
                    <a:gd name="T7" fmla="*/ 0 h 385"/>
                    <a:gd name="T8" fmla="*/ 0 w 383"/>
                    <a:gd name="T9" fmla="*/ 0 h 385"/>
                    <a:gd name="T10" fmla="*/ 0 w 383"/>
                    <a:gd name="T11" fmla="*/ 0 h 385"/>
                    <a:gd name="T12" fmla="*/ 0 w 383"/>
                    <a:gd name="T13" fmla="*/ 0 h 385"/>
                    <a:gd name="T14" fmla="*/ 0 w 383"/>
                    <a:gd name="T15" fmla="*/ 0 h 385"/>
                    <a:gd name="T16" fmla="*/ 0 w 383"/>
                    <a:gd name="T17" fmla="*/ 0 h 385"/>
                    <a:gd name="T18" fmla="*/ 0 w 383"/>
                    <a:gd name="T19" fmla="*/ 0 h 385"/>
                    <a:gd name="T20" fmla="*/ 1 w 383"/>
                    <a:gd name="T21" fmla="*/ 0 h 385"/>
                    <a:gd name="T22" fmla="*/ 1 w 383"/>
                    <a:gd name="T23" fmla="*/ 0 h 385"/>
                    <a:gd name="T24" fmla="*/ 1 w 383"/>
                    <a:gd name="T25" fmla="*/ 0 h 385"/>
                    <a:gd name="T26" fmla="*/ 1 w 383"/>
                    <a:gd name="T27" fmla="*/ 0 h 385"/>
                    <a:gd name="T28" fmla="*/ 1 w 383"/>
                    <a:gd name="T29" fmla="*/ 0 h 385"/>
                    <a:gd name="T30" fmla="*/ 1 w 383"/>
                    <a:gd name="T31" fmla="*/ 0 h 385"/>
                    <a:gd name="T32" fmla="*/ 1 w 383"/>
                    <a:gd name="T33" fmla="*/ 0 h 385"/>
                    <a:gd name="T34" fmla="*/ 1 w 383"/>
                    <a:gd name="T35" fmla="*/ 0 h 385"/>
                    <a:gd name="T36" fmla="*/ 1 w 383"/>
                    <a:gd name="T37" fmla="*/ 0 h 385"/>
                    <a:gd name="T38" fmla="*/ 0 w 383"/>
                    <a:gd name="T39" fmla="*/ 0 h 385"/>
                    <a:gd name="T40" fmla="*/ 0 w 383"/>
                    <a:gd name="T41" fmla="*/ 0 h 385"/>
                    <a:gd name="T42" fmla="*/ 0 w 383"/>
                    <a:gd name="T43" fmla="*/ 0 h 385"/>
                    <a:gd name="T44" fmla="*/ 0 w 383"/>
                    <a:gd name="T45" fmla="*/ 0 h 385"/>
                    <a:gd name="T46" fmla="*/ 0 w 383"/>
                    <a:gd name="T47" fmla="*/ 0 h 385"/>
                    <a:gd name="T48" fmla="*/ 0 w 383"/>
                    <a:gd name="T49" fmla="*/ 0 h 385"/>
                    <a:gd name="T50" fmla="*/ 0 w 383"/>
                    <a:gd name="T51" fmla="*/ 0 h 385"/>
                    <a:gd name="T52" fmla="*/ 0 w 383"/>
                    <a:gd name="T53" fmla="*/ 0 h 385"/>
                    <a:gd name="T54" fmla="*/ 0 w 383"/>
                    <a:gd name="T55" fmla="*/ 0 h 385"/>
                    <a:gd name="T56" fmla="*/ 0 w 383"/>
                    <a:gd name="T57" fmla="*/ 0 h 385"/>
                    <a:gd name="T58" fmla="*/ 0 w 383"/>
                    <a:gd name="T59" fmla="*/ 0 h 385"/>
                    <a:gd name="T60" fmla="*/ 0 w 383"/>
                    <a:gd name="T61" fmla="*/ 0 h 385"/>
                    <a:gd name="T62" fmla="*/ 0 w 383"/>
                    <a:gd name="T63" fmla="*/ 0 h 385"/>
                    <a:gd name="T64" fmla="*/ 0 w 383"/>
                    <a:gd name="T65" fmla="*/ 0 h 385"/>
                    <a:gd name="T66" fmla="*/ 0 w 383"/>
                    <a:gd name="T67" fmla="*/ 0 h 385"/>
                    <a:gd name="T68" fmla="*/ 0 w 383"/>
                    <a:gd name="T69" fmla="*/ 0 h 385"/>
                    <a:gd name="T70" fmla="*/ 0 w 383"/>
                    <a:gd name="T71" fmla="*/ 0 h 385"/>
                    <a:gd name="T72" fmla="*/ 0 w 383"/>
                    <a:gd name="T73" fmla="*/ 0 h 385"/>
                    <a:gd name="T74" fmla="*/ 1 w 383"/>
                    <a:gd name="T75" fmla="*/ 0 h 385"/>
                    <a:gd name="T76" fmla="*/ 1 w 383"/>
                    <a:gd name="T77" fmla="*/ 0 h 385"/>
                    <a:gd name="T78" fmla="*/ 1 w 383"/>
                    <a:gd name="T79" fmla="*/ 0 h 385"/>
                    <a:gd name="T80" fmla="*/ 1 w 383"/>
                    <a:gd name="T81" fmla="*/ 0 h 385"/>
                    <a:gd name="T82" fmla="*/ 1 w 383"/>
                    <a:gd name="T83" fmla="*/ 0 h 385"/>
                    <a:gd name="T84" fmla="*/ 1 w 383"/>
                    <a:gd name="T85" fmla="*/ 0 h 385"/>
                    <a:gd name="T86" fmla="*/ 1 w 383"/>
                    <a:gd name="T87" fmla="*/ 0 h 385"/>
                    <a:gd name="T88" fmla="*/ 1 w 383"/>
                    <a:gd name="T89" fmla="*/ 0 h 385"/>
                    <a:gd name="T90" fmla="*/ 1 w 383"/>
                    <a:gd name="T91" fmla="*/ 0 h 385"/>
                    <a:gd name="T92" fmla="*/ 1 w 383"/>
                    <a:gd name="T93" fmla="*/ 0 h 385"/>
                    <a:gd name="T94" fmla="*/ 1 w 383"/>
                    <a:gd name="T95" fmla="*/ 0 h 385"/>
                    <a:gd name="T96" fmla="*/ 0 w 383"/>
                    <a:gd name="T97" fmla="*/ 0 h 385"/>
                    <a:gd name="T98" fmla="*/ 0 w 383"/>
                    <a:gd name="T99" fmla="*/ 0 h 385"/>
                    <a:gd name="T100" fmla="*/ 0 w 383"/>
                    <a:gd name="T101" fmla="*/ 0 h 385"/>
                    <a:gd name="T102" fmla="*/ 0 w 383"/>
                    <a:gd name="T103" fmla="*/ 0 h 385"/>
                    <a:gd name="T104" fmla="*/ 0 w 383"/>
                    <a:gd name="T105" fmla="*/ 0 h 385"/>
                    <a:gd name="T106" fmla="*/ 0 w 383"/>
                    <a:gd name="T107" fmla="*/ 0 h 385"/>
                    <a:gd name="T108" fmla="*/ 0 w 383"/>
                    <a:gd name="T109" fmla="*/ 0 h 385"/>
                    <a:gd name="T110" fmla="*/ 0 w 383"/>
                    <a:gd name="T111" fmla="*/ 0 h 385"/>
                    <a:gd name="T112" fmla="*/ 0 w 383"/>
                    <a:gd name="T113" fmla="*/ 0 h 385"/>
                    <a:gd name="T114" fmla="*/ 0 w 383"/>
                    <a:gd name="T115" fmla="*/ 0 h 385"/>
                    <a:gd name="T116" fmla="*/ 0 w 383"/>
                    <a:gd name="T117" fmla="*/ 0 h 385"/>
                    <a:gd name="T118" fmla="*/ 0 w 383"/>
                    <a:gd name="T119" fmla="*/ 0 h 385"/>
                    <a:gd name="T120" fmla="*/ 0 w 383"/>
                    <a:gd name="T121" fmla="*/ 0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385"/>
                    <a:gd name="T185" fmla="*/ 383 w 383"/>
                    <a:gd name="T186" fmla="*/ 385 h 3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385">
                      <a:moveTo>
                        <a:pt x="7" y="75"/>
                      </a:moveTo>
                      <a:lnTo>
                        <a:pt x="5" y="99"/>
                      </a:lnTo>
                      <a:lnTo>
                        <a:pt x="5" y="123"/>
                      </a:lnTo>
                      <a:lnTo>
                        <a:pt x="6" y="147"/>
                      </a:lnTo>
                      <a:lnTo>
                        <a:pt x="8" y="170"/>
                      </a:lnTo>
                      <a:lnTo>
                        <a:pt x="13" y="193"/>
                      </a:lnTo>
                      <a:lnTo>
                        <a:pt x="21" y="216"/>
                      </a:lnTo>
                      <a:lnTo>
                        <a:pt x="30" y="238"/>
                      </a:lnTo>
                      <a:lnTo>
                        <a:pt x="42" y="261"/>
                      </a:lnTo>
                      <a:lnTo>
                        <a:pt x="53" y="280"/>
                      </a:lnTo>
                      <a:lnTo>
                        <a:pt x="67" y="298"/>
                      </a:lnTo>
                      <a:lnTo>
                        <a:pt x="83" y="317"/>
                      </a:lnTo>
                      <a:lnTo>
                        <a:pt x="101" y="335"/>
                      </a:lnTo>
                      <a:lnTo>
                        <a:pt x="119" y="350"/>
                      </a:lnTo>
                      <a:lnTo>
                        <a:pt x="139" y="364"/>
                      </a:lnTo>
                      <a:lnTo>
                        <a:pt x="159" y="374"/>
                      </a:lnTo>
                      <a:lnTo>
                        <a:pt x="181" y="381"/>
                      </a:lnTo>
                      <a:lnTo>
                        <a:pt x="200" y="384"/>
                      </a:lnTo>
                      <a:lnTo>
                        <a:pt x="219" y="385"/>
                      </a:lnTo>
                      <a:lnTo>
                        <a:pt x="238" y="384"/>
                      </a:lnTo>
                      <a:lnTo>
                        <a:pt x="256" y="381"/>
                      </a:lnTo>
                      <a:lnTo>
                        <a:pt x="274" y="375"/>
                      </a:lnTo>
                      <a:lnTo>
                        <a:pt x="293" y="370"/>
                      </a:lnTo>
                      <a:lnTo>
                        <a:pt x="309" y="362"/>
                      </a:lnTo>
                      <a:lnTo>
                        <a:pt x="325" y="351"/>
                      </a:lnTo>
                      <a:lnTo>
                        <a:pt x="339" y="340"/>
                      </a:lnTo>
                      <a:lnTo>
                        <a:pt x="352" y="327"/>
                      </a:lnTo>
                      <a:lnTo>
                        <a:pt x="362" y="312"/>
                      </a:lnTo>
                      <a:lnTo>
                        <a:pt x="371" y="296"/>
                      </a:lnTo>
                      <a:lnTo>
                        <a:pt x="378" y="279"/>
                      </a:lnTo>
                      <a:lnTo>
                        <a:pt x="382" y="260"/>
                      </a:lnTo>
                      <a:lnTo>
                        <a:pt x="383" y="241"/>
                      </a:lnTo>
                      <a:lnTo>
                        <a:pt x="382" y="220"/>
                      </a:lnTo>
                      <a:lnTo>
                        <a:pt x="375" y="189"/>
                      </a:lnTo>
                      <a:lnTo>
                        <a:pt x="363" y="159"/>
                      </a:lnTo>
                      <a:lnTo>
                        <a:pt x="347" y="130"/>
                      </a:lnTo>
                      <a:lnTo>
                        <a:pt x="329" y="104"/>
                      </a:lnTo>
                      <a:lnTo>
                        <a:pt x="306" y="79"/>
                      </a:lnTo>
                      <a:lnTo>
                        <a:pt x="281" y="59"/>
                      </a:lnTo>
                      <a:lnTo>
                        <a:pt x="255" y="40"/>
                      </a:lnTo>
                      <a:lnTo>
                        <a:pt x="226" y="25"/>
                      </a:lnTo>
                      <a:lnTo>
                        <a:pt x="206" y="17"/>
                      </a:lnTo>
                      <a:lnTo>
                        <a:pt x="186" y="11"/>
                      </a:lnTo>
                      <a:lnTo>
                        <a:pt x="163" y="6"/>
                      </a:lnTo>
                      <a:lnTo>
                        <a:pt x="140" y="2"/>
                      </a:lnTo>
                      <a:lnTo>
                        <a:pt x="117" y="1"/>
                      </a:lnTo>
                      <a:lnTo>
                        <a:pt x="94" y="0"/>
                      </a:lnTo>
                      <a:lnTo>
                        <a:pt x="72" y="2"/>
                      </a:lnTo>
                      <a:lnTo>
                        <a:pt x="51" y="6"/>
                      </a:lnTo>
                      <a:lnTo>
                        <a:pt x="37" y="10"/>
                      </a:lnTo>
                      <a:lnTo>
                        <a:pt x="26" y="17"/>
                      </a:lnTo>
                      <a:lnTo>
                        <a:pt x="16" y="26"/>
                      </a:lnTo>
                      <a:lnTo>
                        <a:pt x="11" y="37"/>
                      </a:lnTo>
                      <a:lnTo>
                        <a:pt x="6" y="48"/>
                      </a:lnTo>
                      <a:lnTo>
                        <a:pt x="4" y="61"/>
                      </a:lnTo>
                      <a:lnTo>
                        <a:pt x="1" y="75"/>
                      </a:lnTo>
                      <a:lnTo>
                        <a:pt x="0" y="89"/>
                      </a:lnTo>
                      <a:lnTo>
                        <a:pt x="1" y="89"/>
                      </a:lnTo>
                      <a:lnTo>
                        <a:pt x="3" y="89"/>
                      </a:lnTo>
                      <a:lnTo>
                        <a:pt x="7" y="65"/>
                      </a:lnTo>
                      <a:lnTo>
                        <a:pt x="15" y="47"/>
                      </a:lnTo>
                      <a:lnTo>
                        <a:pt x="27" y="32"/>
                      </a:lnTo>
                      <a:lnTo>
                        <a:pt x="42" y="21"/>
                      </a:lnTo>
                      <a:lnTo>
                        <a:pt x="59" y="14"/>
                      </a:lnTo>
                      <a:lnTo>
                        <a:pt x="77" y="9"/>
                      </a:lnTo>
                      <a:lnTo>
                        <a:pt x="98" y="7"/>
                      </a:lnTo>
                      <a:lnTo>
                        <a:pt x="120" y="8"/>
                      </a:lnTo>
                      <a:lnTo>
                        <a:pt x="142" y="10"/>
                      </a:lnTo>
                      <a:lnTo>
                        <a:pt x="164" y="15"/>
                      </a:lnTo>
                      <a:lnTo>
                        <a:pt x="186" y="22"/>
                      </a:lnTo>
                      <a:lnTo>
                        <a:pt x="206" y="29"/>
                      </a:lnTo>
                      <a:lnTo>
                        <a:pt x="226" y="37"/>
                      </a:lnTo>
                      <a:lnTo>
                        <a:pt x="244" y="46"/>
                      </a:lnTo>
                      <a:lnTo>
                        <a:pt x="261" y="56"/>
                      </a:lnTo>
                      <a:lnTo>
                        <a:pt x="274" y="65"/>
                      </a:lnTo>
                      <a:lnTo>
                        <a:pt x="288" y="77"/>
                      </a:lnTo>
                      <a:lnTo>
                        <a:pt x="301" y="90"/>
                      </a:lnTo>
                      <a:lnTo>
                        <a:pt x="312" y="102"/>
                      </a:lnTo>
                      <a:lnTo>
                        <a:pt x="324" y="116"/>
                      </a:lnTo>
                      <a:lnTo>
                        <a:pt x="334" y="131"/>
                      </a:lnTo>
                      <a:lnTo>
                        <a:pt x="344" y="147"/>
                      </a:lnTo>
                      <a:lnTo>
                        <a:pt x="352" y="162"/>
                      </a:lnTo>
                      <a:lnTo>
                        <a:pt x="360" y="178"/>
                      </a:lnTo>
                      <a:lnTo>
                        <a:pt x="367" y="199"/>
                      </a:lnTo>
                      <a:lnTo>
                        <a:pt x="369" y="220"/>
                      </a:lnTo>
                      <a:lnTo>
                        <a:pt x="368" y="241"/>
                      </a:lnTo>
                      <a:lnTo>
                        <a:pt x="363" y="263"/>
                      </a:lnTo>
                      <a:lnTo>
                        <a:pt x="355" y="282"/>
                      </a:lnTo>
                      <a:lnTo>
                        <a:pt x="345" y="302"/>
                      </a:lnTo>
                      <a:lnTo>
                        <a:pt x="332" y="319"/>
                      </a:lnTo>
                      <a:lnTo>
                        <a:pt x="317" y="334"/>
                      </a:lnTo>
                      <a:lnTo>
                        <a:pt x="300" y="347"/>
                      </a:lnTo>
                      <a:lnTo>
                        <a:pt x="280" y="355"/>
                      </a:lnTo>
                      <a:lnTo>
                        <a:pt x="259" y="358"/>
                      </a:lnTo>
                      <a:lnTo>
                        <a:pt x="238" y="358"/>
                      </a:lnTo>
                      <a:lnTo>
                        <a:pt x="216" y="355"/>
                      </a:lnTo>
                      <a:lnTo>
                        <a:pt x="195" y="350"/>
                      </a:lnTo>
                      <a:lnTo>
                        <a:pt x="174" y="343"/>
                      </a:lnTo>
                      <a:lnTo>
                        <a:pt x="156" y="335"/>
                      </a:lnTo>
                      <a:lnTo>
                        <a:pt x="142" y="328"/>
                      </a:lnTo>
                      <a:lnTo>
                        <a:pt x="128" y="319"/>
                      </a:lnTo>
                      <a:lnTo>
                        <a:pt x="115" y="309"/>
                      </a:lnTo>
                      <a:lnTo>
                        <a:pt x="102" y="297"/>
                      </a:lnTo>
                      <a:lnTo>
                        <a:pt x="90" y="284"/>
                      </a:lnTo>
                      <a:lnTo>
                        <a:pt x="77" y="272"/>
                      </a:lnTo>
                      <a:lnTo>
                        <a:pt x="67" y="259"/>
                      </a:lnTo>
                      <a:lnTo>
                        <a:pt x="58" y="248"/>
                      </a:lnTo>
                      <a:lnTo>
                        <a:pt x="44" y="228"/>
                      </a:lnTo>
                      <a:lnTo>
                        <a:pt x="33" y="207"/>
                      </a:lnTo>
                      <a:lnTo>
                        <a:pt x="23" y="186"/>
                      </a:lnTo>
                      <a:lnTo>
                        <a:pt x="16" y="166"/>
                      </a:lnTo>
                      <a:lnTo>
                        <a:pt x="12" y="144"/>
                      </a:lnTo>
                      <a:lnTo>
                        <a:pt x="8" y="122"/>
                      </a:lnTo>
                      <a:lnTo>
                        <a:pt x="7" y="99"/>
                      </a:lnTo>
                      <a:lnTo>
                        <a:pt x="7"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3" name="Freeform 124"/>
                <p:cNvSpPr/>
                <p:nvPr/>
              </p:nvSpPr>
              <p:spPr bwMode="auto">
                <a:xfrm flipV="1">
                  <a:off x="3210" y="1700"/>
                  <a:ext cx="78" cy="66"/>
                </a:xfrm>
                <a:custGeom>
                  <a:avLst/>
                  <a:gdLst>
                    <a:gd name="T0" fmla="*/ 0 w 157"/>
                    <a:gd name="T1" fmla="*/ 0 h 225"/>
                    <a:gd name="T2" fmla="*/ 0 w 157"/>
                    <a:gd name="T3" fmla="*/ 0 h 225"/>
                    <a:gd name="T4" fmla="*/ 0 w 157"/>
                    <a:gd name="T5" fmla="*/ 0 h 225"/>
                    <a:gd name="T6" fmla="*/ 0 w 157"/>
                    <a:gd name="T7" fmla="*/ 0 h 225"/>
                    <a:gd name="T8" fmla="*/ 0 w 157"/>
                    <a:gd name="T9" fmla="*/ 0 h 225"/>
                    <a:gd name="T10" fmla="*/ 0 w 157"/>
                    <a:gd name="T11" fmla="*/ 0 h 225"/>
                    <a:gd name="T12" fmla="*/ 0 w 157"/>
                    <a:gd name="T13" fmla="*/ 0 h 225"/>
                    <a:gd name="T14" fmla="*/ 0 w 157"/>
                    <a:gd name="T15" fmla="*/ 0 h 225"/>
                    <a:gd name="T16" fmla="*/ 0 w 157"/>
                    <a:gd name="T17" fmla="*/ 0 h 225"/>
                    <a:gd name="T18" fmla="*/ 0 w 157"/>
                    <a:gd name="T19" fmla="*/ 0 h 225"/>
                    <a:gd name="T20" fmla="*/ 0 w 157"/>
                    <a:gd name="T21" fmla="*/ 0 h 225"/>
                    <a:gd name="T22" fmla="*/ 0 w 157"/>
                    <a:gd name="T23" fmla="*/ 0 h 225"/>
                    <a:gd name="T24" fmla="*/ 0 w 157"/>
                    <a:gd name="T25" fmla="*/ 0 h 225"/>
                    <a:gd name="T26" fmla="*/ 0 w 157"/>
                    <a:gd name="T27" fmla="*/ 0 h 225"/>
                    <a:gd name="T28" fmla="*/ 0 w 157"/>
                    <a:gd name="T29" fmla="*/ 0 h 225"/>
                    <a:gd name="T30" fmla="*/ 0 w 157"/>
                    <a:gd name="T31" fmla="*/ 0 h 225"/>
                    <a:gd name="T32" fmla="*/ 0 w 157"/>
                    <a:gd name="T33" fmla="*/ 0 h 225"/>
                    <a:gd name="T34" fmla="*/ 0 w 157"/>
                    <a:gd name="T35" fmla="*/ 0 h 225"/>
                    <a:gd name="T36" fmla="*/ 0 w 157"/>
                    <a:gd name="T37" fmla="*/ 0 h 225"/>
                    <a:gd name="T38" fmla="*/ 0 w 157"/>
                    <a:gd name="T39" fmla="*/ 0 h 225"/>
                    <a:gd name="T40" fmla="*/ 0 w 157"/>
                    <a:gd name="T41" fmla="*/ 0 h 225"/>
                    <a:gd name="T42" fmla="*/ 0 w 157"/>
                    <a:gd name="T43" fmla="*/ 0 h 225"/>
                    <a:gd name="T44" fmla="*/ 0 w 157"/>
                    <a:gd name="T45" fmla="*/ 0 h 225"/>
                    <a:gd name="T46" fmla="*/ 0 w 157"/>
                    <a:gd name="T47" fmla="*/ 0 h 225"/>
                    <a:gd name="T48" fmla="*/ 0 w 157"/>
                    <a:gd name="T49" fmla="*/ 0 h 225"/>
                    <a:gd name="T50" fmla="*/ 0 w 157"/>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225"/>
                    <a:gd name="T80" fmla="*/ 157 w 157"/>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225">
                      <a:moveTo>
                        <a:pt x="1" y="1"/>
                      </a:moveTo>
                      <a:lnTo>
                        <a:pt x="3" y="37"/>
                      </a:lnTo>
                      <a:lnTo>
                        <a:pt x="14" y="70"/>
                      </a:lnTo>
                      <a:lnTo>
                        <a:pt x="30" y="101"/>
                      </a:lnTo>
                      <a:lnTo>
                        <a:pt x="51" y="129"/>
                      </a:lnTo>
                      <a:lnTo>
                        <a:pt x="76" y="155"/>
                      </a:lnTo>
                      <a:lnTo>
                        <a:pt x="102" y="181"/>
                      </a:lnTo>
                      <a:lnTo>
                        <a:pt x="129" y="203"/>
                      </a:lnTo>
                      <a:lnTo>
                        <a:pt x="155" y="225"/>
                      </a:lnTo>
                      <a:lnTo>
                        <a:pt x="157" y="223"/>
                      </a:lnTo>
                      <a:lnTo>
                        <a:pt x="128" y="205"/>
                      </a:lnTo>
                      <a:lnTo>
                        <a:pt x="98" y="183"/>
                      </a:lnTo>
                      <a:lnTo>
                        <a:pt x="69" y="159"/>
                      </a:lnTo>
                      <a:lnTo>
                        <a:pt x="44" y="132"/>
                      </a:lnTo>
                      <a:lnTo>
                        <a:pt x="23" y="104"/>
                      </a:lnTo>
                      <a:lnTo>
                        <a:pt x="7" y="71"/>
                      </a:lnTo>
                      <a:lnTo>
                        <a:pt x="0" y="37"/>
                      </a:lnTo>
                      <a:lnTo>
                        <a:pt x="1"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4" name="Rectangle 125"/>
                <p:cNvSpPr>
                  <a:spLocks noChangeArrowheads="1"/>
                </p:cNvSpPr>
                <p:nvPr/>
              </p:nvSpPr>
              <p:spPr bwMode="auto">
                <a:xfrm rot="-622703">
                  <a:off x="2648" y="2015"/>
                  <a:ext cx="576" cy="288"/>
                </a:xfrm>
                <a:prstGeom prst="rect">
                  <a:avLst/>
                </a:prstGeom>
                <a:solidFill>
                  <a:schemeClr val="tx1"/>
                </a:solidFill>
                <a:ln w="28575">
                  <a:solidFill>
                    <a:schemeClr val="tx1"/>
                  </a:solidFill>
                  <a:miter lim="800000"/>
                </a:ln>
              </p:spPr>
              <p:txBody>
                <a:bodyPr wrap="none" lIns="91431" tIns="45716" rIns="91431" bIns="45716"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sp>
            <p:nvSpPr>
              <p:cNvPr id="226" name="Line 126"/>
              <p:cNvSpPr>
                <a:spLocks noChangeShapeType="1"/>
              </p:cNvSpPr>
              <p:nvPr/>
            </p:nvSpPr>
            <p:spPr bwMode="auto">
              <a:xfrm rot="5400000">
                <a:off x="3888" y="1392"/>
                <a:ext cx="288" cy="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7" name="Line 127"/>
              <p:cNvSpPr>
                <a:spLocks noChangeShapeType="1"/>
              </p:cNvSpPr>
              <p:nvPr/>
            </p:nvSpPr>
            <p:spPr bwMode="auto">
              <a:xfrm rot="8424882" flipH="1" flipV="1">
                <a:off x="4370" y="1043"/>
                <a:ext cx="347" cy="856"/>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Group 128"/>
            <p:cNvGrpSpPr/>
            <p:nvPr/>
          </p:nvGrpSpPr>
          <p:grpSpPr bwMode="auto">
            <a:xfrm>
              <a:off x="3120" y="1536"/>
              <a:ext cx="2640" cy="1248"/>
              <a:chOff x="3216" y="2064"/>
              <a:chExt cx="2640" cy="1248"/>
            </a:xfrm>
          </p:grpSpPr>
          <p:grpSp>
            <p:nvGrpSpPr>
              <p:cNvPr id="58" name="Group 129"/>
              <p:cNvGrpSpPr/>
              <p:nvPr/>
            </p:nvGrpSpPr>
            <p:grpSpPr bwMode="auto">
              <a:xfrm>
                <a:off x="3512" y="2558"/>
                <a:ext cx="1144" cy="610"/>
                <a:chOff x="2308" y="1646"/>
                <a:chExt cx="1144" cy="1033"/>
              </a:xfrm>
            </p:grpSpPr>
            <p:sp>
              <p:nvSpPr>
                <p:cNvPr id="145" name="Freeform 130"/>
                <p:cNvSpPr/>
                <p:nvPr/>
              </p:nvSpPr>
              <p:spPr bwMode="auto">
                <a:xfrm>
                  <a:off x="2323" y="1671"/>
                  <a:ext cx="859" cy="997"/>
                </a:xfrm>
                <a:custGeom>
                  <a:avLst/>
                  <a:gdLst>
                    <a:gd name="T0" fmla="*/ 0 w 1719"/>
                    <a:gd name="T1" fmla="*/ 4 h 1995"/>
                    <a:gd name="T2" fmla="*/ 0 w 1719"/>
                    <a:gd name="T3" fmla="*/ 5 h 1995"/>
                    <a:gd name="T4" fmla="*/ 0 w 1719"/>
                    <a:gd name="T5" fmla="*/ 5 h 1995"/>
                    <a:gd name="T6" fmla="*/ 0 w 1719"/>
                    <a:gd name="T7" fmla="*/ 5 h 1995"/>
                    <a:gd name="T8" fmla="*/ 0 w 1719"/>
                    <a:gd name="T9" fmla="*/ 5 h 1995"/>
                    <a:gd name="T10" fmla="*/ 0 w 1719"/>
                    <a:gd name="T11" fmla="*/ 6 h 1995"/>
                    <a:gd name="T12" fmla="*/ 1 w 1719"/>
                    <a:gd name="T13" fmla="*/ 6 h 1995"/>
                    <a:gd name="T14" fmla="*/ 1 w 1719"/>
                    <a:gd name="T15" fmla="*/ 6 h 1995"/>
                    <a:gd name="T16" fmla="*/ 1 w 1719"/>
                    <a:gd name="T17" fmla="*/ 6 h 1995"/>
                    <a:gd name="T18" fmla="*/ 2 w 1719"/>
                    <a:gd name="T19" fmla="*/ 7 h 1995"/>
                    <a:gd name="T20" fmla="*/ 2 w 1719"/>
                    <a:gd name="T21" fmla="*/ 7 h 1995"/>
                    <a:gd name="T22" fmla="*/ 2 w 1719"/>
                    <a:gd name="T23" fmla="*/ 7 h 1995"/>
                    <a:gd name="T24" fmla="*/ 3 w 1719"/>
                    <a:gd name="T25" fmla="*/ 7 h 1995"/>
                    <a:gd name="T26" fmla="*/ 2 w 1719"/>
                    <a:gd name="T27" fmla="*/ 6 h 1995"/>
                    <a:gd name="T28" fmla="*/ 2 w 1719"/>
                    <a:gd name="T29" fmla="*/ 6 h 1995"/>
                    <a:gd name="T30" fmla="*/ 3 w 1719"/>
                    <a:gd name="T31" fmla="*/ 6 h 1995"/>
                    <a:gd name="T32" fmla="*/ 3 w 1719"/>
                    <a:gd name="T33" fmla="*/ 7 h 1995"/>
                    <a:gd name="T34" fmla="*/ 3 w 1719"/>
                    <a:gd name="T35" fmla="*/ 7 h 1995"/>
                    <a:gd name="T36" fmla="*/ 4 w 1719"/>
                    <a:gd name="T37" fmla="*/ 7 h 1995"/>
                    <a:gd name="T38" fmla="*/ 4 w 1719"/>
                    <a:gd name="T39" fmla="*/ 7 h 1995"/>
                    <a:gd name="T40" fmla="*/ 4 w 1719"/>
                    <a:gd name="T41" fmla="*/ 7 h 1995"/>
                    <a:gd name="T42" fmla="*/ 4 w 1719"/>
                    <a:gd name="T43" fmla="*/ 7 h 1995"/>
                    <a:gd name="T44" fmla="*/ 4 w 1719"/>
                    <a:gd name="T45" fmla="*/ 7 h 1995"/>
                    <a:gd name="T46" fmla="*/ 4 w 1719"/>
                    <a:gd name="T47" fmla="*/ 7 h 1995"/>
                    <a:gd name="T48" fmla="*/ 4 w 1719"/>
                    <a:gd name="T49" fmla="*/ 7 h 1995"/>
                    <a:gd name="T50" fmla="*/ 5 w 1719"/>
                    <a:gd name="T51" fmla="*/ 7 h 1995"/>
                    <a:gd name="T52" fmla="*/ 5 w 1719"/>
                    <a:gd name="T53" fmla="*/ 7 h 1995"/>
                    <a:gd name="T54" fmla="*/ 5 w 1719"/>
                    <a:gd name="T55" fmla="*/ 7 h 1995"/>
                    <a:gd name="T56" fmla="*/ 5 w 1719"/>
                    <a:gd name="T57" fmla="*/ 7 h 1995"/>
                    <a:gd name="T58" fmla="*/ 6 w 1719"/>
                    <a:gd name="T59" fmla="*/ 7 h 1995"/>
                    <a:gd name="T60" fmla="*/ 6 w 1719"/>
                    <a:gd name="T61" fmla="*/ 7 h 1995"/>
                    <a:gd name="T62" fmla="*/ 5 w 1719"/>
                    <a:gd name="T63" fmla="*/ 6 h 1995"/>
                    <a:gd name="T64" fmla="*/ 6 w 1719"/>
                    <a:gd name="T65" fmla="*/ 6 h 1995"/>
                    <a:gd name="T66" fmla="*/ 6 w 1719"/>
                    <a:gd name="T67" fmla="*/ 6 h 1995"/>
                    <a:gd name="T68" fmla="*/ 6 w 1719"/>
                    <a:gd name="T69" fmla="*/ 6 h 1995"/>
                    <a:gd name="T70" fmla="*/ 6 w 1719"/>
                    <a:gd name="T71" fmla="*/ 6 h 1995"/>
                    <a:gd name="T72" fmla="*/ 6 w 1719"/>
                    <a:gd name="T73" fmla="*/ 6 h 1995"/>
                    <a:gd name="T74" fmla="*/ 6 w 1719"/>
                    <a:gd name="T75" fmla="*/ 5 h 1995"/>
                    <a:gd name="T76" fmla="*/ 6 w 1719"/>
                    <a:gd name="T77" fmla="*/ 4 h 1995"/>
                    <a:gd name="T78" fmla="*/ 6 w 1719"/>
                    <a:gd name="T79" fmla="*/ 4 h 1995"/>
                    <a:gd name="T80" fmla="*/ 6 w 1719"/>
                    <a:gd name="T81" fmla="*/ 3 h 1995"/>
                    <a:gd name="T82" fmla="*/ 5 w 1719"/>
                    <a:gd name="T83" fmla="*/ 3 h 1995"/>
                    <a:gd name="T84" fmla="*/ 5 w 1719"/>
                    <a:gd name="T85" fmla="*/ 2 h 1995"/>
                    <a:gd name="T86" fmla="*/ 6 w 1719"/>
                    <a:gd name="T87" fmla="*/ 1 h 1995"/>
                    <a:gd name="T88" fmla="*/ 5 w 1719"/>
                    <a:gd name="T89" fmla="*/ 0 h 1995"/>
                    <a:gd name="T90" fmla="*/ 5 w 1719"/>
                    <a:gd name="T91" fmla="*/ 0 h 1995"/>
                    <a:gd name="T92" fmla="*/ 4 w 1719"/>
                    <a:gd name="T93" fmla="*/ 1 h 1995"/>
                    <a:gd name="T94" fmla="*/ 5 w 1719"/>
                    <a:gd name="T95" fmla="*/ 2 h 1995"/>
                    <a:gd name="T96" fmla="*/ 5 w 1719"/>
                    <a:gd name="T97" fmla="*/ 2 h 1995"/>
                    <a:gd name="T98" fmla="*/ 4 w 1719"/>
                    <a:gd name="T99" fmla="*/ 2 h 1995"/>
                    <a:gd name="T100" fmla="*/ 4 w 1719"/>
                    <a:gd name="T101" fmla="*/ 2 h 1995"/>
                    <a:gd name="T102" fmla="*/ 4 w 1719"/>
                    <a:gd name="T103" fmla="*/ 1 h 1995"/>
                    <a:gd name="T104" fmla="*/ 3 w 1719"/>
                    <a:gd name="T105" fmla="*/ 1 h 1995"/>
                    <a:gd name="T106" fmla="*/ 3 w 1719"/>
                    <a:gd name="T107" fmla="*/ 0 h 1995"/>
                    <a:gd name="T108" fmla="*/ 2 w 1719"/>
                    <a:gd name="T109" fmla="*/ 0 h 1995"/>
                    <a:gd name="T110" fmla="*/ 2 w 1719"/>
                    <a:gd name="T111" fmla="*/ 0 h 1995"/>
                    <a:gd name="T112" fmla="*/ 2 w 1719"/>
                    <a:gd name="T113" fmla="*/ 1 h 1995"/>
                    <a:gd name="T114" fmla="*/ 3 w 1719"/>
                    <a:gd name="T115" fmla="*/ 2 h 1995"/>
                    <a:gd name="T116" fmla="*/ 2 w 1719"/>
                    <a:gd name="T117" fmla="*/ 2 h 1995"/>
                    <a:gd name="T118" fmla="*/ 1 w 1719"/>
                    <a:gd name="T119" fmla="*/ 3 h 1995"/>
                    <a:gd name="T120" fmla="*/ 0 w 1719"/>
                    <a:gd name="T121" fmla="*/ 4 h 1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9"/>
                    <a:gd name="T184" fmla="*/ 0 h 1995"/>
                    <a:gd name="T185" fmla="*/ 1719 w 1719"/>
                    <a:gd name="T186" fmla="*/ 1995 h 1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9" h="1995">
                      <a:moveTo>
                        <a:pt x="207" y="1201"/>
                      </a:moveTo>
                      <a:lnTo>
                        <a:pt x="206" y="1204"/>
                      </a:lnTo>
                      <a:lnTo>
                        <a:pt x="202" y="1215"/>
                      </a:lnTo>
                      <a:lnTo>
                        <a:pt x="194" y="1230"/>
                      </a:lnTo>
                      <a:lnTo>
                        <a:pt x="183" y="1248"/>
                      </a:lnTo>
                      <a:lnTo>
                        <a:pt x="169" y="1268"/>
                      </a:lnTo>
                      <a:lnTo>
                        <a:pt x="153" y="1287"/>
                      </a:lnTo>
                      <a:lnTo>
                        <a:pt x="134" y="1306"/>
                      </a:lnTo>
                      <a:lnTo>
                        <a:pt x="111" y="1320"/>
                      </a:lnTo>
                      <a:lnTo>
                        <a:pt x="88" y="1328"/>
                      </a:lnTo>
                      <a:lnTo>
                        <a:pt x="66" y="1328"/>
                      </a:lnTo>
                      <a:lnTo>
                        <a:pt x="47" y="1322"/>
                      </a:lnTo>
                      <a:lnTo>
                        <a:pt x="31" y="1313"/>
                      </a:lnTo>
                      <a:lnTo>
                        <a:pt x="19" y="1304"/>
                      </a:lnTo>
                      <a:lnTo>
                        <a:pt x="8" y="1293"/>
                      </a:lnTo>
                      <a:lnTo>
                        <a:pt x="2" y="1286"/>
                      </a:lnTo>
                      <a:lnTo>
                        <a:pt x="0" y="1283"/>
                      </a:lnTo>
                      <a:lnTo>
                        <a:pt x="0" y="1286"/>
                      </a:lnTo>
                      <a:lnTo>
                        <a:pt x="0" y="1294"/>
                      </a:lnTo>
                      <a:lnTo>
                        <a:pt x="0" y="1309"/>
                      </a:lnTo>
                      <a:lnTo>
                        <a:pt x="1" y="1327"/>
                      </a:lnTo>
                      <a:lnTo>
                        <a:pt x="2" y="1348"/>
                      </a:lnTo>
                      <a:lnTo>
                        <a:pt x="6" y="1373"/>
                      </a:lnTo>
                      <a:lnTo>
                        <a:pt x="12" y="1399"/>
                      </a:lnTo>
                      <a:lnTo>
                        <a:pt x="19" y="1426"/>
                      </a:lnTo>
                      <a:lnTo>
                        <a:pt x="29" y="1453"/>
                      </a:lnTo>
                      <a:lnTo>
                        <a:pt x="42" y="1480"/>
                      </a:lnTo>
                      <a:lnTo>
                        <a:pt x="59" y="1505"/>
                      </a:lnTo>
                      <a:lnTo>
                        <a:pt x="78" y="1529"/>
                      </a:lnTo>
                      <a:lnTo>
                        <a:pt x="103" y="1550"/>
                      </a:lnTo>
                      <a:lnTo>
                        <a:pt x="131" y="1567"/>
                      </a:lnTo>
                      <a:lnTo>
                        <a:pt x="165" y="1580"/>
                      </a:lnTo>
                      <a:lnTo>
                        <a:pt x="203" y="1587"/>
                      </a:lnTo>
                      <a:lnTo>
                        <a:pt x="279" y="1580"/>
                      </a:lnTo>
                      <a:lnTo>
                        <a:pt x="282" y="1584"/>
                      </a:lnTo>
                      <a:lnTo>
                        <a:pt x="291" y="1594"/>
                      </a:lnTo>
                      <a:lnTo>
                        <a:pt x="306" y="1609"/>
                      </a:lnTo>
                      <a:lnTo>
                        <a:pt x="327" y="1628"/>
                      </a:lnTo>
                      <a:lnTo>
                        <a:pt x="353" y="1652"/>
                      </a:lnTo>
                      <a:lnTo>
                        <a:pt x="384" y="1677"/>
                      </a:lnTo>
                      <a:lnTo>
                        <a:pt x="418" y="1703"/>
                      </a:lnTo>
                      <a:lnTo>
                        <a:pt x="456" y="1730"/>
                      </a:lnTo>
                      <a:lnTo>
                        <a:pt x="475" y="1744"/>
                      </a:lnTo>
                      <a:lnTo>
                        <a:pt x="491" y="1756"/>
                      </a:lnTo>
                      <a:lnTo>
                        <a:pt x="503" y="1770"/>
                      </a:lnTo>
                      <a:lnTo>
                        <a:pt x="515" y="1783"/>
                      </a:lnTo>
                      <a:lnTo>
                        <a:pt x="524" y="1796"/>
                      </a:lnTo>
                      <a:lnTo>
                        <a:pt x="532" y="1807"/>
                      </a:lnTo>
                      <a:lnTo>
                        <a:pt x="539" y="1820"/>
                      </a:lnTo>
                      <a:lnTo>
                        <a:pt x="547" y="1830"/>
                      </a:lnTo>
                      <a:lnTo>
                        <a:pt x="554" y="1842"/>
                      </a:lnTo>
                      <a:lnTo>
                        <a:pt x="561" y="1851"/>
                      </a:lnTo>
                      <a:lnTo>
                        <a:pt x="570" y="1860"/>
                      </a:lnTo>
                      <a:lnTo>
                        <a:pt x="579" y="1869"/>
                      </a:lnTo>
                      <a:lnTo>
                        <a:pt x="591" y="1876"/>
                      </a:lnTo>
                      <a:lnTo>
                        <a:pt x="605" y="1883"/>
                      </a:lnTo>
                      <a:lnTo>
                        <a:pt x="621" y="1888"/>
                      </a:lnTo>
                      <a:lnTo>
                        <a:pt x="640" y="1892"/>
                      </a:lnTo>
                      <a:lnTo>
                        <a:pt x="680" y="1897"/>
                      </a:lnTo>
                      <a:lnTo>
                        <a:pt x="713" y="1896"/>
                      </a:lnTo>
                      <a:lnTo>
                        <a:pt x="741" y="1890"/>
                      </a:lnTo>
                      <a:lnTo>
                        <a:pt x="761" y="1881"/>
                      </a:lnTo>
                      <a:lnTo>
                        <a:pt x="776" y="1868"/>
                      </a:lnTo>
                      <a:lnTo>
                        <a:pt x="783" y="1853"/>
                      </a:lnTo>
                      <a:lnTo>
                        <a:pt x="782" y="1836"/>
                      </a:lnTo>
                      <a:lnTo>
                        <a:pt x="774" y="1819"/>
                      </a:lnTo>
                      <a:lnTo>
                        <a:pt x="761" y="1804"/>
                      </a:lnTo>
                      <a:lnTo>
                        <a:pt x="748" y="1791"/>
                      </a:lnTo>
                      <a:lnTo>
                        <a:pt x="736" y="1782"/>
                      </a:lnTo>
                      <a:lnTo>
                        <a:pt x="726" y="1774"/>
                      </a:lnTo>
                      <a:lnTo>
                        <a:pt x="719" y="1766"/>
                      </a:lnTo>
                      <a:lnTo>
                        <a:pt x="715" y="1755"/>
                      </a:lnTo>
                      <a:lnTo>
                        <a:pt x="718" y="1745"/>
                      </a:lnTo>
                      <a:lnTo>
                        <a:pt x="727" y="1730"/>
                      </a:lnTo>
                      <a:lnTo>
                        <a:pt x="740" y="1716"/>
                      </a:lnTo>
                      <a:lnTo>
                        <a:pt x="754" y="1706"/>
                      </a:lnTo>
                      <a:lnTo>
                        <a:pt x="769" y="1699"/>
                      </a:lnTo>
                      <a:lnTo>
                        <a:pt x="786" y="1696"/>
                      </a:lnTo>
                      <a:lnTo>
                        <a:pt x="802" y="1699"/>
                      </a:lnTo>
                      <a:lnTo>
                        <a:pt x="817" y="1707"/>
                      </a:lnTo>
                      <a:lnTo>
                        <a:pt x="832" y="1720"/>
                      </a:lnTo>
                      <a:lnTo>
                        <a:pt x="844" y="1738"/>
                      </a:lnTo>
                      <a:lnTo>
                        <a:pt x="857" y="1762"/>
                      </a:lnTo>
                      <a:lnTo>
                        <a:pt x="870" y="1791"/>
                      </a:lnTo>
                      <a:lnTo>
                        <a:pt x="882" y="1823"/>
                      </a:lnTo>
                      <a:lnTo>
                        <a:pt x="897" y="1857"/>
                      </a:lnTo>
                      <a:lnTo>
                        <a:pt x="912" y="1890"/>
                      </a:lnTo>
                      <a:lnTo>
                        <a:pt x="930" y="1920"/>
                      </a:lnTo>
                      <a:lnTo>
                        <a:pt x="948" y="1947"/>
                      </a:lnTo>
                      <a:lnTo>
                        <a:pt x="969" y="1966"/>
                      </a:lnTo>
                      <a:lnTo>
                        <a:pt x="980" y="1974"/>
                      </a:lnTo>
                      <a:lnTo>
                        <a:pt x="992" y="1980"/>
                      </a:lnTo>
                      <a:lnTo>
                        <a:pt x="1004" y="1986"/>
                      </a:lnTo>
                      <a:lnTo>
                        <a:pt x="1016" y="1989"/>
                      </a:lnTo>
                      <a:lnTo>
                        <a:pt x="1029" y="1991"/>
                      </a:lnTo>
                      <a:lnTo>
                        <a:pt x="1041" y="1994"/>
                      </a:lnTo>
                      <a:lnTo>
                        <a:pt x="1053" y="1995"/>
                      </a:lnTo>
                      <a:lnTo>
                        <a:pt x="1065" y="1995"/>
                      </a:lnTo>
                      <a:lnTo>
                        <a:pt x="1078" y="1995"/>
                      </a:lnTo>
                      <a:lnTo>
                        <a:pt x="1091" y="1995"/>
                      </a:lnTo>
                      <a:lnTo>
                        <a:pt x="1102" y="1994"/>
                      </a:lnTo>
                      <a:lnTo>
                        <a:pt x="1114" y="1993"/>
                      </a:lnTo>
                      <a:lnTo>
                        <a:pt x="1125" y="1991"/>
                      </a:lnTo>
                      <a:lnTo>
                        <a:pt x="1137" y="1989"/>
                      </a:lnTo>
                      <a:lnTo>
                        <a:pt x="1147" y="1988"/>
                      </a:lnTo>
                      <a:lnTo>
                        <a:pt x="1158" y="1987"/>
                      </a:lnTo>
                      <a:lnTo>
                        <a:pt x="1179" y="1982"/>
                      </a:lnTo>
                      <a:lnTo>
                        <a:pt x="1193" y="1974"/>
                      </a:lnTo>
                      <a:lnTo>
                        <a:pt x="1200" y="1965"/>
                      </a:lnTo>
                      <a:lnTo>
                        <a:pt x="1201" y="1952"/>
                      </a:lnTo>
                      <a:lnTo>
                        <a:pt x="1198" y="1938"/>
                      </a:lnTo>
                      <a:lnTo>
                        <a:pt x="1191" y="1924"/>
                      </a:lnTo>
                      <a:lnTo>
                        <a:pt x="1181" y="1909"/>
                      </a:lnTo>
                      <a:lnTo>
                        <a:pt x="1170" y="1894"/>
                      </a:lnTo>
                      <a:lnTo>
                        <a:pt x="1158" y="1880"/>
                      </a:lnTo>
                      <a:lnTo>
                        <a:pt x="1146" y="1866"/>
                      </a:lnTo>
                      <a:lnTo>
                        <a:pt x="1137" y="1854"/>
                      </a:lnTo>
                      <a:lnTo>
                        <a:pt x="1129" y="1845"/>
                      </a:lnTo>
                      <a:lnTo>
                        <a:pt x="1125" y="1839"/>
                      </a:lnTo>
                      <a:lnTo>
                        <a:pt x="1125" y="1836"/>
                      </a:lnTo>
                      <a:lnTo>
                        <a:pt x="1132" y="1837"/>
                      </a:lnTo>
                      <a:lnTo>
                        <a:pt x="1145" y="1842"/>
                      </a:lnTo>
                      <a:lnTo>
                        <a:pt x="1161" y="1847"/>
                      </a:lnTo>
                      <a:lnTo>
                        <a:pt x="1178" y="1852"/>
                      </a:lnTo>
                      <a:lnTo>
                        <a:pt x="1196" y="1854"/>
                      </a:lnTo>
                      <a:lnTo>
                        <a:pt x="1213" y="1856"/>
                      </a:lnTo>
                      <a:lnTo>
                        <a:pt x="1231" y="1854"/>
                      </a:lnTo>
                      <a:lnTo>
                        <a:pt x="1249" y="1853"/>
                      </a:lnTo>
                      <a:lnTo>
                        <a:pt x="1266" y="1851"/>
                      </a:lnTo>
                      <a:lnTo>
                        <a:pt x="1283" y="1847"/>
                      </a:lnTo>
                      <a:lnTo>
                        <a:pt x="1299" y="1844"/>
                      </a:lnTo>
                      <a:lnTo>
                        <a:pt x="1315" y="1841"/>
                      </a:lnTo>
                      <a:lnTo>
                        <a:pt x="1330" y="1837"/>
                      </a:lnTo>
                      <a:lnTo>
                        <a:pt x="1345" y="1834"/>
                      </a:lnTo>
                      <a:lnTo>
                        <a:pt x="1358" y="1831"/>
                      </a:lnTo>
                      <a:lnTo>
                        <a:pt x="1371" y="1830"/>
                      </a:lnTo>
                      <a:lnTo>
                        <a:pt x="1382" y="1829"/>
                      </a:lnTo>
                      <a:lnTo>
                        <a:pt x="1393" y="1830"/>
                      </a:lnTo>
                      <a:lnTo>
                        <a:pt x="1409" y="1837"/>
                      </a:lnTo>
                      <a:lnTo>
                        <a:pt x="1419" y="1849"/>
                      </a:lnTo>
                      <a:lnTo>
                        <a:pt x="1427" y="1865"/>
                      </a:lnTo>
                      <a:lnTo>
                        <a:pt x="1434" y="1881"/>
                      </a:lnTo>
                      <a:lnTo>
                        <a:pt x="1441" y="1897"/>
                      </a:lnTo>
                      <a:lnTo>
                        <a:pt x="1449" y="1912"/>
                      </a:lnTo>
                      <a:lnTo>
                        <a:pt x="1462" y="1921"/>
                      </a:lnTo>
                      <a:lnTo>
                        <a:pt x="1480" y="1926"/>
                      </a:lnTo>
                      <a:lnTo>
                        <a:pt x="1520" y="1925"/>
                      </a:lnTo>
                      <a:lnTo>
                        <a:pt x="1549" y="1920"/>
                      </a:lnTo>
                      <a:lnTo>
                        <a:pt x="1570" y="1911"/>
                      </a:lnTo>
                      <a:lnTo>
                        <a:pt x="1581" y="1898"/>
                      </a:lnTo>
                      <a:lnTo>
                        <a:pt x="1587" y="1884"/>
                      </a:lnTo>
                      <a:lnTo>
                        <a:pt x="1587" y="1868"/>
                      </a:lnTo>
                      <a:lnTo>
                        <a:pt x="1583" y="1851"/>
                      </a:lnTo>
                      <a:lnTo>
                        <a:pt x="1575" y="1832"/>
                      </a:lnTo>
                      <a:lnTo>
                        <a:pt x="1564" y="1822"/>
                      </a:lnTo>
                      <a:lnTo>
                        <a:pt x="1550" y="1814"/>
                      </a:lnTo>
                      <a:lnTo>
                        <a:pt x="1533" y="1809"/>
                      </a:lnTo>
                      <a:lnTo>
                        <a:pt x="1517" y="1805"/>
                      </a:lnTo>
                      <a:lnTo>
                        <a:pt x="1504" y="1799"/>
                      </a:lnTo>
                      <a:lnTo>
                        <a:pt x="1496" y="1791"/>
                      </a:lnTo>
                      <a:lnTo>
                        <a:pt x="1495" y="1778"/>
                      </a:lnTo>
                      <a:lnTo>
                        <a:pt x="1504" y="1759"/>
                      </a:lnTo>
                      <a:lnTo>
                        <a:pt x="1518" y="1738"/>
                      </a:lnTo>
                      <a:lnTo>
                        <a:pt x="1531" y="1723"/>
                      </a:lnTo>
                      <a:lnTo>
                        <a:pt x="1540" y="1709"/>
                      </a:lnTo>
                      <a:lnTo>
                        <a:pt x="1548" y="1696"/>
                      </a:lnTo>
                      <a:lnTo>
                        <a:pt x="1553" y="1684"/>
                      </a:lnTo>
                      <a:lnTo>
                        <a:pt x="1556" y="1669"/>
                      </a:lnTo>
                      <a:lnTo>
                        <a:pt x="1556" y="1649"/>
                      </a:lnTo>
                      <a:lnTo>
                        <a:pt x="1555" y="1624"/>
                      </a:lnTo>
                      <a:lnTo>
                        <a:pt x="1557" y="1604"/>
                      </a:lnTo>
                      <a:lnTo>
                        <a:pt x="1566" y="1601"/>
                      </a:lnTo>
                      <a:lnTo>
                        <a:pt x="1581" y="1607"/>
                      </a:lnTo>
                      <a:lnTo>
                        <a:pt x="1600" y="1618"/>
                      </a:lnTo>
                      <a:lnTo>
                        <a:pt x="1618" y="1631"/>
                      </a:lnTo>
                      <a:lnTo>
                        <a:pt x="1634" y="1639"/>
                      </a:lnTo>
                      <a:lnTo>
                        <a:pt x="1647" y="1637"/>
                      </a:lnTo>
                      <a:lnTo>
                        <a:pt x="1654" y="1622"/>
                      </a:lnTo>
                      <a:lnTo>
                        <a:pt x="1653" y="1600"/>
                      </a:lnTo>
                      <a:lnTo>
                        <a:pt x="1645" y="1581"/>
                      </a:lnTo>
                      <a:lnTo>
                        <a:pt x="1633" y="1566"/>
                      </a:lnTo>
                      <a:lnTo>
                        <a:pt x="1618" y="1555"/>
                      </a:lnTo>
                      <a:lnTo>
                        <a:pt x="1603" y="1546"/>
                      </a:lnTo>
                      <a:lnTo>
                        <a:pt x="1591" y="1540"/>
                      </a:lnTo>
                      <a:lnTo>
                        <a:pt x="1581" y="1536"/>
                      </a:lnTo>
                      <a:lnTo>
                        <a:pt x="1578" y="1535"/>
                      </a:lnTo>
                      <a:lnTo>
                        <a:pt x="1584" y="1535"/>
                      </a:lnTo>
                      <a:lnTo>
                        <a:pt x="1600" y="1531"/>
                      </a:lnTo>
                      <a:lnTo>
                        <a:pt x="1623" y="1522"/>
                      </a:lnTo>
                      <a:lnTo>
                        <a:pt x="1648" y="1504"/>
                      </a:lnTo>
                      <a:lnTo>
                        <a:pt x="1674" y="1476"/>
                      </a:lnTo>
                      <a:lnTo>
                        <a:pt x="1697" y="1434"/>
                      </a:lnTo>
                      <a:lnTo>
                        <a:pt x="1713" y="1375"/>
                      </a:lnTo>
                      <a:lnTo>
                        <a:pt x="1719" y="1298"/>
                      </a:lnTo>
                      <a:lnTo>
                        <a:pt x="1719" y="1255"/>
                      </a:lnTo>
                      <a:lnTo>
                        <a:pt x="1719" y="1216"/>
                      </a:lnTo>
                      <a:lnTo>
                        <a:pt x="1717" y="1179"/>
                      </a:lnTo>
                      <a:lnTo>
                        <a:pt x="1715" y="1146"/>
                      </a:lnTo>
                      <a:lnTo>
                        <a:pt x="1709" y="1115"/>
                      </a:lnTo>
                      <a:lnTo>
                        <a:pt x="1701" y="1085"/>
                      </a:lnTo>
                      <a:lnTo>
                        <a:pt x="1691" y="1056"/>
                      </a:lnTo>
                      <a:lnTo>
                        <a:pt x="1676" y="1028"/>
                      </a:lnTo>
                      <a:lnTo>
                        <a:pt x="1656" y="1000"/>
                      </a:lnTo>
                      <a:lnTo>
                        <a:pt x="1633" y="974"/>
                      </a:lnTo>
                      <a:lnTo>
                        <a:pt x="1607" y="949"/>
                      </a:lnTo>
                      <a:lnTo>
                        <a:pt x="1580" y="924"/>
                      </a:lnTo>
                      <a:lnTo>
                        <a:pt x="1554" y="902"/>
                      </a:lnTo>
                      <a:lnTo>
                        <a:pt x="1530" y="882"/>
                      </a:lnTo>
                      <a:lnTo>
                        <a:pt x="1509" y="864"/>
                      </a:lnTo>
                      <a:lnTo>
                        <a:pt x="1493" y="849"/>
                      </a:lnTo>
                      <a:lnTo>
                        <a:pt x="1485" y="832"/>
                      </a:lnTo>
                      <a:lnTo>
                        <a:pt x="1485" y="809"/>
                      </a:lnTo>
                      <a:lnTo>
                        <a:pt x="1490" y="781"/>
                      </a:lnTo>
                      <a:lnTo>
                        <a:pt x="1500" y="750"/>
                      </a:lnTo>
                      <a:lnTo>
                        <a:pt x="1512" y="716"/>
                      </a:lnTo>
                      <a:lnTo>
                        <a:pt x="1525" y="679"/>
                      </a:lnTo>
                      <a:lnTo>
                        <a:pt x="1537" y="641"/>
                      </a:lnTo>
                      <a:lnTo>
                        <a:pt x="1545" y="603"/>
                      </a:lnTo>
                      <a:lnTo>
                        <a:pt x="1547" y="553"/>
                      </a:lnTo>
                      <a:lnTo>
                        <a:pt x="1542" y="485"/>
                      </a:lnTo>
                      <a:lnTo>
                        <a:pt x="1533" y="403"/>
                      </a:lnTo>
                      <a:lnTo>
                        <a:pt x="1519" y="316"/>
                      </a:lnTo>
                      <a:lnTo>
                        <a:pt x="1502" y="228"/>
                      </a:lnTo>
                      <a:lnTo>
                        <a:pt x="1485" y="145"/>
                      </a:lnTo>
                      <a:lnTo>
                        <a:pt x="1466" y="75"/>
                      </a:lnTo>
                      <a:lnTo>
                        <a:pt x="1449" y="23"/>
                      </a:lnTo>
                      <a:lnTo>
                        <a:pt x="1428" y="0"/>
                      </a:lnTo>
                      <a:lnTo>
                        <a:pt x="1403" y="6"/>
                      </a:lnTo>
                      <a:lnTo>
                        <a:pt x="1374" y="36"/>
                      </a:lnTo>
                      <a:lnTo>
                        <a:pt x="1344" y="83"/>
                      </a:lnTo>
                      <a:lnTo>
                        <a:pt x="1317" y="141"/>
                      </a:lnTo>
                      <a:lnTo>
                        <a:pt x="1295" y="203"/>
                      </a:lnTo>
                      <a:lnTo>
                        <a:pt x="1279" y="264"/>
                      </a:lnTo>
                      <a:lnTo>
                        <a:pt x="1274" y="317"/>
                      </a:lnTo>
                      <a:lnTo>
                        <a:pt x="1276" y="360"/>
                      </a:lnTo>
                      <a:lnTo>
                        <a:pt x="1283" y="420"/>
                      </a:lnTo>
                      <a:lnTo>
                        <a:pt x="1291" y="492"/>
                      </a:lnTo>
                      <a:lnTo>
                        <a:pt x="1300" y="567"/>
                      </a:lnTo>
                      <a:lnTo>
                        <a:pt x="1311" y="640"/>
                      </a:lnTo>
                      <a:lnTo>
                        <a:pt x="1319" y="700"/>
                      </a:lnTo>
                      <a:lnTo>
                        <a:pt x="1325" y="741"/>
                      </a:lnTo>
                      <a:lnTo>
                        <a:pt x="1327" y="757"/>
                      </a:lnTo>
                      <a:lnTo>
                        <a:pt x="1322" y="756"/>
                      </a:lnTo>
                      <a:lnTo>
                        <a:pt x="1310" y="751"/>
                      </a:lnTo>
                      <a:lnTo>
                        <a:pt x="1290" y="746"/>
                      </a:lnTo>
                      <a:lnTo>
                        <a:pt x="1266" y="737"/>
                      </a:lnTo>
                      <a:lnTo>
                        <a:pt x="1241" y="724"/>
                      </a:lnTo>
                      <a:lnTo>
                        <a:pt x="1214" y="710"/>
                      </a:lnTo>
                      <a:lnTo>
                        <a:pt x="1190" y="693"/>
                      </a:lnTo>
                      <a:lnTo>
                        <a:pt x="1169" y="672"/>
                      </a:lnTo>
                      <a:lnTo>
                        <a:pt x="1160" y="659"/>
                      </a:lnTo>
                      <a:lnTo>
                        <a:pt x="1148" y="641"/>
                      </a:lnTo>
                      <a:lnTo>
                        <a:pt x="1137" y="620"/>
                      </a:lnTo>
                      <a:lnTo>
                        <a:pt x="1123" y="596"/>
                      </a:lnTo>
                      <a:lnTo>
                        <a:pt x="1109" y="568"/>
                      </a:lnTo>
                      <a:lnTo>
                        <a:pt x="1094" y="539"/>
                      </a:lnTo>
                      <a:lnTo>
                        <a:pt x="1078" y="509"/>
                      </a:lnTo>
                      <a:lnTo>
                        <a:pt x="1062" y="477"/>
                      </a:lnTo>
                      <a:lnTo>
                        <a:pt x="1045" y="446"/>
                      </a:lnTo>
                      <a:lnTo>
                        <a:pt x="1026" y="414"/>
                      </a:lnTo>
                      <a:lnTo>
                        <a:pt x="1008" y="384"/>
                      </a:lnTo>
                      <a:lnTo>
                        <a:pt x="989" y="354"/>
                      </a:lnTo>
                      <a:lnTo>
                        <a:pt x="970" y="326"/>
                      </a:lnTo>
                      <a:lnTo>
                        <a:pt x="950" y="302"/>
                      </a:lnTo>
                      <a:lnTo>
                        <a:pt x="931" y="280"/>
                      </a:lnTo>
                      <a:lnTo>
                        <a:pt x="910" y="262"/>
                      </a:lnTo>
                      <a:lnTo>
                        <a:pt x="889" y="246"/>
                      </a:lnTo>
                      <a:lnTo>
                        <a:pt x="869" y="232"/>
                      </a:lnTo>
                      <a:lnTo>
                        <a:pt x="847" y="219"/>
                      </a:lnTo>
                      <a:lnTo>
                        <a:pt x="826" y="208"/>
                      </a:lnTo>
                      <a:lnTo>
                        <a:pt x="805" y="198"/>
                      </a:lnTo>
                      <a:lnTo>
                        <a:pt x="784" y="190"/>
                      </a:lnTo>
                      <a:lnTo>
                        <a:pt x="765" y="183"/>
                      </a:lnTo>
                      <a:lnTo>
                        <a:pt x="746" y="179"/>
                      </a:lnTo>
                      <a:lnTo>
                        <a:pt x="729" y="176"/>
                      </a:lnTo>
                      <a:lnTo>
                        <a:pt x="714" y="176"/>
                      </a:lnTo>
                      <a:lnTo>
                        <a:pt x="700" y="178"/>
                      </a:lnTo>
                      <a:lnTo>
                        <a:pt x="690" y="181"/>
                      </a:lnTo>
                      <a:lnTo>
                        <a:pt x="681" y="187"/>
                      </a:lnTo>
                      <a:lnTo>
                        <a:pt x="675" y="195"/>
                      </a:lnTo>
                      <a:lnTo>
                        <a:pt x="673" y="205"/>
                      </a:lnTo>
                      <a:lnTo>
                        <a:pt x="673" y="218"/>
                      </a:lnTo>
                      <a:lnTo>
                        <a:pt x="682" y="257"/>
                      </a:lnTo>
                      <a:lnTo>
                        <a:pt x="699" y="312"/>
                      </a:lnTo>
                      <a:lnTo>
                        <a:pt x="722" y="378"/>
                      </a:lnTo>
                      <a:lnTo>
                        <a:pt x="746" y="446"/>
                      </a:lnTo>
                      <a:lnTo>
                        <a:pt x="772" y="512"/>
                      </a:lnTo>
                      <a:lnTo>
                        <a:pt x="793" y="566"/>
                      </a:lnTo>
                      <a:lnTo>
                        <a:pt x="807" y="604"/>
                      </a:lnTo>
                      <a:lnTo>
                        <a:pt x="813" y="618"/>
                      </a:lnTo>
                      <a:lnTo>
                        <a:pt x="807" y="618"/>
                      </a:lnTo>
                      <a:lnTo>
                        <a:pt x="791" y="620"/>
                      </a:lnTo>
                      <a:lnTo>
                        <a:pt x="766" y="624"/>
                      </a:lnTo>
                      <a:lnTo>
                        <a:pt x="733" y="630"/>
                      </a:lnTo>
                      <a:lnTo>
                        <a:pt x="692" y="640"/>
                      </a:lnTo>
                      <a:lnTo>
                        <a:pt x="647" y="655"/>
                      </a:lnTo>
                      <a:lnTo>
                        <a:pt x="599" y="674"/>
                      </a:lnTo>
                      <a:lnTo>
                        <a:pt x="547" y="698"/>
                      </a:lnTo>
                      <a:lnTo>
                        <a:pt x="494" y="731"/>
                      </a:lnTo>
                      <a:lnTo>
                        <a:pt x="442" y="770"/>
                      </a:lnTo>
                      <a:lnTo>
                        <a:pt x="392" y="817"/>
                      </a:lnTo>
                      <a:lnTo>
                        <a:pt x="343" y="873"/>
                      </a:lnTo>
                      <a:lnTo>
                        <a:pt x="300" y="938"/>
                      </a:lnTo>
                      <a:lnTo>
                        <a:pt x="262" y="1014"/>
                      </a:lnTo>
                      <a:lnTo>
                        <a:pt x="230" y="1102"/>
                      </a:lnTo>
                      <a:lnTo>
                        <a:pt x="207" y="1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6" name="Freeform 131"/>
                <p:cNvSpPr/>
                <p:nvPr/>
              </p:nvSpPr>
              <p:spPr bwMode="auto">
                <a:xfrm>
                  <a:off x="2936" y="2424"/>
                  <a:ext cx="220" cy="143"/>
                </a:xfrm>
                <a:custGeom>
                  <a:avLst/>
                  <a:gdLst>
                    <a:gd name="T0" fmla="*/ 0 w 441"/>
                    <a:gd name="T1" fmla="*/ 1 h 286"/>
                    <a:gd name="T2" fmla="*/ 0 w 441"/>
                    <a:gd name="T3" fmla="*/ 1 h 286"/>
                    <a:gd name="T4" fmla="*/ 0 w 441"/>
                    <a:gd name="T5" fmla="*/ 1 h 286"/>
                    <a:gd name="T6" fmla="*/ 0 w 441"/>
                    <a:gd name="T7" fmla="*/ 1 h 286"/>
                    <a:gd name="T8" fmla="*/ 0 w 441"/>
                    <a:gd name="T9" fmla="*/ 1 h 286"/>
                    <a:gd name="T10" fmla="*/ 0 w 441"/>
                    <a:gd name="T11" fmla="*/ 1 h 286"/>
                    <a:gd name="T12" fmla="*/ 0 w 441"/>
                    <a:gd name="T13" fmla="*/ 1 h 286"/>
                    <a:gd name="T14" fmla="*/ 0 w 441"/>
                    <a:gd name="T15" fmla="*/ 1 h 286"/>
                    <a:gd name="T16" fmla="*/ 0 w 441"/>
                    <a:gd name="T17" fmla="*/ 1 h 286"/>
                    <a:gd name="T18" fmla="*/ 0 w 441"/>
                    <a:gd name="T19" fmla="*/ 1 h 286"/>
                    <a:gd name="T20" fmla="*/ 0 w 441"/>
                    <a:gd name="T21" fmla="*/ 1 h 286"/>
                    <a:gd name="T22" fmla="*/ 0 w 441"/>
                    <a:gd name="T23" fmla="*/ 1 h 286"/>
                    <a:gd name="T24" fmla="*/ 0 w 441"/>
                    <a:gd name="T25" fmla="*/ 1 h 286"/>
                    <a:gd name="T26" fmla="*/ 0 w 441"/>
                    <a:gd name="T27" fmla="*/ 1 h 286"/>
                    <a:gd name="T28" fmla="*/ 0 w 441"/>
                    <a:gd name="T29" fmla="*/ 1 h 286"/>
                    <a:gd name="T30" fmla="*/ 0 w 441"/>
                    <a:gd name="T31" fmla="*/ 1 h 286"/>
                    <a:gd name="T32" fmla="*/ 0 w 441"/>
                    <a:gd name="T33" fmla="*/ 1 h 286"/>
                    <a:gd name="T34" fmla="*/ 0 w 441"/>
                    <a:gd name="T35" fmla="*/ 1 h 286"/>
                    <a:gd name="T36" fmla="*/ 0 w 441"/>
                    <a:gd name="T37" fmla="*/ 1 h 286"/>
                    <a:gd name="T38" fmla="*/ 0 w 441"/>
                    <a:gd name="T39" fmla="*/ 1 h 286"/>
                    <a:gd name="T40" fmla="*/ 0 w 441"/>
                    <a:gd name="T41" fmla="*/ 1 h 286"/>
                    <a:gd name="T42" fmla="*/ 0 w 441"/>
                    <a:gd name="T43" fmla="*/ 1 h 286"/>
                    <a:gd name="T44" fmla="*/ 0 w 441"/>
                    <a:gd name="T45" fmla="*/ 1 h 286"/>
                    <a:gd name="T46" fmla="*/ 0 w 441"/>
                    <a:gd name="T47" fmla="*/ 1 h 286"/>
                    <a:gd name="T48" fmla="*/ 0 w 441"/>
                    <a:gd name="T49" fmla="*/ 1 h 286"/>
                    <a:gd name="T50" fmla="*/ 0 w 441"/>
                    <a:gd name="T51" fmla="*/ 1 h 286"/>
                    <a:gd name="T52" fmla="*/ 0 w 441"/>
                    <a:gd name="T53" fmla="*/ 1 h 286"/>
                    <a:gd name="T54" fmla="*/ 0 w 441"/>
                    <a:gd name="T55" fmla="*/ 1 h 286"/>
                    <a:gd name="T56" fmla="*/ 0 w 441"/>
                    <a:gd name="T57" fmla="*/ 1 h 286"/>
                    <a:gd name="T58" fmla="*/ 0 w 441"/>
                    <a:gd name="T59" fmla="*/ 1 h 286"/>
                    <a:gd name="T60" fmla="*/ 0 w 441"/>
                    <a:gd name="T61" fmla="*/ 1 h 286"/>
                    <a:gd name="T62" fmla="*/ 1 w 441"/>
                    <a:gd name="T63" fmla="*/ 1 h 286"/>
                    <a:gd name="T64" fmla="*/ 1 w 441"/>
                    <a:gd name="T65" fmla="*/ 1 h 286"/>
                    <a:gd name="T66" fmla="*/ 1 w 441"/>
                    <a:gd name="T67" fmla="*/ 1 h 286"/>
                    <a:gd name="T68" fmla="*/ 1 w 441"/>
                    <a:gd name="T69" fmla="*/ 1 h 286"/>
                    <a:gd name="T70" fmla="*/ 1 w 441"/>
                    <a:gd name="T71" fmla="*/ 1 h 286"/>
                    <a:gd name="T72" fmla="*/ 1 w 441"/>
                    <a:gd name="T73" fmla="*/ 1 h 286"/>
                    <a:gd name="T74" fmla="*/ 1 w 441"/>
                    <a:gd name="T75" fmla="*/ 1 h 286"/>
                    <a:gd name="T76" fmla="*/ 1 w 441"/>
                    <a:gd name="T77" fmla="*/ 1 h 286"/>
                    <a:gd name="T78" fmla="*/ 1 w 441"/>
                    <a:gd name="T79" fmla="*/ 1 h 286"/>
                    <a:gd name="T80" fmla="*/ 1 w 441"/>
                    <a:gd name="T81" fmla="*/ 1 h 286"/>
                    <a:gd name="T82" fmla="*/ 1 w 441"/>
                    <a:gd name="T83" fmla="*/ 1 h 286"/>
                    <a:gd name="T84" fmla="*/ 1 w 441"/>
                    <a:gd name="T85" fmla="*/ 1 h 286"/>
                    <a:gd name="T86" fmla="*/ 1 w 441"/>
                    <a:gd name="T87" fmla="*/ 1 h 286"/>
                    <a:gd name="T88" fmla="*/ 1 w 441"/>
                    <a:gd name="T89" fmla="*/ 1 h 286"/>
                    <a:gd name="T90" fmla="*/ 1 w 441"/>
                    <a:gd name="T91" fmla="*/ 1 h 286"/>
                    <a:gd name="T92" fmla="*/ 1 w 441"/>
                    <a:gd name="T93" fmla="*/ 1 h 286"/>
                    <a:gd name="T94" fmla="*/ 1 w 441"/>
                    <a:gd name="T95" fmla="*/ 1 h 286"/>
                    <a:gd name="T96" fmla="*/ 1 w 441"/>
                    <a:gd name="T97" fmla="*/ 1 h 286"/>
                    <a:gd name="T98" fmla="*/ 1 w 441"/>
                    <a:gd name="T99" fmla="*/ 1 h 286"/>
                    <a:gd name="T100" fmla="*/ 0 w 441"/>
                    <a:gd name="T101" fmla="*/ 0 h 286"/>
                    <a:gd name="T102" fmla="*/ 0 w 441"/>
                    <a:gd name="T103" fmla="*/ 1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1"/>
                    <a:gd name="T157" fmla="*/ 0 h 286"/>
                    <a:gd name="T158" fmla="*/ 441 w 441"/>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1" h="286">
                      <a:moveTo>
                        <a:pt x="199" y="23"/>
                      </a:moveTo>
                      <a:lnTo>
                        <a:pt x="197" y="23"/>
                      </a:lnTo>
                      <a:lnTo>
                        <a:pt x="191" y="21"/>
                      </a:lnTo>
                      <a:lnTo>
                        <a:pt x="183" y="19"/>
                      </a:lnTo>
                      <a:lnTo>
                        <a:pt x="171" y="16"/>
                      </a:lnTo>
                      <a:lnTo>
                        <a:pt x="158" y="14"/>
                      </a:lnTo>
                      <a:lnTo>
                        <a:pt x="141" y="13"/>
                      </a:lnTo>
                      <a:lnTo>
                        <a:pt x="125" y="11"/>
                      </a:lnTo>
                      <a:lnTo>
                        <a:pt x="108" y="11"/>
                      </a:lnTo>
                      <a:lnTo>
                        <a:pt x="90" y="12"/>
                      </a:lnTo>
                      <a:lnTo>
                        <a:pt x="72" y="14"/>
                      </a:lnTo>
                      <a:lnTo>
                        <a:pt x="56" y="18"/>
                      </a:lnTo>
                      <a:lnTo>
                        <a:pt x="41" y="25"/>
                      </a:lnTo>
                      <a:lnTo>
                        <a:pt x="27" y="33"/>
                      </a:lnTo>
                      <a:lnTo>
                        <a:pt x="17" y="45"/>
                      </a:lnTo>
                      <a:lnTo>
                        <a:pt x="8" y="59"/>
                      </a:lnTo>
                      <a:lnTo>
                        <a:pt x="3" y="78"/>
                      </a:lnTo>
                      <a:lnTo>
                        <a:pt x="0" y="113"/>
                      </a:lnTo>
                      <a:lnTo>
                        <a:pt x="1" y="141"/>
                      </a:lnTo>
                      <a:lnTo>
                        <a:pt x="8" y="162"/>
                      </a:lnTo>
                      <a:lnTo>
                        <a:pt x="17" y="177"/>
                      </a:lnTo>
                      <a:lnTo>
                        <a:pt x="29" y="186"/>
                      </a:lnTo>
                      <a:lnTo>
                        <a:pt x="41" y="192"/>
                      </a:lnTo>
                      <a:lnTo>
                        <a:pt x="55" y="193"/>
                      </a:lnTo>
                      <a:lnTo>
                        <a:pt x="69" y="193"/>
                      </a:lnTo>
                      <a:lnTo>
                        <a:pt x="79" y="193"/>
                      </a:lnTo>
                      <a:lnTo>
                        <a:pt x="85" y="196"/>
                      </a:lnTo>
                      <a:lnTo>
                        <a:pt x="86" y="202"/>
                      </a:lnTo>
                      <a:lnTo>
                        <a:pt x="84" y="208"/>
                      </a:lnTo>
                      <a:lnTo>
                        <a:pt x="80" y="216"/>
                      </a:lnTo>
                      <a:lnTo>
                        <a:pt x="76" y="222"/>
                      </a:lnTo>
                      <a:lnTo>
                        <a:pt x="70" y="227"/>
                      </a:lnTo>
                      <a:lnTo>
                        <a:pt x="67" y="231"/>
                      </a:lnTo>
                      <a:lnTo>
                        <a:pt x="63" y="233"/>
                      </a:lnTo>
                      <a:lnTo>
                        <a:pt x="60" y="237"/>
                      </a:lnTo>
                      <a:lnTo>
                        <a:pt x="57" y="241"/>
                      </a:lnTo>
                      <a:lnTo>
                        <a:pt x="56" y="246"/>
                      </a:lnTo>
                      <a:lnTo>
                        <a:pt x="58" y="250"/>
                      </a:lnTo>
                      <a:lnTo>
                        <a:pt x="63" y="257"/>
                      </a:lnTo>
                      <a:lnTo>
                        <a:pt x="71" y="264"/>
                      </a:lnTo>
                      <a:lnTo>
                        <a:pt x="84" y="271"/>
                      </a:lnTo>
                      <a:lnTo>
                        <a:pt x="99" y="278"/>
                      </a:lnTo>
                      <a:lnTo>
                        <a:pt x="113" y="283"/>
                      </a:lnTo>
                      <a:lnTo>
                        <a:pt x="125" y="285"/>
                      </a:lnTo>
                      <a:lnTo>
                        <a:pt x="136" y="286"/>
                      </a:lnTo>
                      <a:lnTo>
                        <a:pt x="145" y="283"/>
                      </a:lnTo>
                      <a:lnTo>
                        <a:pt x="152" y="277"/>
                      </a:lnTo>
                      <a:lnTo>
                        <a:pt x="155" y="268"/>
                      </a:lnTo>
                      <a:lnTo>
                        <a:pt x="155" y="254"/>
                      </a:lnTo>
                      <a:lnTo>
                        <a:pt x="155" y="235"/>
                      </a:lnTo>
                      <a:lnTo>
                        <a:pt x="156" y="214"/>
                      </a:lnTo>
                      <a:lnTo>
                        <a:pt x="159" y="190"/>
                      </a:lnTo>
                      <a:lnTo>
                        <a:pt x="163" y="166"/>
                      </a:lnTo>
                      <a:lnTo>
                        <a:pt x="169" y="144"/>
                      </a:lnTo>
                      <a:lnTo>
                        <a:pt x="176" y="124"/>
                      </a:lnTo>
                      <a:lnTo>
                        <a:pt x="185" y="109"/>
                      </a:lnTo>
                      <a:lnTo>
                        <a:pt x="196" y="99"/>
                      </a:lnTo>
                      <a:lnTo>
                        <a:pt x="207" y="95"/>
                      </a:lnTo>
                      <a:lnTo>
                        <a:pt x="219" y="94"/>
                      </a:lnTo>
                      <a:lnTo>
                        <a:pt x="229" y="95"/>
                      </a:lnTo>
                      <a:lnTo>
                        <a:pt x="239" y="96"/>
                      </a:lnTo>
                      <a:lnTo>
                        <a:pt x="249" y="97"/>
                      </a:lnTo>
                      <a:lnTo>
                        <a:pt x="258" y="96"/>
                      </a:lnTo>
                      <a:lnTo>
                        <a:pt x="266" y="94"/>
                      </a:lnTo>
                      <a:lnTo>
                        <a:pt x="274" y="87"/>
                      </a:lnTo>
                      <a:lnTo>
                        <a:pt x="281" y="79"/>
                      </a:lnTo>
                      <a:lnTo>
                        <a:pt x="287" y="72"/>
                      </a:lnTo>
                      <a:lnTo>
                        <a:pt x="293" y="66"/>
                      </a:lnTo>
                      <a:lnTo>
                        <a:pt x="298" y="61"/>
                      </a:lnTo>
                      <a:lnTo>
                        <a:pt x="304" y="60"/>
                      </a:lnTo>
                      <a:lnTo>
                        <a:pt x="310" y="61"/>
                      </a:lnTo>
                      <a:lnTo>
                        <a:pt x="315" y="65"/>
                      </a:lnTo>
                      <a:lnTo>
                        <a:pt x="322" y="73"/>
                      </a:lnTo>
                      <a:lnTo>
                        <a:pt x="330" y="84"/>
                      </a:lnTo>
                      <a:lnTo>
                        <a:pt x="339" y="98"/>
                      </a:lnTo>
                      <a:lnTo>
                        <a:pt x="350" y="112"/>
                      </a:lnTo>
                      <a:lnTo>
                        <a:pt x="363" y="127"/>
                      </a:lnTo>
                      <a:lnTo>
                        <a:pt x="374" y="141"/>
                      </a:lnTo>
                      <a:lnTo>
                        <a:pt x="387" y="151"/>
                      </a:lnTo>
                      <a:lnTo>
                        <a:pt x="397" y="157"/>
                      </a:lnTo>
                      <a:lnTo>
                        <a:pt x="407" y="158"/>
                      </a:lnTo>
                      <a:lnTo>
                        <a:pt x="417" y="154"/>
                      </a:lnTo>
                      <a:lnTo>
                        <a:pt x="425" y="147"/>
                      </a:lnTo>
                      <a:lnTo>
                        <a:pt x="432" y="135"/>
                      </a:lnTo>
                      <a:lnTo>
                        <a:pt x="437" y="122"/>
                      </a:lnTo>
                      <a:lnTo>
                        <a:pt x="441" y="108"/>
                      </a:lnTo>
                      <a:lnTo>
                        <a:pt x="441" y="91"/>
                      </a:lnTo>
                      <a:lnTo>
                        <a:pt x="439" y="75"/>
                      </a:lnTo>
                      <a:lnTo>
                        <a:pt x="432" y="60"/>
                      </a:lnTo>
                      <a:lnTo>
                        <a:pt x="422" y="48"/>
                      </a:lnTo>
                      <a:lnTo>
                        <a:pt x="413" y="37"/>
                      </a:lnTo>
                      <a:lnTo>
                        <a:pt x="403" y="31"/>
                      </a:lnTo>
                      <a:lnTo>
                        <a:pt x="391" y="27"/>
                      </a:lnTo>
                      <a:lnTo>
                        <a:pt x="380" y="25"/>
                      </a:lnTo>
                      <a:lnTo>
                        <a:pt x="367" y="23"/>
                      </a:lnTo>
                      <a:lnTo>
                        <a:pt x="353" y="22"/>
                      </a:lnTo>
                      <a:lnTo>
                        <a:pt x="339" y="20"/>
                      </a:lnTo>
                      <a:lnTo>
                        <a:pt x="323" y="16"/>
                      </a:lnTo>
                      <a:lnTo>
                        <a:pt x="305" y="12"/>
                      </a:lnTo>
                      <a:lnTo>
                        <a:pt x="284" y="6"/>
                      </a:lnTo>
                      <a:lnTo>
                        <a:pt x="262" y="3"/>
                      </a:lnTo>
                      <a:lnTo>
                        <a:pt x="243" y="0"/>
                      </a:lnTo>
                      <a:lnTo>
                        <a:pt x="224" y="3"/>
                      </a:lnTo>
                      <a:lnTo>
                        <a:pt x="209" y="10"/>
                      </a:lnTo>
                      <a:lnTo>
                        <a:pt x="199" y="23"/>
                      </a:lnTo>
                      <a:close/>
                    </a:path>
                  </a:pathLst>
                </a:custGeom>
                <a:solidFill>
                  <a:srgbClr val="FFBA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7" name="Freeform 132"/>
                <p:cNvSpPr/>
                <p:nvPr/>
              </p:nvSpPr>
              <p:spPr bwMode="auto">
                <a:xfrm>
                  <a:off x="3035" y="2065"/>
                  <a:ext cx="147" cy="198"/>
                </a:xfrm>
                <a:custGeom>
                  <a:avLst/>
                  <a:gdLst>
                    <a:gd name="T0" fmla="*/ 0 w 294"/>
                    <a:gd name="T1" fmla="*/ 0 h 397"/>
                    <a:gd name="T2" fmla="*/ 1 w 294"/>
                    <a:gd name="T3" fmla="*/ 0 h 397"/>
                    <a:gd name="T4" fmla="*/ 1 w 294"/>
                    <a:gd name="T5" fmla="*/ 0 h 397"/>
                    <a:gd name="T6" fmla="*/ 1 w 294"/>
                    <a:gd name="T7" fmla="*/ 0 h 397"/>
                    <a:gd name="T8" fmla="*/ 1 w 294"/>
                    <a:gd name="T9" fmla="*/ 0 h 397"/>
                    <a:gd name="T10" fmla="*/ 1 w 294"/>
                    <a:gd name="T11" fmla="*/ 0 h 397"/>
                    <a:gd name="T12" fmla="*/ 1 w 294"/>
                    <a:gd name="T13" fmla="*/ 0 h 397"/>
                    <a:gd name="T14" fmla="*/ 1 w 294"/>
                    <a:gd name="T15" fmla="*/ 0 h 397"/>
                    <a:gd name="T16" fmla="*/ 1 w 294"/>
                    <a:gd name="T17" fmla="*/ 0 h 397"/>
                    <a:gd name="T18" fmla="*/ 1 w 294"/>
                    <a:gd name="T19" fmla="*/ 0 h 397"/>
                    <a:gd name="T20" fmla="*/ 1 w 294"/>
                    <a:gd name="T21" fmla="*/ 0 h 397"/>
                    <a:gd name="T22" fmla="*/ 1 w 294"/>
                    <a:gd name="T23" fmla="*/ 0 h 397"/>
                    <a:gd name="T24" fmla="*/ 1 w 294"/>
                    <a:gd name="T25" fmla="*/ 0 h 397"/>
                    <a:gd name="T26" fmla="*/ 1 w 294"/>
                    <a:gd name="T27" fmla="*/ 0 h 397"/>
                    <a:gd name="T28" fmla="*/ 1 w 294"/>
                    <a:gd name="T29" fmla="*/ 0 h 397"/>
                    <a:gd name="T30" fmla="*/ 1 w 294"/>
                    <a:gd name="T31" fmla="*/ 0 h 397"/>
                    <a:gd name="T32" fmla="*/ 1 w 294"/>
                    <a:gd name="T33" fmla="*/ 0 h 397"/>
                    <a:gd name="T34" fmla="*/ 1 w 294"/>
                    <a:gd name="T35" fmla="*/ 0 h 397"/>
                    <a:gd name="T36" fmla="*/ 1 w 294"/>
                    <a:gd name="T37" fmla="*/ 0 h 397"/>
                    <a:gd name="T38" fmla="*/ 1 w 294"/>
                    <a:gd name="T39" fmla="*/ 0 h 397"/>
                    <a:gd name="T40" fmla="*/ 1 w 294"/>
                    <a:gd name="T41" fmla="*/ 1 h 397"/>
                    <a:gd name="T42" fmla="*/ 1 w 294"/>
                    <a:gd name="T43" fmla="*/ 1 h 397"/>
                    <a:gd name="T44" fmla="*/ 1 w 294"/>
                    <a:gd name="T45" fmla="*/ 1 h 397"/>
                    <a:gd name="T46" fmla="*/ 1 w 294"/>
                    <a:gd name="T47" fmla="*/ 1 h 397"/>
                    <a:gd name="T48" fmla="*/ 1 w 294"/>
                    <a:gd name="T49" fmla="*/ 1 h 397"/>
                    <a:gd name="T50" fmla="*/ 1 w 294"/>
                    <a:gd name="T51" fmla="*/ 1 h 397"/>
                    <a:gd name="T52" fmla="*/ 1 w 294"/>
                    <a:gd name="T53" fmla="*/ 1 h 397"/>
                    <a:gd name="T54" fmla="*/ 1 w 294"/>
                    <a:gd name="T55" fmla="*/ 1 h 397"/>
                    <a:gd name="T56" fmla="*/ 1 w 294"/>
                    <a:gd name="T57" fmla="*/ 1 h 397"/>
                    <a:gd name="T58" fmla="*/ 1 w 294"/>
                    <a:gd name="T59" fmla="*/ 1 h 397"/>
                    <a:gd name="T60" fmla="*/ 1 w 294"/>
                    <a:gd name="T61" fmla="*/ 1 h 397"/>
                    <a:gd name="T62" fmla="*/ 1 w 294"/>
                    <a:gd name="T63" fmla="*/ 1 h 397"/>
                    <a:gd name="T64" fmla="*/ 1 w 294"/>
                    <a:gd name="T65" fmla="*/ 1 h 397"/>
                    <a:gd name="T66" fmla="*/ 1 w 294"/>
                    <a:gd name="T67" fmla="*/ 0 h 397"/>
                    <a:gd name="T68" fmla="*/ 1 w 294"/>
                    <a:gd name="T69" fmla="*/ 0 h 397"/>
                    <a:gd name="T70" fmla="*/ 1 w 294"/>
                    <a:gd name="T71" fmla="*/ 0 h 397"/>
                    <a:gd name="T72" fmla="*/ 1 w 294"/>
                    <a:gd name="T73" fmla="*/ 0 h 397"/>
                    <a:gd name="T74" fmla="*/ 1 w 294"/>
                    <a:gd name="T75" fmla="*/ 0 h 397"/>
                    <a:gd name="T76" fmla="*/ 1 w 294"/>
                    <a:gd name="T77" fmla="*/ 0 h 397"/>
                    <a:gd name="T78" fmla="*/ 1 w 294"/>
                    <a:gd name="T79" fmla="*/ 0 h 397"/>
                    <a:gd name="T80" fmla="*/ 1 w 294"/>
                    <a:gd name="T81" fmla="*/ 0 h 397"/>
                    <a:gd name="T82" fmla="*/ 1 w 294"/>
                    <a:gd name="T83" fmla="*/ 0 h 397"/>
                    <a:gd name="T84" fmla="*/ 1 w 294"/>
                    <a:gd name="T85" fmla="*/ 0 h 397"/>
                    <a:gd name="T86" fmla="*/ 1 w 294"/>
                    <a:gd name="T87" fmla="*/ 0 h 397"/>
                    <a:gd name="T88" fmla="*/ 1 w 294"/>
                    <a:gd name="T89" fmla="*/ 0 h 397"/>
                    <a:gd name="T90" fmla="*/ 1 w 294"/>
                    <a:gd name="T91" fmla="*/ 0 h 397"/>
                    <a:gd name="T92" fmla="*/ 1 w 294"/>
                    <a:gd name="T93" fmla="*/ 0 h 397"/>
                    <a:gd name="T94" fmla="*/ 1 w 294"/>
                    <a:gd name="T95" fmla="*/ 0 h 397"/>
                    <a:gd name="T96" fmla="*/ 1 w 294"/>
                    <a:gd name="T97" fmla="*/ 0 h 397"/>
                    <a:gd name="T98" fmla="*/ 1 w 294"/>
                    <a:gd name="T99" fmla="*/ 0 h 397"/>
                    <a:gd name="T100" fmla="*/ 1 w 294"/>
                    <a:gd name="T101" fmla="*/ 0 h 397"/>
                    <a:gd name="T102" fmla="*/ 1 w 294"/>
                    <a:gd name="T103" fmla="*/ 0 h 397"/>
                    <a:gd name="T104" fmla="*/ 0 w 294"/>
                    <a:gd name="T105" fmla="*/ 0 h 397"/>
                    <a:gd name="T106" fmla="*/ 0 w 294"/>
                    <a:gd name="T107" fmla="*/ 0 h 397"/>
                    <a:gd name="T108" fmla="*/ 0 w 294"/>
                    <a:gd name="T109" fmla="*/ 0 h 397"/>
                    <a:gd name="T110" fmla="*/ 0 w 294"/>
                    <a:gd name="T111" fmla="*/ 0 h 397"/>
                    <a:gd name="T112" fmla="*/ 0 w 294"/>
                    <a:gd name="T113" fmla="*/ 0 h 397"/>
                    <a:gd name="T114" fmla="*/ 0 w 294"/>
                    <a:gd name="T115" fmla="*/ 0 h 3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397"/>
                    <a:gd name="T176" fmla="*/ 294 w 294"/>
                    <a:gd name="T177" fmla="*/ 397 h 3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397">
                      <a:moveTo>
                        <a:pt x="0" y="2"/>
                      </a:moveTo>
                      <a:lnTo>
                        <a:pt x="15" y="10"/>
                      </a:lnTo>
                      <a:lnTo>
                        <a:pt x="29" y="18"/>
                      </a:lnTo>
                      <a:lnTo>
                        <a:pt x="42" y="27"/>
                      </a:lnTo>
                      <a:lnTo>
                        <a:pt x="56" y="36"/>
                      </a:lnTo>
                      <a:lnTo>
                        <a:pt x="69" y="46"/>
                      </a:lnTo>
                      <a:lnTo>
                        <a:pt x="82" y="56"/>
                      </a:lnTo>
                      <a:lnTo>
                        <a:pt x="94" y="66"/>
                      </a:lnTo>
                      <a:lnTo>
                        <a:pt x="107" y="78"/>
                      </a:lnTo>
                      <a:lnTo>
                        <a:pt x="120" y="88"/>
                      </a:lnTo>
                      <a:lnTo>
                        <a:pt x="132" y="99"/>
                      </a:lnTo>
                      <a:lnTo>
                        <a:pt x="144" y="110"/>
                      </a:lnTo>
                      <a:lnTo>
                        <a:pt x="156" y="121"/>
                      </a:lnTo>
                      <a:lnTo>
                        <a:pt x="168" y="133"/>
                      </a:lnTo>
                      <a:lnTo>
                        <a:pt x="181" y="143"/>
                      </a:lnTo>
                      <a:lnTo>
                        <a:pt x="193" y="155"/>
                      </a:lnTo>
                      <a:lnTo>
                        <a:pt x="206" y="165"/>
                      </a:lnTo>
                      <a:lnTo>
                        <a:pt x="228" y="187"/>
                      </a:lnTo>
                      <a:lnTo>
                        <a:pt x="244" y="214"/>
                      </a:lnTo>
                      <a:lnTo>
                        <a:pt x="256" y="241"/>
                      </a:lnTo>
                      <a:lnTo>
                        <a:pt x="265" y="271"/>
                      </a:lnTo>
                      <a:lnTo>
                        <a:pt x="272" y="302"/>
                      </a:lnTo>
                      <a:lnTo>
                        <a:pt x="276" y="335"/>
                      </a:lnTo>
                      <a:lnTo>
                        <a:pt x="282" y="365"/>
                      </a:lnTo>
                      <a:lnTo>
                        <a:pt x="288" y="395"/>
                      </a:lnTo>
                      <a:lnTo>
                        <a:pt x="289" y="397"/>
                      </a:lnTo>
                      <a:lnTo>
                        <a:pt x="291" y="396"/>
                      </a:lnTo>
                      <a:lnTo>
                        <a:pt x="292" y="393"/>
                      </a:lnTo>
                      <a:lnTo>
                        <a:pt x="294" y="390"/>
                      </a:lnTo>
                      <a:lnTo>
                        <a:pt x="290" y="360"/>
                      </a:lnTo>
                      <a:lnTo>
                        <a:pt x="287" y="331"/>
                      </a:lnTo>
                      <a:lnTo>
                        <a:pt x="282" y="301"/>
                      </a:lnTo>
                      <a:lnTo>
                        <a:pt x="275" y="272"/>
                      </a:lnTo>
                      <a:lnTo>
                        <a:pt x="267" y="244"/>
                      </a:lnTo>
                      <a:lnTo>
                        <a:pt x="256" y="217"/>
                      </a:lnTo>
                      <a:lnTo>
                        <a:pt x="242" y="191"/>
                      </a:lnTo>
                      <a:lnTo>
                        <a:pt x="223" y="166"/>
                      </a:lnTo>
                      <a:lnTo>
                        <a:pt x="212" y="154"/>
                      </a:lnTo>
                      <a:lnTo>
                        <a:pt x="199" y="142"/>
                      </a:lnTo>
                      <a:lnTo>
                        <a:pt x="186" y="131"/>
                      </a:lnTo>
                      <a:lnTo>
                        <a:pt x="173" y="119"/>
                      </a:lnTo>
                      <a:lnTo>
                        <a:pt x="159" y="109"/>
                      </a:lnTo>
                      <a:lnTo>
                        <a:pt x="145" y="98"/>
                      </a:lnTo>
                      <a:lnTo>
                        <a:pt x="131" y="87"/>
                      </a:lnTo>
                      <a:lnTo>
                        <a:pt x="117" y="76"/>
                      </a:lnTo>
                      <a:lnTo>
                        <a:pt x="103" y="65"/>
                      </a:lnTo>
                      <a:lnTo>
                        <a:pt x="90" y="55"/>
                      </a:lnTo>
                      <a:lnTo>
                        <a:pt x="76" y="44"/>
                      </a:lnTo>
                      <a:lnTo>
                        <a:pt x="62" y="34"/>
                      </a:lnTo>
                      <a:lnTo>
                        <a:pt x="47" y="25"/>
                      </a:lnTo>
                      <a:lnTo>
                        <a:pt x="32" y="17"/>
                      </a:lnTo>
                      <a:lnTo>
                        <a:pt x="16" y="8"/>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8" name="Freeform 133"/>
                <p:cNvSpPr/>
                <p:nvPr/>
              </p:nvSpPr>
              <p:spPr bwMode="auto">
                <a:xfrm>
                  <a:off x="3152" y="2285"/>
                  <a:ext cx="44" cy="135"/>
                </a:xfrm>
                <a:custGeom>
                  <a:avLst/>
                  <a:gdLst>
                    <a:gd name="T0" fmla="*/ 1 w 87"/>
                    <a:gd name="T1" fmla="*/ 0 h 268"/>
                    <a:gd name="T2" fmla="*/ 1 w 87"/>
                    <a:gd name="T3" fmla="*/ 1 h 268"/>
                    <a:gd name="T4" fmla="*/ 1 w 87"/>
                    <a:gd name="T5" fmla="*/ 1 h 268"/>
                    <a:gd name="T6" fmla="*/ 1 w 87"/>
                    <a:gd name="T7" fmla="*/ 1 h 268"/>
                    <a:gd name="T8" fmla="*/ 1 w 87"/>
                    <a:gd name="T9" fmla="*/ 1 h 268"/>
                    <a:gd name="T10" fmla="*/ 1 w 87"/>
                    <a:gd name="T11" fmla="*/ 1 h 268"/>
                    <a:gd name="T12" fmla="*/ 1 w 87"/>
                    <a:gd name="T13" fmla="*/ 1 h 268"/>
                    <a:gd name="T14" fmla="*/ 1 w 87"/>
                    <a:gd name="T15" fmla="*/ 1 h 268"/>
                    <a:gd name="T16" fmla="*/ 1 w 87"/>
                    <a:gd name="T17" fmla="*/ 2 h 268"/>
                    <a:gd name="T18" fmla="*/ 0 w 87"/>
                    <a:gd name="T19" fmla="*/ 2 h 268"/>
                    <a:gd name="T20" fmla="*/ 1 w 87"/>
                    <a:gd name="T21" fmla="*/ 2 h 268"/>
                    <a:gd name="T22" fmla="*/ 1 w 87"/>
                    <a:gd name="T23" fmla="*/ 2 h 268"/>
                    <a:gd name="T24" fmla="*/ 1 w 87"/>
                    <a:gd name="T25" fmla="*/ 2 h 268"/>
                    <a:gd name="T26" fmla="*/ 1 w 87"/>
                    <a:gd name="T27" fmla="*/ 1 h 268"/>
                    <a:gd name="T28" fmla="*/ 1 w 87"/>
                    <a:gd name="T29" fmla="*/ 1 h 268"/>
                    <a:gd name="T30" fmla="*/ 1 w 87"/>
                    <a:gd name="T31" fmla="*/ 1 h 268"/>
                    <a:gd name="T32" fmla="*/ 1 w 87"/>
                    <a:gd name="T33" fmla="*/ 1 h 268"/>
                    <a:gd name="T34" fmla="*/ 1 w 87"/>
                    <a:gd name="T35" fmla="*/ 1 h 268"/>
                    <a:gd name="T36" fmla="*/ 1 w 87"/>
                    <a:gd name="T37" fmla="*/ 1 h 268"/>
                    <a:gd name="T38" fmla="*/ 1 w 87"/>
                    <a:gd name="T39" fmla="*/ 1 h 268"/>
                    <a:gd name="T40" fmla="*/ 1 w 87"/>
                    <a:gd name="T41" fmla="*/ 1 h 268"/>
                    <a:gd name="T42" fmla="*/ 1 w 87"/>
                    <a:gd name="T43" fmla="*/ 1 h 268"/>
                    <a:gd name="T44" fmla="*/ 1 w 87"/>
                    <a:gd name="T45" fmla="*/ 1 h 268"/>
                    <a:gd name="T46" fmla="*/ 1 w 87"/>
                    <a:gd name="T47" fmla="*/ 1 h 268"/>
                    <a:gd name="T48" fmla="*/ 1 w 87"/>
                    <a:gd name="T49" fmla="*/ 0 h 268"/>
                    <a:gd name="T50" fmla="*/ 1 w 87"/>
                    <a:gd name="T51" fmla="*/ 0 h 268"/>
                    <a:gd name="T52" fmla="*/ 1 w 87"/>
                    <a:gd name="T53" fmla="*/ 0 h 268"/>
                    <a:gd name="T54" fmla="*/ 1 w 87"/>
                    <a:gd name="T55" fmla="*/ 0 h 268"/>
                    <a:gd name="T56" fmla="*/ 1 w 87"/>
                    <a:gd name="T57" fmla="*/ 0 h 268"/>
                    <a:gd name="T58" fmla="*/ 1 w 87"/>
                    <a:gd name="T59" fmla="*/ 0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268"/>
                    <a:gd name="T92" fmla="*/ 87 w 87"/>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268">
                      <a:moveTo>
                        <a:pt x="69" y="0"/>
                      </a:moveTo>
                      <a:lnTo>
                        <a:pt x="79" y="33"/>
                      </a:lnTo>
                      <a:lnTo>
                        <a:pt x="82" y="68"/>
                      </a:lnTo>
                      <a:lnTo>
                        <a:pt x="78" y="103"/>
                      </a:lnTo>
                      <a:lnTo>
                        <a:pt x="70" y="139"/>
                      </a:lnTo>
                      <a:lnTo>
                        <a:pt x="56" y="174"/>
                      </a:lnTo>
                      <a:lnTo>
                        <a:pt x="40" y="207"/>
                      </a:lnTo>
                      <a:lnTo>
                        <a:pt x="22" y="237"/>
                      </a:lnTo>
                      <a:lnTo>
                        <a:pt x="1" y="264"/>
                      </a:lnTo>
                      <a:lnTo>
                        <a:pt x="0" y="267"/>
                      </a:lnTo>
                      <a:lnTo>
                        <a:pt x="2" y="268"/>
                      </a:lnTo>
                      <a:lnTo>
                        <a:pt x="6" y="268"/>
                      </a:lnTo>
                      <a:lnTo>
                        <a:pt x="9" y="267"/>
                      </a:lnTo>
                      <a:lnTo>
                        <a:pt x="22" y="254"/>
                      </a:lnTo>
                      <a:lnTo>
                        <a:pt x="33" y="242"/>
                      </a:lnTo>
                      <a:lnTo>
                        <a:pt x="45" y="228"/>
                      </a:lnTo>
                      <a:lnTo>
                        <a:pt x="54" y="214"/>
                      </a:lnTo>
                      <a:lnTo>
                        <a:pt x="62" y="200"/>
                      </a:lnTo>
                      <a:lnTo>
                        <a:pt x="69" y="185"/>
                      </a:lnTo>
                      <a:lnTo>
                        <a:pt x="76" y="169"/>
                      </a:lnTo>
                      <a:lnTo>
                        <a:pt x="80" y="152"/>
                      </a:lnTo>
                      <a:lnTo>
                        <a:pt x="86" y="114"/>
                      </a:lnTo>
                      <a:lnTo>
                        <a:pt x="87" y="73"/>
                      </a:lnTo>
                      <a:lnTo>
                        <a:pt x="83" y="34"/>
                      </a:lnTo>
                      <a:lnTo>
                        <a:pt x="70"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9" name="Freeform 134"/>
                <p:cNvSpPr/>
                <p:nvPr/>
              </p:nvSpPr>
              <p:spPr bwMode="auto">
                <a:xfrm>
                  <a:off x="2893" y="2299"/>
                  <a:ext cx="71" cy="95"/>
                </a:xfrm>
                <a:custGeom>
                  <a:avLst/>
                  <a:gdLst>
                    <a:gd name="T0" fmla="*/ 0 w 141"/>
                    <a:gd name="T1" fmla="*/ 0 h 190"/>
                    <a:gd name="T2" fmla="*/ 0 w 141"/>
                    <a:gd name="T3" fmla="*/ 1 h 190"/>
                    <a:gd name="T4" fmla="*/ 1 w 141"/>
                    <a:gd name="T5" fmla="*/ 1 h 190"/>
                    <a:gd name="T6" fmla="*/ 1 w 141"/>
                    <a:gd name="T7" fmla="*/ 1 h 190"/>
                    <a:gd name="T8" fmla="*/ 1 w 141"/>
                    <a:gd name="T9" fmla="*/ 1 h 190"/>
                    <a:gd name="T10" fmla="*/ 1 w 141"/>
                    <a:gd name="T11" fmla="*/ 1 h 190"/>
                    <a:gd name="T12" fmla="*/ 1 w 141"/>
                    <a:gd name="T13" fmla="*/ 1 h 190"/>
                    <a:gd name="T14" fmla="*/ 1 w 141"/>
                    <a:gd name="T15" fmla="*/ 1 h 190"/>
                    <a:gd name="T16" fmla="*/ 1 w 141"/>
                    <a:gd name="T17" fmla="*/ 1 h 190"/>
                    <a:gd name="T18" fmla="*/ 1 w 141"/>
                    <a:gd name="T19" fmla="*/ 1 h 190"/>
                    <a:gd name="T20" fmla="*/ 1 w 141"/>
                    <a:gd name="T21" fmla="*/ 1 h 190"/>
                    <a:gd name="T22" fmla="*/ 1 w 141"/>
                    <a:gd name="T23" fmla="*/ 1 h 190"/>
                    <a:gd name="T24" fmla="*/ 1 w 141"/>
                    <a:gd name="T25" fmla="*/ 1 h 190"/>
                    <a:gd name="T26" fmla="*/ 1 w 141"/>
                    <a:gd name="T27" fmla="*/ 1 h 190"/>
                    <a:gd name="T28" fmla="*/ 1 w 141"/>
                    <a:gd name="T29" fmla="*/ 1 h 190"/>
                    <a:gd name="T30" fmla="*/ 1 w 141"/>
                    <a:gd name="T31" fmla="*/ 1 h 190"/>
                    <a:gd name="T32" fmla="*/ 1 w 141"/>
                    <a:gd name="T33" fmla="*/ 1 h 190"/>
                    <a:gd name="T34" fmla="*/ 1 w 141"/>
                    <a:gd name="T35" fmla="*/ 1 h 190"/>
                    <a:gd name="T36" fmla="*/ 1 w 141"/>
                    <a:gd name="T37" fmla="*/ 1 h 190"/>
                    <a:gd name="T38" fmla="*/ 1 w 141"/>
                    <a:gd name="T39" fmla="*/ 1 h 190"/>
                    <a:gd name="T40" fmla="*/ 1 w 141"/>
                    <a:gd name="T41" fmla="*/ 1 h 190"/>
                    <a:gd name="T42" fmla="*/ 1 w 141"/>
                    <a:gd name="T43" fmla="*/ 1 h 190"/>
                    <a:gd name="T44" fmla="*/ 1 w 141"/>
                    <a:gd name="T45" fmla="*/ 1 h 190"/>
                    <a:gd name="T46" fmla="*/ 1 w 141"/>
                    <a:gd name="T47" fmla="*/ 1 h 190"/>
                    <a:gd name="T48" fmla="*/ 1 w 141"/>
                    <a:gd name="T49" fmla="*/ 1 h 190"/>
                    <a:gd name="T50" fmla="*/ 1 w 141"/>
                    <a:gd name="T51" fmla="*/ 1 h 190"/>
                    <a:gd name="T52" fmla="*/ 1 w 141"/>
                    <a:gd name="T53" fmla="*/ 1 h 190"/>
                    <a:gd name="T54" fmla="*/ 1 w 141"/>
                    <a:gd name="T55" fmla="*/ 1 h 190"/>
                    <a:gd name="T56" fmla="*/ 1 w 141"/>
                    <a:gd name="T57" fmla="*/ 1 h 190"/>
                    <a:gd name="T58" fmla="*/ 1 w 141"/>
                    <a:gd name="T59" fmla="*/ 1 h 190"/>
                    <a:gd name="T60" fmla="*/ 1 w 141"/>
                    <a:gd name="T61" fmla="*/ 1 h 190"/>
                    <a:gd name="T62" fmla="*/ 1 w 141"/>
                    <a:gd name="T63" fmla="*/ 1 h 190"/>
                    <a:gd name="T64" fmla="*/ 0 w 141"/>
                    <a:gd name="T65" fmla="*/ 0 h 190"/>
                    <a:gd name="T66" fmla="*/ 0 w 141"/>
                    <a:gd name="T67" fmla="*/ 0 h 190"/>
                    <a:gd name="T68" fmla="*/ 0 w 141"/>
                    <a:gd name="T69" fmla="*/ 0 h 190"/>
                    <a:gd name="T70" fmla="*/ 0 w 141"/>
                    <a:gd name="T71" fmla="*/ 0 h 190"/>
                    <a:gd name="T72" fmla="*/ 0 w 141"/>
                    <a:gd name="T73" fmla="*/ 0 h 190"/>
                    <a:gd name="T74" fmla="*/ 0 w 141"/>
                    <a:gd name="T75" fmla="*/ 0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0"/>
                    <a:gd name="T116" fmla="*/ 141 w 141"/>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0">
                      <a:moveTo>
                        <a:pt x="0" y="0"/>
                      </a:moveTo>
                      <a:lnTo>
                        <a:pt x="0" y="31"/>
                      </a:lnTo>
                      <a:lnTo>
                        <a:pt x="3" y="60"/>
                      </a:lnTo>
                      <a:lnTo>
                        <a:pt x="9" y="90"/>
                      </a:lnTo>
                      <a:lnTo>
                        <a:pt x="22" y="118"/>
                      </a:lnTo>
                      <a:lnTo>
                        <a:pt x="34" y="133"/>
                      </a:lnTo>
                      <a:lnTo>
                        <a:pt x="45" y="145"/>
                      </a:lnTo>
                      <a:lnTo>
                        <a:pt x="58" y="156"/>
                      </a:lnTo>
                      <a:lnTo>
                        <a:pt x="72" y="165"/>
                      </a:lnTo>
                      <a:lnTo>
                        <a:pt x="86" y="172"/>
                      </a:lnTo>
                      <a:lnTo>
                        <a:pt x="101" y="179"/>
                      </a:lnTo>
                      <a:lnTo>
                        <a:pt x="118" y="184"/>
                      </a:lnTo>
                      <a:lnTo>
                        <a:pt x="135" y="190"/>
                      </a:lnTo>
                      <a:lnTo>
                        <a:pt x="138" y="189"/>
                      </a:lnTo>
                      <a:lnTo>
                        <a:pt x="141" y="187"/>
                      </a:lnTo>
                      <a:lnTo>
                        <a:pt x="141" y="183"/>
                      </a:lnTo>
                      <a:lnTo>
                        <a:pt x="140" y="181"/>
                      </a:lnTo>
                      <a:lnTo>
                        <a:pt x="127" y="173"/>
                      </a:lnTo>
                      <a:lnTo>
                        <a:pt x="113" y="166"/>
                      </a:lnTo>
                      <a:lnTo>
                        <a:pt x="101" y="158"/>
                      </a:lnTo>
                      <a:lnTo>
                        <a:pt x="89" y="151"/>
                      </a:lnTo>
                      <a:lnTo>
                        <a:pt x="77" y="143"/>
                      </a:lnTo>
                      <a:lnTo>
                        <a:pt x="65" y="134"/>
                      </a:lnTo>
                      <a:lnTo>
                        <a:pt x="53" y="125"/>
                      </a:lnTo>
                      <a:lnTo>
                        <a:pt x="42" y="114"/>
                      </a:lnTo>
                      <a:lnTo>
                        <a:pt x="30" y="102"/>
                      </a:lnTo>
                      <a:lnTo>
                        <a:pt x="21" y="89"/>
                      </a:lnTo>
                      <a:lnTo>
                        <a:pt x="14" y="75"/>
                      </a:lnTo>
                      <a:lnTo>
                        <a:pt x="10" y="61"/>
                      </a:lnTo>
                      <a:lnTo>
                        <a:pt x="5" y="47"/>
                      </a:lnTo>
                      <a:lnTo>
                        <a:pt x="3" y="32"/>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0" name="Freeform 135"/>
                <p:cNvSpPr/>
                <p:nvPr/>
              </p:nvSpPr>
              <p:spPr bwMode="auto">
                <a:xfrm>
                  <a:off x="2664" y="1724"/>
                  <a:ext cx="290" cy="360"/>
                </a:xfrm>
                <a:custGeom>
                  <a:avLst/>
                  <a:gdLst>
                    <a:gd name="T0" fmla="*/ 3 w 579"/>
                    <a:gd name="T1" fmla="*/ 3 h 720"/>
                    <a:gd name="T2" fmla="*/ 3 w 579"/>
                    <a:gd name="T3" fmla="*/ 3 h 720"/>
                    <a:gd name="T4" fmla="*/ 2 w 579"/>
                    <a:gd name="T5" fmla="*/ 3 h 720"/>
                    <a:gd name="T6" fmla="*/ 2 w 579"/>
                    <a:gd name="T7" fmla="*/ 1 h 720"/>
                    <a:gd name="T8" fmla="*/ 2 w 579"/>
                    <a:gd name="T9" fmla="*/ 1 h 720"/>
                    <a:gd name="T10" fmla="*/ 2 w 579"/>
                    <a:gd name="T11" fmla="*/ 1 h 720"/>
                    <a:gd name="T12" fmla="*/ 2 w 579"/>
                    <a:gd name="T13" fmla="*/ 1 h 720"/>
                    <a:gd name="T14" fmla="*/ 2 w 579"/>
                    <a:gd name="T15" fmla="*/ 1 h 720"/>
                    <a:gd name="T16" fmla="*/ 2 w 579"/>
                    <a:gd name="T17" fmla="*/ 1 h 720"/>
                    <a:gd name="T18" fmla="*/ 2 w 579"/>
                    <a:gd name="T19" fmla="*/ 1 h 720"/>
                    <a:gd name="T20" fmla="*/ 2 w 579"/>
                    <a:gd name="T21" fmla="*/ 1 h 720"/>
                    <a:gd name="T22" fmla="*/ 1 w 579"/>
                    <a:gd name="T23" fmla="*/ 1 h 720"/>
                    <a:gd name="T24" fmla="*/ 1 w 579"/>
                    <a:gd name="T25" fmla="*/ 1 h 720"/>
                    <a:gd name="T26" fmla="*/ 1 w 579"/>
                    <a:gd name="T27" fmla="*/ 1 h 720"/>
                    <a:gd name="T28" fmla="*/ 1 w 579"/>
                    <a:gd name="T29" fmla="*/ 1 h 720"/>
                    <a:gd name="T30" fmla="*/ 1 w 579"/>
                    <a:gd name="T31" fmla="*/ 1 h 720"/>
                    <a:gd name="T32" fmla="*/ 1 w 579"/>
                    <a:gd name="T33" fmla="*/ 1 h 720"/>
                    <a:gd name="T34" fmla="*/ 0 w 579"/>
                    <a:gd name="T35" fmla="*/ 1 h 720"/>
                    <a:gd name="T36" fmla="*/ 1 w 579"/>
                    <a:gd name="T37" fmla="*/ 1 h 720"/>
                    <a:gd name="T38" fmla="*/ 1 w 579"/>
                    <a:gd name="T39" fmla="*/ 1 h 720"/>
                    <a:gd name="T40" fmla="*/ 1 w 579"/>
                    <a:gd name="T41" fmla="*/ 1 h 720"/>
                    <a:gd name="T42" fmla="*/ 1 w 579"/>
                    <a:gd name="T43" fmla="*/ 1 h 720"/>
                    <a:gd name="T44" fmla="*/ 1 w 579"/>
                    <a:gd name="T45" fmla="*/ 1 h 720"/>
                    <a:gd name="T46" fmla="*/ 2 w 579"/>
                    <a:gd name="T47" fmla="*/ 1 h 720"/>
                    <a:gd name="T48" fmla="*/ 2 w 579"/>
                    <a:gd name="T49" fmla="*/ 1 h 720"/>
                    <a:gd name="T50" fmla="*/ 2 w 579"/>
                    <a:gd name="T51" fmla="*/ 1 h 720"/>
                    <a:gd name="T52" fmla="*/ 2 w 579"/>
                    <a:gd name="T53" fmla="*/ 1 h 720"/>
                    <a:gd name="T54" fmla="*/ 2 w 579"/>
                    <a:gd name="T55" fmla="*/ 1 h 720"/>
                    <a:gd name="T56" fmla="*/ 2 w 579"/>
                    <a:gd name="T57" fmla="*/ 1 h 720"/>
                    <a:gd name="T58" fmla="*/ 2 w 579"/>
                    <a:gd name="T59" fmla="*/ 1 h 720"/>
                    <a:gd name="T60" fmla="*/ 2 w 579"/>
                    <a:gd name="T61" fmla="*/ 3 h 720"/>
                    <a:gd name="T62" fmla="*/ 2 w 579"/>
                    <a:gd name="T63" fmla="*/ 3 h 720"/>
                    <a:gd name="T64" fmla="*/ 3 w 579"/>
                    <a:gd name="T65" fmla="*/ 3 h 720"/>
                    <a:gd name="T66" fmla="*/ 3 w 579"/>
                    <a:gd name="T67" fmla="*/ 3 h 720"/>
                    <a:gd name="T68" fmla="*/ 3 w 579"/>
                    <a:gd name="T69" fmla="*/ 3 h 720"/>
                    <a:gd name="T70" fmla="*/ 3 w 579"/>
                    <a:gd name="T71" fmla="*/ 3 h 720"/>
                    <a:gd name="T72" fmla="*/ 3 w 579"/>
                    <a:gd name="T73" fmla="*/ 3 h 7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
                    <a:gd name="T112" fmla="*/ 0 h 720"/>
                    <a:gd name="T113" fmla="*/ 579 w 579"/>
                    <a:gd name="T114" fmla="*/ 720 h 7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 h="720">
                      <a:moveTo>
                        <a:pt x="579" y="720"/>
                      </a:moveTo>
                      <a:lnTo>
                        <a:pt x="564" y="689"/>
                      </a:lnTo>
                      <a:lnTo>
                        <a:pt x="549" y="659"/>
                      </a:lnTo>
                      <a:lnTo>
                        <a:pt x="536" y="629"/>
                      </a:lnTo>
                      <a:lnTo>
                        <a:pt x="522" y="599"/>
                      </a:lnTo>
                      <a:lnTo>
                        <a:pt x="508" y="568"/>
                      </a:lnTo>
                      <a:lnTo>
                        <a:pt x="494" y="538"/>
                      </a:lnTo>
                      <a:lnTo>
                        <a:pt x="482" y="506"/>
                      </a:lnTo>
                      <a:lnTo>
                        <a:pt x="470" y="475"/>
                      </a:lnTo>
                      <a:lnTo>
                        <a:pt x="458" y="443"/>
                      </a:lnTo>
                      <a:lnTo>
                        <a:pt x="448" y="410"/>
                      </a:lnTo>
                      <a:lnTo>
                        <a:pt x="437" y="378"/>
                      </a:lnTo>
                      <a:lnTo>
                        <a:pt x="425" y="346"/>
                      </a:lnTo>
                      <a:lnTo>
                        <a:pt x="412" y="315"/>
                      </a:lnTo>
                      <a:lnTo>
                        <a:pt x="399" y="284"/>
                      </a:lnTo>
                      <a:lnTo>
                        <a:pt x="382" y="254"/>
                      </a:lnTo>
                      <a:lnTo>
                        <a:pt x="365" y="225"/>
                      </a:lnTo>
                      <a:lnTo>
                        <a:pt x="349" y="203"/>
                      </a:lnTo>
                      <a:lnTo>
                        <a:pt x="332" y="182"/>
                      </a:lnTo>
                      <a:lnTo>
                        <a:pt x="313" y="163"/>
                      </a:lnTo>
                      <a:lnTo>
                        <a:pt x="294" y="144"/>
                      </a:lnTo>
                      <a:lnTo>
                        <a:pt x="273" y="127"/>
                      </a:lnTo>
                      <a:lnTo>
                        <a:pt x="251" y="111"/>
                      </a:lnTo>
                      <a:lnTo>
                        <a:pt x="228" y="96"/>
                      </a:lnTo>
                      <a:lnTo>
                        <a:pt x="205" y="82"/>
                      </a:lnTo>
                      <a:lnTo>
                        <a:pt x="181" y="68"/>
                      </a:lnTo>
                      <a:lnTo>
                        <a:pt x="157" y="57"/>
                      </a:lnTo>
                      <a:lnTo>
                        <a:pt x="131" y="45"/>
                      </a:lnTo>
                      <a:lnTo>
                        <a:pt x="106" y="35"/>
                      </a:lnTo>
                      <a:lnTo>
                        <a:pt x="81" y="24"/>
                      </a:lnTo>
                      <a:lnTo>
                        <a:pt x="55" y="16"/>
                      </a:lnTo>
                      <a:lnTo>
                        <a:pt x="30" y="7"/>
                      </a:lnTo>
                      <a:lnTo>
                        <a:pt x="5" y="0"/>
                      </a:lnTo>
                      <a:lnTo>
                        <a:pt x="2" y="1"/>
                      </a:lnTo>
                      <a:lnTo>
                        <a:pt x="0" y="4"/>
                      </a:lnTo>
                      <a:lnTo>
                        <a:pt x="0" y="6"/>
                      </a:lnTo>
                      <a:lnTo>
                        <a:pt x="1" y="8"/>
                      </a:lnTo>
                      <a:lnTo>
                        <a:pt x="27" y="17"/>
                      </a:lnTo>
                      <a:lnTo>
                        <a:pt x="53" y="28"/>
                      </a:lnTo>
                      <a:lnTo>
                        <a:pt x="78" y="38"/>
                      </a:lnTo>
                      <a:lnTo>
                        <a:pt x="104" y="49"/>
                      </a:lnTo>
                      <a:lnTo>
                        <a:pt x="129" y="60"/>
                      </a:lnTo>
                      <a:lnTo>
                        <a:pt x="153" y="73"/>
                      </a:lnTo>
                      <a:lnTo>
                        <a:pt x="177" y="85"/>
                      </a:lnTo>
                      <a:lnTo>
                        <a:pt x="202" y="99"/>
                      </a:lnTo>
                      <a:lnTo>
                        <a:pt x="225" y="114"/>
                      </a:lnTo>
                      <a:lnTo>
                        <a:pt x="247" y="130"/>
                      </a:lnTo>
                      <a:lnTo>
                        <a:pt x="268" y="148"/>
                      </a:lnTo>
                      <a:lnTo>
                        <a:pt x="289" y="165"/>
                      </a:lnTo>
                      <a:lnTo>
                        <a:pt x="309" y="185"/>
                      </a:lnTo>
                      <a:lnTo>
                        <a:pt x="327" y="204"/>
                      </a:lnTo>
                      <a:lnTo>
                        <a:pt x="344" y="226"/>
                      </a:lnTo>
                      <a:lnTo>
                        <a:pt x="361" y="249"/>
                      </a:lnTo>
                      <a:lnTo>
                        <a:pt x="377" y="276"/>
                      </a:lnTo>
                      <a:lnTo>
                        <a:pt x="392" y="304"/>
                      </a:lnTo>
                      <a:lnTo>
                        <a:pt x="406" y="333"/>
                      </a:lnTo>
                      <a:lnTo>
                        <a:pt x="417" y="363"/>
                      </a:lnTo>
                      <a:lnTo>
                        <a:pt x="430" y="393"/>
                      </a:lnTo>
                      <a:lnTo>
                        <a:pt x="440" y="423"/>
                      </a:lnTo>
                      <a:lnTo>
                        <a:pt x="452" y="453"/>
                      </a:lnTo>
                      <a:lnTo>
                        <a:pt x="463" y="482"/>
                      </a:lnTo>
                      <a:lnTo>
                        <a:pt x="476" y="513"/>
                      </a:lnTo>
                      <a:lnTo>
                        <a:pt x="488" y="544"/>
                      </a:lnTo>
                      <a:lnTo>
                        <a:pt x="502" y="574"/>
                      </a:lnTo>
                      <a:lnTo>
                        <a:pt x="517" y="603"/>
                      </a:lnTo>
                      <a:lnTo>
                        <a:pt x="532" y="633"/>
                      </a:lnTo>
                      <a:lnTo>
                        <a:pt x="547" y="662"/>
                      </a:lnTo>
                      <a:lnTo>
                        <a:pt x="563" y="692"/>
                      </a:lnTo>
                      <a:lnTo>
                        <a:pt x="579" y="7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1" name="Freeform 136"/>
                <p:cNvSpPr/>
                <p:nvPr/>
              </p:nvSpPr>
              <p:spPr bwMode="auto">
                <a:xfrm>
                  <a:off x="2954" y="1648"/>
                  <a:ext cx="73" cy="437"/>
                </a:xfrm>
                <a:custGeom>
                  <a:avLst/>
                  <a:gdLst>
                    <a:gd name="T0" fmla="*/ 0 w 147"/>
                    <a:gd name="T1" fmla="*/ 3 h 874"/>
                    <a:gd name="T2" fmla="*/ 0 w 147"/>
                    <a:gd name="T3" fmla="*/ 3 h 874"/>
                    <a:gd name="T4" fmla="*/ 0 w 147"/>
                    <a:gd name="T5" fmla="*/ 3 h 874"/>
                    <a:gd name="T6" fmla="*/ 0 w 147"/>
                    <a:gd name="T7" fmla="*/ 3 h 874"/>
                    <a:gd name="T8" fmla="*/ 0 w 147"/>
                    <a:gd name="T9" fmla="*/ 3 h 874"/>
                    <a:gd name="T10" fmla="*/ 0 w 147"/>
                    <a:gd name="T11" fmla="*/ 3 h 874"/>
                    <a:gd name="T12" fmla="*/ 0 w 147"/>
                    <a:gd name="T13" fmla="*/ 3 h 874"/>
                    <a:gd name="T14" fmla="*/ 0 w 147"/>
                    <a:gd name="T15" fmla="*/ 3 h 874"/>
                    <a:gd name="T16" fmla="*/ 0 w 147"/>
                    <a:gd name="T17" fmla="*/ 3 h 874"/>
                    <a:gd name="T18" fmla="*/ 0 w 147"/>
                    <a:gd name="T19" fmla="*/ 2 h 874"/>
                    <a:gd name="T20" fmla="*/ 0 w 147"/>
                    <a:gd name="T21" fmla="*/ 2 h 874"/>
                    <a:gd name="T22" fmla="*/ 0 w 147"/>
                    <a:gd name="T23" fmla="*/ 2 h 874"/>
                    <a:gd name="T24" fmla="*/ 0 w 147"/>
                    <a:gd name="T25" fmla="*/ 1 h 874"/>
                    <a:gd name="T26" fmla="*/ 0 w 147"/>
                    <a:gd name="T27" fmla="*/ 1 h 874"/>
                    <a:gd name="T28" fmla="*/ 0 w 147"/>
                    <a:gd name="T29" fmla="*/ 1 h 874"/>
                    <a:gd name="T30" fmla="*/ 0 w 147"/>
                    <a:gd name="T31" fmla="*/ 1 h 874"/>
                    <a:gd name="T32" fmla="*/ 0 w 147"/>
                    <a:gd name="T33" fmla="*/ 1 h 874"/>
                    <a:gd name="T34" fmla="*/ 0 w 147"/>
                    <a:gd name="T35" fmla="*/ 1 h 874"/>
                    <a:gd name="T36" fmla="*/ 0 w 147"/>
                    <a:gd name="T37" fmla="*/ 1 h 874"/>
                    <a:gd name="T38" fmla="*/ 0 w 147"/>
                    <a:gd name="T39" fmla="*/ 1 h 874"/>
                    <a:gd name="T40" fmla="*/ 0 w 147"/>
                    <a:gd name="T41" fmla="*/ 1 h 874"/>
                    <a:gd name="T42" fmla="*/ 0 w 147"/>
                    <a:gd name="T43" fmla="*/ 0 h 874"/>
                    <a:gd name="T44" fmla="*/ 0 w 147"/>
                    <a:gd name="T45" fmla="*/ 1 h 874"/>
                    <a:gd name="T46" fmla="*/ 0 w 147"/>
                    <a:gd name="T47" fmla="*/ 1 h 874"/>
                    <a:gd name="T48" fmla="*/ 0 w 147"/>
                    <a:gd name="T49" fmla="*/ 1 h 874"/>
                    <a:gd name="T50" fmla="*/ 0 w 147"/>
                    <a:gd name="T51" fmla="*/ 1 h 874"/>
                    <a:gd name="T52" fmla="*/ 0 w 147"/>
                    <a:gd name="T53" fmla="*/ 1 h 874"/>
                    <a:gd name="T54" fmla="*/ 0 w 147"/>
                    <a:gd name="T55" fmla="*/ 1 h 874"/>
                    <a:gd name="T56" fmla="*/ 0 w 147"/>
                    <a:gd name="T57" fmla="*/ 2 h 874"/>
                    <a:gd name="T58" fmla="*/ 0 w 147"/>
                    <a:gd name="T59" fmla="*/ 2 h 874"/>
                    <a:gd name="T60" fmla="*/ 0 w 147"/>
                    <a:gd name="T61" fmla="*/ 2 h 874"/>
                    <a:gd name="T62" fmla="*/ 0 w 147"/>
                    <a:gd name="T63" fmla="*/ 3 h 874"/>
                    <a:gd name="T64" fmla="*/ 0 w 147"/>
                    <a:gd name="T65" fmla="*/ 3 h 874"/>
                    <a:gd name="T66" fmla="*/ 0 w 147"/>
                    <a:gd name="T67" fmla="*/ 3 h 874"/>
                    <a:gd name="T68" fmla="*/ 0 w 147"/>
                    <a:gd name="T69" fmla="*/ 3 h 874"/>
                    <a:gd name="T70" fmla="*/ 0 w 147"/>
                    <a:gd name="T71" fmla="*/ 3 h 874"/>
                    <a:gd name="T72" fmla="*/ 0 w 147"/>
                    <a:gd name="T73" fmla="*/ 3 h 874"/>
                    <a:gd name="T74" fmla="*/ 0 w 147"/>
                    <a:gd name="T75" fmla="*/ 3 h 874"/>
                    <a:gd name="T76" fmla="*/ 0 w 147"/>
                    <a:gd name="T77" fmla="*/ 3 h 8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
                    <a:gd name="T118" fmla="*/ 0 h 874"/>
                    <a:gd name="T119" fmla="*/ 147 w 147"/>
                    <a:gd name="T120" fmla="*/ 874 h 8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 h="874">
                      <a:moveTo>
                        <a:pt x="0" y="872"/>
                      </a:moveTo>
                      <a:lnTo>
                        <a:pt x="17" y="874"/>
                      </a:lnTo>
                      <a:lnTo>
                        <a:pt x="29" y="870"/>
                      </a:lnTo>
                      <a:lnTo>
                        <a:pt x="38" y="862"/>
                      </a:lnTo>
                      <a:lnTo>
                        <a:pt x="46" y="852"/>
                      </a:lnTo>
                      <a:lnTo>
                        <a:pt x="53" y="839"/>
                      </a:lnTo>
                      <a:lnTo>
                        <a:pt x="58" y="826"/>
                      </a:lnTo>
                      <a:lnTo>
                        <a:pt x="61" y="815"/>
                      </a:lnTo>
                      <a:lnTo>
                        <a:pt x="65" y="803"/>
                      </a:lnTo>
                      <a:lnTo>
                        <a:pt x="71" y="780"/>
                      </a:lnTo>
                      <a:lnTo>
                        <a:pt x="72" y="756"/>
                      </a:lnTo>
                      <a:lnTo>
                        <a:pt x="70" y="732"/>
                      </a:lnTo>
                      <a:lnTo>
                        <a:pt x="67" y="709"/>
                      </a:lnTo>
                      <a:lnTo>
                        <a:pt x="61" y="671"/>
                      </a:lnTo>
                      <a:lnTo>
                        <a:pt x="57" y="633"/>
                      </a:lnTo>
                      <a:lnTo>
                        <a:pt x="51" y="595"/>
                      </a:lnTo>
                      <a:lnTo>
                        <a:pt x="45" y="558"/>
                      </a:lnTo>
                      <a:lnTo>
                        <a:pt x="41" y="524"/>
                      </a:lnTo>
                      <a:lnTo>
                        <a:pt x="38" y="492"/>
                      </a:lnTo>
                      <a:lnTo>
                        <a:pt x="36" y="459"/>
                      </a:lnTo>
                      <a:lnTo>
                        <a:pt x="34" y="426"/>
                      </a:lnTo>
                      <a:lnTo>
                        <a:pt x="34" y="385"/>
                      </a:lnTo>
                      <a:lnTo>
                        <a:pt x="38" y="346"/>
                      </a:lnTo>
                      <a:lnTo>
                        <a:pt x="44" y="307"/>
                      </a:lnTo>
                      <a:lnTo>
                        <a:pt x="51" y="267"/>
                      </a:lnTo>
                      <a:lnTo>
                        <a:pt x="55" y="252"/>
                      </a:lnTo>
                      <a:lnTo>
                        <a:pt x="58" y="237"/>
                      </a:lnTo>
                      <a:lnTo>
                        <a:pt x="63" y="222"/>
                      </a:lnTo>
                      <a:lnTo>
                        <a:pt x="68" y="207"/>
                      </a:lnTo>
                      <a:lnTo>
                        <a:pt x="74" y="194"/>
                      </a:lnTo>
                      <a:lnTo>
                        <a:pt x="79" y="179"/>
                      </a:lnTo>
                      <a:lnTo>
                        <a:pt x="83" y="165"/>
                      </a:lnTo>
                      <a:lnTo>
                        <a:pt x="88" y="150"/>
                      </a:lnTo>
                      <a:lnTo>
                        <a:pt x="93" y="130"/>
                      </a:lnTo>
                      <a:lnTo>
                        <a:pt x="98" y="111"/>
                      </a:lnTo>
                      <a:lnTo>
                        <a:pt x="104" y="92"/>
                      </a:lnTo>
                      <a:lnTo>
                        <a:pt x="110" y="73"/>
                      </a:lnTo>
                      <a:lnTo>
                        <a:pt x="118" y="55"/>
                      </a:lnTo>
                      <a:lnTo>
                        <a:pt x="126" y="37"/>
                      </a:lnTo>
                      <a:lnTo>
                        <a:pt x="135" y="20"/>
                      </a:lnTo>
                      <a:lnTo>
                        <a:pt x="146" y="2"/>
                      </a:lnTo>
                      <a:lnTo>
                        <a:pt x="147" y="1"/>
                      </a:lnTo>
                      <a:lnTo>
                        <a:pt x="146" y="0"/>
                      </a:lnTo>
                      <a:lnTo>
                        <a:pt x="144" y="0"/>
                      </a:lnTo>
                      <a:lnTo>
                        <a:pt x="142" y="1"/>
                      </a:lnTo>
                      <a:lnTo>
                        <a:pt x="129" y="18"/>
                      </a:lnTo>
                      <a:lnTo>
                        <a:pt x="119" y="36"/>
                      </a:lnTo>
                      <a:lnTo>
                        <a:pt x="109" y="54"/>
                      </a:lnTo>
                      <a:lnTo>
                        <a:pt x="101" y="74"/>
                      </a:lnTo>
                      <a:lnTo>
                        <a:pt x="93" y="93"/>
                      </a:lnTo>
                      <a:lnTo>
                        <a:pt x="86" y="113"/>
                      </a:lnTo>
                      <a:lnTo>
                        <a:pt x="79" y="133"/>
                      </a:lnTo>
                      <a:lnTo>
                        <a:pt x="72" y="152"/>
                      </a:lnTo>
                      <a:lnTo>
                        <a:pt x="63" y="179"/>
                      </a:lnTo>
                      <a:lnTo>
                        <a:pt x="53" y="204"/>
                      </a:lnTo>
                      <a:lnTo>
                        <a:pt x="44" y="231"/>
                      </a:lnTo>
                      <a:lnTo>
                        <a:pt x="36" y="256"/>
                      </a:lnTo>
                      <a:lnTo>
                        <a:pt x="28" y="282"/>
                      </a:lnTo>
                      <a:lnTo>
                        <a:pt x="22" y="309"/>
                      </a:lnTo>
                      <a:lnTo>
                        <a:pt x="17" y="335"/>
                      </a:lnTo>
                      <a:lnTo>
                        <a:pt x="12" y="363"/>
                      </a:lnTo>
                      <a:lnTo>
                        <a:pt x="10" y="418"/>
                      </a:lnTo>
                      <a:lnTo>
                        <a:pt x="13" y="475"/>
                      </a:lnTo>
                      <a:lnTo>
                        <a:pt x="20" y="532"/>
                      </a:lnTo>
                      <a:lnTo>
                        <a:pt x="30" y="588"/>
                      </a:lnTo>
                      <a:lnTo>
                        <a:pt x="35" y="613"/>
                      </a:lnTo>
                      <a:lnTo>
                        <a:pt x="43" y="652"/>
                      </a:lnTo>
                      <a:lnTo>
                        <a:pt x="51" y="700"/>
                      </a:lnTo>
                      <a:lnTo>
                        <a:pt x="56" y="750"/>
                      </a:lnTo>
                      <a:lnTo>
                        <a:pt x="56" y="799"/>
                      </a:lnTo>
                      <a:lnTo>
                        <a:pt x="48" y="838"/>
                      </a:lnTo>
                      <a:lnTo>
                        <a:pt x="30" y="864"/>
                      </a:lnTo>
                      <a:lnTo>
                        <a:pt x="0" y="8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2" name="Freeform 137"/>
                <p:cNvSpPr/>
                <p:nvPr/>
              </p:nvSpPr>
              <p:spPr bwMode="auto">
                <a:xfrm>
                  <a:off x="3036" y="1646"/>
                  <a:ext cx="73" cy="427"/>
                </a:xfrm>
                <a:custGeom>
                  <a:avLst/>
                  <a:gdLst>
                    <a:gd name="T0" fmla="*/ 1 w 146"/>
                    <a:gd name="T1" fmla="*/ 1 h 854"/>
                    <a:gd name="T2" fmla="*/ 1 w 146"/>
                    <a:gd name="T3" fmla="*/ 1 h 854"/>
                    <a:gd name="T4" fmla="*/ 1 w 146"/>
                    <a:gd name="T5" fmla="*/ 1 h 854"/>
                    <a:gd name="T6" fmla="*/ 1 w 146"/>
                    <a:gd name="T7" fmla="*/ 1 h 854"/>
                    <a:gd name="T8" fmla="*/ 1 w 146"/>
                    <a:gd name="T9" fmla="*/ 1 h 854"/>
                    <a:gd name="T10" fmla="*/ 1 w 146"/>
                    <a:gd name="T11" fmla="*/ 1 h 854"/>
                    <a:gd name="T12" fmla="*/ 1 w 146"/>
                    <a:gd name="T13" fmla="*/ 1 h 854"/>
                    <a:gd name="T14" fmla="*/ 1 w 146"/>
                    <a:gd name="T15" fmla="*/ 1 h 854"/>
                    <a:gd name="T16" fmla="*/ 1 w 146"/>
                    <a:gd name="T17" fmla="*/ 1 h 854"/>
                    <a:gd name="T18" fmla="*/ 1 w 146"/>
                    <a:gd name="T19" fmla="*/ 2 h 854"/>
                    <a:gd name="T20" fmla="*/ 1 w 146"/>
                    <a:gd name="T21" fmla="*/ 2 h 854"/>
                    <a:gd name="T22" fmla="*/ 1 w 146"/>
                    <a:gd name="T23" fmla="*/ 3 h 854"/>
                    <a:gd name="T24" fmla="*/ 1 w 146"/>
                    <a:gd name="T25" fmla="*/ 3 h 854"/>
                    <a:gd name="T26" fmla="*/ 1 w 146"/>
                    <a:gd name="T27" fmla="*/ 3 h 854"/>
                    <a:gd name="T28" fmla="*/ 1 w 146"/>
                    <a:gd name="T29" fmla="*/ 3 h 854"/>
                    <a:gd name="T30" fmla="*/ 1 w 146"/>
                    <a:gd name="T31" fmla="*/ 3 h 854"/>
                    <a:gd name="T32" fmla="*/ 1 w 146"/>
                    <a:gd name="T33" fmla="*/ 3 h 854"/>
                    <a:gd name="T34" fmla="*/ 1 w 146"/>
                    <a:gd name="T35" fmla="*/ 3 h 854"/>
                    <a:gd name="T36" fmla="*/ 1 w 146"/>
                    <a:gd name="T37" fmla="*/ 3 h 854"/>
                    <a:gd name="T38" fmla="*/ 1 w 146"/>
                    <a:gd name="T39" fmla="*/ 3 h 854"/>
                    <a:gd name="T40" fmla="*/ 1 w 146"/>
                    <a:gd name="T41" fmla="*/ 3 h 854"/>
                    <a:gd name="T42" fmla="*/ 1 w 146"/>
                    <a:gd name="T43" fmla="*/ 3 h 854"/>
                    <a:gd name="T44" fmla="*/ 1 w 146"/>
                    <a:gd name="T45" fmla="*/ 3 h 854"/>
                    <a:gd name="T46" fmla="*/ 1 w 146"/>
                    <a:gd name="T47" fmla="*/ 2 h 854"/>
                    <a:gd name="T48" fmla="*/ 1 w 146"/>
                    <a:gd name="T49" fmla="*/ 2 h 854"/>
                    <a:gd name="T50" fmla="*/ 1 w 146"/>
                    <a:gd name="T51" fmla="*/ 2 h 854"/>
                    <a:gd name="T52" fmla="*/ 1 w 146"/>
                    <a:gd name="T53" fmla="*/ 2 h 854"/>
                    <a:gd name="T54" fmla="*/ 1 w 146"/>
                    <a:gd name="T55" fmla="*/ 1 h 854"/>
                    <a:gd name="T56" fmla="*/ 1 w 146"/>
                    <a:gd name="T57" fmla="*/ 1 h 854"/>
                    <a:gd name="T58" fmla="*/ 1 w 146"/>
                    <a:gd name="T59" fmla="*/ 1 h 854"/>
                    <a:gd name="T60" fmla="*/ 1 w 146"/>
                    <a:gd name="T61" fmla="*/ 1 h 854"/>
                    <a:gd name="T62" fmla="*/ 1 w 146"/>
                    <a:gd name="T63" fmla="*/ 1 h 854"/>
                    <a:gd name="T64" fmla="*/ 1 w 146"/>
                    <a:gd name="T65" fmla="*/ 1 h 854"/>
                    <a:gd name="T66" fmla="*/ 1 w 146"/>
                    <a:gd name="T67" fmla="*/ 1 h 854"/>
                    <a:gd name="T68" fmla="*/ 1 w 146"/>
                    <a:gd name="T69" fmla="*/ 1 h 854"/>
                    <a:gd name="T70" fmla="*/ 1 w 146"/>
                    <a:gd name="T71" fmla="*/ 1 h 854"/>
                    <a:gd name="T72" fmla="*/ 0 w 146"/>
                    <a:gd name="T73" fmla="*/ 0 h 854"/>
                    <a:gd name="T74" fmla="*/ 0 w 146"/>
                    <a:gd name="T75" fmla="*/ 0 h 854"/>
                    <a:gd name="T76" fmla="*/ 0 w 146"/>
                    <a:gd name="T77" fmla="*/ 1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854"/>
                    <a:gd name="T119" fmla="*/ 146 w 146"/>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854">
                      <a:moveTo>
                        <a:pt x="0" y="1"/>
                      </a:moveTo>
                      <a:lnTo>
                        <a:pt x="8" y="10"/>
                      </a:lnTo>
                      <a:lnTo>
                        <a:pt x="15" y="19"/>
                      </a:lnTo>
                      <a:lnTo>
                        <a:pt x="21" y="30"/>
                      </a:lnTo>
                      <a:lnTo>
                        <a:pt x="27" y="40"/>
                      </a:lnTo>
                      <a:lnTo>
                        <a:pt x="31" y="51"/>
                      </a:lnTo>
                      <a:lnTo>
                        <a:pt x="36" y="63"/>
                      </a:lnTo>
                      <a:lnTo>
                        <a:pt x="40" y="74"/>
                      </a:lnTo>
                      <a:lnTo>
                        <a:pt x="44" y="86"/>
                      </a:lnTo>
                      <a:lnTo>
                        <a:pt x="50" y="101"/>
                      </a:lnTo>
                      <a:lnTo>
                        <a:pt x="55" y="116"/>
                      </a:lnTo>
                      <a:lnTo>
                        <a:pt x="61" y="130"/>
                      </a:lnTo>
                      <a:lnTo>
                        <a:pt x="67" y="145"/>
                      </a:lnTo>
                      <a:lnTo>
                        <a:pt x="73" y="159"/>
                      </a:lnTo>
                      <a:lnTo>
                        <a:pt x="78" y="174"/>
                      </a:lnTo>
                      <a:lnTo>
                        <a:pt x="83" y="189"/>
                      </a:lnTo>
                      <a:lnTo>
                        <a:pt x="87" y="205"/>
                      </a:lnTo>
                      <a:lnTo>
                        <a:pt x="96" y="255"/>
                      </a:lnTo>
                      <a:lnTo>
                        <a:pt x="105" y="305"/>
                      </a:lnTo>
                      <a:lnTo>
                        <a:pt x="112" y="356"/>
                      </a:lnTo>
                      <a:lnTo>
                        <a:pt x="120" y="406"/>
                      </a:lnTo>
                      <a:lnTo>
                        <a:pt x="128" y="467"/>
                      </a:lnTo>
                      <a:lnTo>
                        <a:pt x="131" y="530"/>
                      </a:lnTo>
                      <a:lnTo>
                        <a:pt x="129" y="592"/>
                      </a:lnTo>
                      <a:lnTo>
                        <a:pt x="118" y="652"/>
                      </a:lnTo>
                      <a:lnTo>
                        <a:pt x="110" y="677"/>
                      </a:lnTo>
                      <a:lnTo>
                        <a:pt x="101" y="701"/>
                      </a:lnTo>
                      <a:lnTo>
                        <a:pt x="93" y="726"/>
                      </a:lnTo>
                      <a:lnTo>
                        <a:pt x="85" y="750"/>
                      </a:lnTo>
                      <a:lnTo>
                        <a:pt x="77" y="775"/>
                      </a:lnTo>
                      <a:lnTo>
                        <a:pt x="69" y="799"/>
                      </a:lnTo>
                      <a:lnTo>
                        <a:pt x="61" y="824"/>
                      </a:lnTo>
                      <a:lnTo>
                        <a:pt x="54" y="849"/>
                      </a:lnTo>
                      <a:lnTo>
                        <a:pt x="54" y="852"/>
                      </a:lnTo>
                      <a:lnTo>
                        <a:pt x="57" y="854"/>
                      </a:lnTo>
                      <a:lnTo>
                        <a:pt x="60" y="852"/>
                      </a:lnTo>
                      <a:lnTo>
                        <a:pt x="61" y="850"/>
                      </a:lnTo>
                      <a:lnTo>
                        <a:pt x="72" y="821"/>
                      </a:lnTo>
                      <a:lnTo>
                        <a:pt x="82" y="792"/>
                      </a:lnTo>
                      <a:lnTo>
                        <a:pt x="92" y="764"/>
                      </a:lnTo>
                      <a:lnTo>
                        <a:pt x="103" y="735"/>
                      </a:lnTo>
                      <a:lnTo>
                        <a:pt x="113" y="706"/>
                      </a:lnTo>
                      <a:lnTo>
                        <a:pt x="123" y="678"/>
                      </a:lnTo>
                      <a:lnTo>
                        <a:pt x="131" y="648"/>
                      </a:lnTo>
                      <a:lnTo>
                        <a:pt x="139" y="620"/>
                      </a:lnTo>
                      <a:lnTo>
                        <a:pt x="146" y="569"/>
                      </a:lnTo>
                      <a:lnTo>
                        <a:pt x="146" y="517"/>
                      </a:lnTo>
                      <a:lnTo>
                        <a:pt x="142" y="465"/>
                      </a:lnTo>
                      <a:lnTo>
                        <a:pt x="136" y="414"/>
                      </a:lnTo>
                      <a:lnTo>
                        <a:pt x="131" y="386"/>
                      </a:lnTo>
                      <a:lnTo>
                        <a:pt x="127" y="357"/>
                      </a:lnTo>
                      <a:lnTo>
                        <a:pt x="121" y="327"/>
                      </a:lnTo>
                      <a:lnTo>
                        <a:pt x="115" y="298"/>
                      </a:lnTo>
                      <a:lnTo>
                        <a:pt x="110" y="269"/>
                      </a:lnTo>
                      <a:lnTo>
                        <a:pt x="103" y="240"/>
                      </a:lnTo>
                      <a:lnTo>
                        <a:pt x="97" y="212"/>
                      </a:lnTo>
                      <a:lnTo>
                        <a:pt x="90" y="183"/>
                      </a:lnTo>
                      <a:lnTo>
                        <a:pt x="87" y="170"/>
                      </a:lnTo>
                      <a:lnTo>
                        <a:pt x="82" y="157"/>
                      </a:lnTo>
                      <a:lnTo>
                        <a:pt x="77" y="145"/>
                      </a:lnTo>
                      <a:lnTo>
                        <a:pt x="72" y="132"/>
                      </a:lnTo>
                      <a:lnTo>
                        <a:pt x="66" y="119"/>
                      </a:lnTo>
                      <a:lnTo>
                        <a:pt x="59" y="107"/>
                      </a:lnTo>
                      <a:lnTo>
                        <a:pt x="53" y="95"/>
                      </a:lnTo>
                      <a:lnTo>
                        <a:pt x="47" y="83"/>
                      </a:lnTo>
                      <a:lnTo>
                        <a:pt x="42" y="70"/>
                      </a:lnTo>
                      <a:lnTo>
                        <a:pt x="37" y="59"/>
                      </a:lnTo>
                      <a:lnTo>
                        <a:pt x="32" y="48"/>
                      </a:lnTo>
                      <a:lnTo>
                        <a:pt x="28" y="38"/>
                      </a:lnTo>
                      <a:lnTo>
                        <a:pt x="23" y="28"/>
                      </a:lnTo>
                      <a:lnTo>
                        <a:pt x="16" y="18"/>
                      </a:lnTo>
                      <a:lnTo>
                        <a:pt x="9" y="9"/>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3" name="Freeform 138"/>
                <p:cNvSpPr/>
                <p:nvPr/>
              </p:nvSpPr>
              <p:spPr bwMode="auto">
                <a:xfrm>
                  <a:off x="3113" y="2354"/>
                  <a:ext cx="45" cy="25"/>
                </a:xfrm>
                <a:custGeom>
                  <a:avLst/>
                  <a:gdLst>
                    <a:gd name="T0" fmla="*/ 0 w 90"/>
                    <a:gd name="T1" fmla="*/ 1 h 49"/>
                    <a:gd name="T2" fmla="*/ 1 w 90"/>
                    <a:gd name="T3" fmla="*/ 1 h 49"/>
                    <a:gd name="T4" fmla="*/ 1 w 90"/>
                    <a:gd name="T5" fmla="*/ 1 h 49"/>
                    <a:gd name="T6" fmla="*/ 1 w 90"/>
                    <a:gd name="T7" fmla="*/ 1 h 49"/>
                    <a:gd name="T8" fmla="*/ 1 w 90"/>
                    <a:gd name="T9" fmla="*/ 1 h 49"/>
                    <a:gd name="T10" fmla="*/ 1 w 90"/>
                    <a:gd name="T11" fmla="*/ 1 h 49"/>
                    <a:gd name="T12" fmla="*/ 1 w 90"/>
                    <a:gd name="T13" fmla="*/ 1 h 49"/>
                    <a:gd name="T14" fmla="*/ 1 w 90"/>
                    <a:gd name="T15" fmla="*/ 1 h 49"/>
                    <a:gd name="T16" fmla="*/ 1 w 90"/>
                    <a:gd name="T17" fmla="*/ 1 h 49"/>
                    <a:gd name="T18" fmla="*/ 1 w 90"/>
                    <a:gd name="T19" fmla="*/ 1 h 49"/>
                    <a:gd name="T20" fmla="*/ 1 w 90"/>
                    <a:gd name="T21" fmla="*/ 1 h 49"/>
                    <a:gd name="T22" fmla="*/ 1 w 90"/>
                    <a:gd name="T23" fmla="*/ 1 h 49"/>
                    <a:gd name="T24" fmla="*/ 1 w 90"/>
                    <a:gd name="T25" fmla="*/ 1 h 49"/>
                    <a:gd name="T26" fmla="*/ 1 w 90"/>
                    <a:gd name="T27" fmla="*/ 1 h 49"/>
                    <a:gd name="T28" fmla="*/ 1 w 90"/>
                    <a:gd name="T29" fmla="*/ 1 h 49"/>
                    <a:gd name="T30" fmla="*/ 1 w 90"/>
                    <a:gd name="T31" fmla="*/ 1 h 49"/>
                    <a:gd name="T32" fmla="*/ 1 w 90"/>
                    <a:gd name="T33" fmla="*/ 1 h 49"/>
                    <a:gd name="T34" fmla="*/ 1 w 90"/>
                    <a:gd name="T35" fmla="*/ 1 h 49"/>
                    <a:gd name="T36" fmla="*/ 1 w 90"/>
                    <a:gd name="T37" fmla="*/ 1 h 49"/>
                    <a:gd name="T38" fmla="*/ 1 w 90"/>
                    <a:gd name="T39" fmla="*/ 1 h 49"/>
                    <a:gd name="T40" fmla="*/ 1 w 90"/>
                    <a:gd name="T41" fmla="*/ 1 h 49"/>
                    <a:gd name="T42" fmla="*/ 1 w 90"/>
                    <a:gd name="T43" fmla="*/ 1 h 49"/>
                    <a:gd name="T44" fmla="*/ 1 w 90"/>
                    <a:gd name="T45" fmla="*/ 1 h 49"/>
                    <a:gd name="T46" fmla="*/ 1 w 90"/>
                    <a:gd name="T47" fmla="*/ 1 h 49"/>
                    <a:gd name="T48" fmla="*/ 1 w 90"/>
                    <a:gd name="T49" fmla="*/ 1 h 49"/>
                    <a:gd name="T50" fmla="*/ 1 w 90"/>
                    <a:gd name="T51" fmla="*/ 1 h 49"/>
                    <a:gd name="T52" fmla="*/ 1 w 90"/>
                    <a:gd name="T53" fmla="*/ 1 h 49"/>
                    <a:gd name="T54" fmla="*/ 1 w 90"/>
                    <a:gd name="T55" fmla="*/ 0 h 49"/>
                    <a:gd name="T56" fmla="*/ 0 w 90"/>
                    <a:gd name="T57" fmla="*/ 0 h 49"/>
                    <a:gd name="T58" fmla="*/ 0 w 90"/>
                    <a:gd name="T59" fmla="*/ 0 h 49"/>
                    <a:gd name="T60" fmla="*/ 0 w 90"/>
                    <a:gd name="T61" fmla="*/ 0 h 49"/>
                    <a:gd name="T62" fmla="*/ 0 w 90"/>
                    <a:gd name="T63" fmla="*/ 1 h 49"/>
                    <a:gd name="T64" fmla="*/ 0 w 90"/>
                    <a:gd name="T65" fmla="*/ 1 h 49"/>
                    <a:gd name="T66" fmla="*/ 0 w 90"/>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49"/>
                    <a:gd name="T104" fmla="*/ 90 w 90"/>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49">
                      <a:moveTo>
                        <a:pt x="0" y="1"/>
                      </a:moveTo>
                      <a:lnTo>
                        <a:pt x="7" y="2"/>
                      </a:lnTo>
                      <a:lnTo>
                        <a:pt x="13" y="3"/>
                      </a:lnTo>
                      <a:lnTo>
                        <a:pt x="19" y="5"/>
                      </a:lnTo>
                      <a:lnTo>
                        <a:pt x="24" y="8"/>
                      </a:lnTo>
                      <a:lnTo>
                        <a:pt x="30" y="10"/>
                      </a:lnTo>
                      <a:lnTo>
                        <a:pt x="36" y="14"/>
                      </a:lnTo>
                      <a:lnTo>
                        <a:pt x="42" y="17"/>
                      </a:lnTo>
                      <a:lnTo>
                        <a:pt x="48" y="20"/>
                      </a:lnTo>
                      <a:lnTo>
                        <a:pt x="52" y="24"/>
                      </a:lnTo>
                      <a:lnTo>
                        <a:pt x="57" y="27"/>
                      </a:lnTo>
                      <a:lnTo>
                        <a:pt x="60" y="31"/>
                      </a:lnTo>
                      <a:lnTo>
                        <a:pt x="65" y="34"/>
                      </a:lnTo>
                      <a:lnTo>
                        <a:pt x="69" y="39"/>
                      </a:lnTo>
                      <a:lnTo>
                        <a:pt x="73" y="42"/>
                      </a:lnTo>
                      <a:lnTo>
                        <a:pt x="77" y="46"/>
                      </a:lnTo>
                      <a:lnTo>
                        <a:pt x="82" y="49"/>
                      </a:lnTo>
                      <a:lnTo>
                        <a:pt x="86" y="49"/>
                      </a:lnTo>
                      <a:lnTo>
                        <a:pt x="89" y="45"/>
                      </a:lnTo>
                      <a:lnTo>
                        <a:pt x="90" y="41"/>
                      </a:lnTo>
                      <a:lnTo>
                        <a:pt x="89" y="38"/>
                      </a:lnTo>
                      <a:lnTo>
                        <a:pt x="81" y="29"/>
                      </a:lnTo>
                      <a:lnTo>
                        <a:pt x="72" y="20"/>
                      </a:lnTo>
                      <a:lnTo>
                        <a:pt x="61" y="14"/>
                      </a:lnTo>
                      <a:lnTo>
                        <a:pt x="50" y="8"/>
                      </a:lnTo>
                      <a:lnTo>
                        <a:pt x="37" y="4"/>
                      </a:lnTo>
                      <a:lnTo>
                        <a:pt x="24" y="1"/>
                      </a:lnTo>
                      <a:lnTo>
                        <a:pt x="1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4" name="Freeform 139"/>
                <p:cNvSpPr/>
                <p:nvPr/>
              </p:nvSpPr>
              <p:spPr bwMode="auto">
                <a:xfrm>
                  <a:off x="2953" y="2191"/>
                  <a:ext cx="110" cy="71"/>
                </a:xfrm>
                <a:custGeom>
                  <a:avLst/>
                  <a:gdLst>
                    <a:gd name="T0" fmla="*/ 1 w 220"/>
                    <a:gd name="T1" fmla="*/ 1 h 141"/>
                    <a:gd name="T2" fmla="*/ 1 w 220"/>
                    <a:gd name="T3" fmla="*/ 1 h 141"/>
                    <a:gd name="T4" fmla="*/ 1 w 220"/>
                    <a:gd name="T5" fmla="*/ 1 h 141"/>
                    <a:gd name="T6" fmla="*/ 1 w 220"/>
                    <a:gd name="T7" fmla="*/ 1 h 141"/>
                    <a:gd name="T8" fmla="*/ 1 w 220"/>
                    <a:gd name="T9" fmla="*/ 1 h 141"/>
                    <a:gd name="T10" fmla="*/ 1 w 220"/>
                    <a:gd name="T11" fmla="*/ 1 h 141"/>
                    <a:gd name="T12" fmla="*/ 1 w 220"/>
                    <a:gd name="T13" fmla="*/ 1 h 141"/>
                    <a:gd name="T14" fmla="*/ 1 w 220"/>
                    <a:gd name="T15" fmla="*/ 1 h 141"/>
                    <a:gd name="T16" fmla="*/ 1 w 220"/>
                    <a:gd name="T17" fmla="*/ 1 h 141"/>
                    <a:gd name="T18" fmla="*/ 1 w 220"/>
                    <a:gd name="T19" fmla="*/ 1 h 141"/>
                    <a:gd name="T20" fmla="*/ 1 w 220"/>
                    <a:gd name="T21" fmla="*/ 1 h 141"/>
                    <a:gd name="T22" fmla="*/ 1 w 220"/>
                    <a:gd name="T23" fmla="*/ 1 h 141"/>
                    <a:gd name="T24" fmla="*/ 1 w 220"/>
                    <a:gd name="T25" fmla="*/ 1 h 141"/>
                    <a:gd name="T26" fmla="*/ 1 w 220"/>
                    <a:gd name="T27" fmla="*/ 1 h 141"/>
                    <a:gd name="T28" fmla="*/ 1 w 220"/>
                    <a:gd name="T29" fmla="*/ 1 h 141"/>
                    <a:gd name="T30" fmla="*/ 1 w 220"/>
                    <a:gd name="T31" fmla="*/ 1 h 141"/>
                    <a:gd name="T32" fmla="*/ 1 w 220"/>
                    <a:gd name="T33" fmla="*/ 1 h 141"/>
                    <a:gd name="T34" fmla="*/ 1 w 220"/>
                    <a:gd name="T35" fmla="*/ 1 h 141"/>
                    <a:gd name="T36" fmla="*/ 1 w 220"/>
                    <a:gd name="T37" fmla="*/ 1 h 141"/>
                    <a:gd name="T38" fmla="*/ 1 w 220"/>
                    <a:gd name="T39" fmla="*/ 1 h 141"/>
                    <a:gd name="T40" fmla="*/ 1 w 220"/>
                    <a:gd name="T41" fmla="*/ 1 h 141"/>
                    <a:gd name="T42" fmla="*/ 1 w 220"/>
                    <a:gd name="T43" fmla="*/ 1 h 141"/>
                    <a:gd name="T44" fmla="*/ 1 w 220"/>
                    <a:gd name="T45" fmla="*/ 1 h 141"/>
                    <a:gd name="T46" fmla="*/ 1 w 220"/>
                    <a:gd name="T47" fmla="*/ 1 h 141"/>
                    <a:gd name="T48" fmla="*/ 1 w 220"/>
                    <a:gd name="T49" fmla="*/ 1 h 141"/>
                    <a:gd name="T50" fmla="*/ 1 w 220"/>
                    <a:gd name="T51" fmla="*/ 0 h 141"/>
                    <a:gd name="T52" fmla="*/ 1 w 220"/>
                    <a:gd name="T53" fmla="*/ 1 h 141"/>
                    <a:gd name="T54" fmla="*/ 0 w 220"/>
                    <a:gd name="T55" fmla="*/ 1 h 141"/>
                    <a:gd name="T56" fmla="*/ 0 w 220"/>
                    <a:gd name="T57" fmla="*/ 1 h 141"/>
                    <a:gd name="T58" fmla="*/ 1 w 220"/>
                    <a:gd name="T59" fmla="*/ 1 h 141"/>
                    <a:gd name="T60" fmla="*/ 1 w 220"/>
                    <a:gd name="T61" fmla="*/ 1 h 141"/>
                    <a:gd name="T62" fmla="*/ 1 w 220"/>
                    <a:gd name="T63" fmla="*/ 1 h 141"/>
                    <a:gd name="T64" fmla="*/ 1 w 220"/>
                    <a:gd name="T65" fmla="*/ 1 h 141"/>
                    <a:gd name="T66" fmla="*/ 1 w 220"/>
                    <a:gd name="T67" fmla="*/ 1 h 141"/>
                    <a:gd name="T68" fmla="*/ 1 w 220"/>
                    <a:gd name="T69" fmla="*/ 1 h 141"/>
                    <a:gd name="T70" fmla="*/ 1 w 220"/>
                    <a:gd name="T71" fmla="*/ 1 h 141"/>
                    <a:gd name="T72" fmla="*/ 1 w 220"/>
                    <a:gd name="T73" fmla="*/ 1 h 141"/>
                    <a:gd name="T74" fmla="*/ 1 w 220"/>
                    <a:gd name="T75" fmla="*/ 1 h 141"/>
                    <a:gd name="T76" fmla="*/ 1 w 220"/>
                    <a:gd name="T77" fmla="*/ 1 h 141"/>
                    <a:gd name="T78" fmla="*/ 1 w 220"/>
                    <a:gd name="T79" fmla="*/ 1 h 141"/>
                    <a:gd name="T80" fmla="*/ 1 w 220"/>
                    <a:gd name="T81" fmla="*/ 1 h 141"/>
                    <a:gd name="T82" fmla="*/ 1 w 220"/>
                    <a:gd name="T83" fmla="*/ 1 h 141"/>
                    <a:gd name="T84" fmla="*/ 1 w 220"/>
                    <a:gd name="T85" fmla="*/ 1 h 141"/>
                    <a:gd name="T86" fmla="*/ 1 w 220"/>
                    <a:gd name="T87" fmla="*/ 1 h 141"/>
                    <a:gd name="T88" fmla="*/ 1 w 220"/>
                    <a:gd name="T89" fmla="*/ 1 h 141"/>
                    <a:gd name="T90" fmla="*/ 1 w 220"/>
                    <a:gd name="T91" fmla="*/ 1 h 141"/>
                    <a:gd name="T92" fmla="*/ 1 w 220"/>
                    <a:gd name="T93" fmla="*/ 1 h 141"/>
                    <a:gd name="T94" fmla="*/ 1 w 220"/>
                    <a:gd name="T95" fmla="*/ 1 h 141"/>
                    <a:gd name="T96" fmla="*/ 1 w 220"/>
                    <a:gd name="T97" fmla="*/ 1 h 141"/>
                    <a:gd name="T98" fmla="*/ 1 w 220"/>
                    <a:gd name="T99" fmla="*/ 1 h 141"/>
                    <a:gd name="T100" fmla="*/ 1 w 220"/>
                    <a:gd name="T101" fmla="*/ 1 h 141"/>
                    <a:gd name="T102" fmla="*/ 1 w 220"/>
                    <a:gd name="T103" fmla="*/ 1 h 141"/>
                    <a:gd name="T104" fmla="*/ 1 w 220"/>
                    <a:gd name="T105" fmla="*/ 1 h 141"/>
                    <a:gd name="T106" fmla="*/ 1 w 220"/>
                    <a:gd name="T107" fmla="*/ 1 h 141"/>
                    <a:gd name="T108" fmla="*/ 1 w 220"/>
                    <a:gd name="T109" fmla="*/ 1 h 141"/>
                    <a:gd name="T110" fmla="*/ 1 w 220"/>
                    <a:gd name="T111" fmla="*/ 1 h 141"/>
                    <a:gd name="T112" fmla="*/ 1 w 220"/>
                    <a:gd name="T113" fmla="*/ 1 h 141"/>
                    <a:gd name="T114" fmla="*/ 1 w 220"/>
                    <a:gd name="T115" fmla="*/ 1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0"/>
                    <a:gd name="T175" fmla="*/ 0 h 141"/>
                    <a:gd name="T176" fmla="*/ 220 w 220"/>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0" h="141">
                      <a:moveTo>
                        <a:pt x="220" y="140"/>
                      </a:moveTo>
                      <a:lnTo>
                        <a:pt x="213" y="126"/>
                      </a:lnTo>
                      <a:lnTo>
                        <a:pt x="206" y="113"/>
                      </a:lnTo>
                      <a:lnTo>
                        <a:pt x="199" y="100"/>
                      </a:lnTo>
                      <a:lnTo>
                        <a:pt x="192" y="86"/>
                      </a:lnTo>
                      <a:lnTo>
                        <a:pt x="184" y="73"/>
                      </a:lnTo>
                      <a:lnTo>
                        <a:pt x="174" y="62"/>
                      </a:lnTo>
                      <a:lnTo>
                        <a:pt x="160" y="50"/>
                      </a:lnTo>
                      <a:lnTo>
                        <a:pt x="143" y="41"/>
                      </a:lnTo>
                      <a:lnTo>
                        <a:pt x="135" y="39"/>
                      </a:lnTo>
                      <a:lnTo>
                        <a:pt x="127" y="36"/>
                      </a:lnTo>
                      <a:lnTo>
                        <a:pt x="119" y="36"/>
                      </a:lnTo>
                      <a:lnTo>
                        <a:pt x="110" y="36"/>
                      </a:lnTo>
                      <a:lnTo>
                        <a:pt x="100" y="36"/>
                      </a:lnTo>
                      <a:lnTo>
                        <a:pt x="91" y="38"/>
                      </a:lnTo>
                      <a:lnTo>
                        <a:pt x="83" y="39"/>
                      </a:lnTo>
                      <a:lnTo>
                        <a:pt x="75" y="40"/>
                      </a:lnTo>
                      <a:lnTo>
                        <a:pt x="66" y="39"/>
                      </a:lnTo>
                      <a:lnTo>
                        <a:pt x="55" y="36"/>
                      </a:lnTo>
                      <a:lnTo>
                        <a:pt x="45" y="33"/>
                      </a:lnTo>
                      <a:lnTo>
                        <a:pt x="36" y="27"/>
                      </a:lnTo>
                      <a:lnTo>
                        <a:pt x="27" y="21"/>
                      </a:lnTo>
                      <a:lnTo>
                        <a:pt x="17" y="15"/>
                      </a:lnTo>
                      <a:lnTo>
                        <a:pt x="10" y="8"/>
                      </a:lnTo>
                      <a:lnTo>
                        <a:pt x="5" y="1"/>
                      </a:lnTo>
                      <a:lnTo>
                        <a:pt x="4" y="0"/>
                      </a:lnTo>
                      <a:lnTo>
                        <a:pt x="1" y="1"/>
                      </a:lnTo>
                      <a:lnTo>
                        <a:pt x="0" y="3"/>
                      </a:lnTo>
                      <a:lnTo>
                        <a:pt x="0" y="4"/>
                      </a:lnTo>
                      <a:lnTo>
                        <a:pt x="6" y="17"/>
                      </a:lnTo>
                      <a:lnTo>
                        <a:pt x="14" y="28"/>
                      </a:lnTo>
                      <a:lnTo>
                        <a:pt x="23" y="38"/>
                      </a:lnTo>
                      <a:lnTo>
                        <a:pt x="34" y="46"/>
                      </a:lnTo>
                      <a:lnTo>
                        <a:pt x="44" y="53"/>
                      </a:lnTo>
                      <a:lnTo>
                        <a:pt x="57" y="57"/>
                      </a:lnTo>
                      <a:lnTo>
                        <a:pt x="69" y="61"/>
                      </a:lnTo>
                      <a:lnTo>
                        <a:pt x="83" y="61"/>
                      </a:lnTo>
                      <a:lnTo>
                        <a:pt x="96" y="60"/>
                      </a:lnTo>
                      <a:lnTo>
                        <a:pt x="108" y="56"/>
                      </a:lnTo>
                      <a:lnTo>
                        <a:pt x="120" y="54"/>
                      </a:lnTo>
                      <a:lnTo>
                        <a:pt x="131" y="53"/>
                      </a:lnTo>
                      <a:lnTo>
                        <a:pt x="142" y="53"/>
                      </a:lnTo>
                      <a:lnTo>
                        <a:pt x="152" y="55"/>
                      </a:lnTo>
                      <a:lnTo>
                        <a:pt x="164" y="61"/>
                      </a:lnTo>
                      <a:lnTo>
                        <a:pt x="175" y="70"/>
                      </a:lnTo>
                      <a:lnTo>
                        <a:pt x="182" y="78"/>
                      </a:lnTo>
                      <a:lnTo>
                        <a:pt x="187" y="86"/>
                      </a:lnTo>
                      <a:lnTo>
                        <a:pt x="192" y="95"/>
                      </a:lnTo>
                      <a:lnTo>
                        <a:pt x="197" y="106"/>
                      </a:lnTo>
                      <a:lnTo>
                        <a:pt x="202" y="115"/>
                      </a:lnTo>
                      <a:lnTo>
                        <a:pt x="207" y="124"/>
                      </a:lnTo>
                      <a:lnTo>
                        <a:pt x="213" y="133"/>
                      </a:lnTo>
                      <a:lnTo>
                        <a:pt x="220" y="141"/>
                      </a:lnTo>
                      <a:lnTo>
                        <a:pt x="220" y="1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5" name="Freeform 140"/>
                <p:cNvSpPr/>
                <p:nvPr/>
              </p:nvSpPr>
              <p:spPr bwMode="auto">
                <a:xfrm>
                  <a:off x="2979" y="2224"/>
                  <a:ext cx="61" cy="38"/>
                </a:xfrm>
                <a:custGeom>
                  <a:avLst/>
                  <a:gdLst>
                    <a:gd name="T0" fmla="*/ 1 w 122"/>
                    <a:gd name="T1" fmla="*/ 0 h 75"/>
                    <a:gd name="T2" fmla="*/ 0 w 122"/>
                    <a:gd name="T3" fmla="*/ 1 h 75"/>
                    <a:gd name="T4" fmla="*/ 0 w 122"/>
                    <a:gd name="T5" fmla="*/ 1 h 75"/>
                    <a:gd name="T6" fmla="*/ 1 w 122"/>
                    <a:gd name="T7" fmla="*/ 1 h 75"/>
                    <a:gd name="T8" fmla="*/ 1 w 122"/>
                    <a:gd name="T9" fmla="*/ 1 h 75"/>
                    <a:gd name="T10" fmla="*/ 1 w 122"/>
                    <a:gd name="T11" fmla="*/ 1 h 75"/>
                    <a:gd name="T12" fmla="*/ 1 w 122"/>
                    <a:gd name="T13" fmla="*/ 1 h 75"/>
                    <a:gd name="T14" fmla="*/ 1 w 122"/>
                    <a:gd name="T15" fmla="*/ 1 h 75"/>
                    <a:gd name="T16" fmla="*/ 1 w 122"/>
                    <a:gd name="T17" fmla="*/ 1 h 75"/>
                    <a:gd name="T18" fmla="*/ 1 w 122"/>
                    <a:gd name="T19" fmla="*/ 1 h 75"/>
                    <a:gd name="T20" fmla="*/ 1 w 122"/>
                    <a:gd name="T21" fmla="*/ 1 h 75"/>
                    <a:gd name="T22" fmla="*/ 1 w 122"/>
                    <a:gd name="T23" fmla="*/ 1 h 75"/>
                    <a:gd name="T24" fmla="*/ 1 w 122"/>
                    <a:gd name="T25" fmla="*/ 1 h 75"/>
                    <a:gd name="T26" fmla="*/ 1 w 122"/>
                    <a:gd name="T27" fmla="*/ 1 h 75"/>
                    <a:gd name="T28" fmla="*/ 1 w 122"/>
                    <a:gd name="T29" fmla="*/ 1 h 75"/>
                    <a:gd name="T30" fmla="*/ 1 w 122"/>
                    <a:gd name="T31" fmla="*/ 1 h 75"/>
                    <a:gd name="T32" fmla="*/ 1 w 122"/>
                    <a:gd name="T33" fmla="*/ 1 h 75"/>
                    <a:gd name="T34" fmla="*/ 1 w 122"/>
                    <a:gd name="T35" fmla="*/ 1 h 75"/>
                    <a:gd name="T36" fmla="*/ 1 w 122"/>
                    <a:gd name="T37" fmla="*/ 1 h 75"/>
                    <a:gd name="T38" fmla="*/ 1 w 122"/>
                    <a:gd name="T39" fmla="*/ 1 h 75"/>
                    <a:gd name="T40" fmla="*/ 1 w 122"/>
                    <a:gd name="T41" fmla="*/ 1 h 75"/>
                    <a:gd name="T42" fmla="*/ 1 w 122"/>
                    <a:gd name="T43" fmla="*/ 1 h 75"/>
                    <a:gd name="T44" fmla="*/ 1 w 122"/>
                    <a:gd name="T45" fmla="*/ 1 h 75"/>
                    <a:gd name="T46" fmla="*/ 1 w 122"/>
                    <a:gd name="T47" fmla="*/ 1 h 75"/>
                    <a:gd name="T48" fmla="*/ 1 w 122"/>
                    <a:gd name="T49" fmla="*/ 1 h 75"/>
                    <a:gd name="T50" fmla="*/ 1 w 122"/>
                    <a:gd name="T51" fmla="*/ 1 h 75"/>
                    <a:gd name="T52" fmla="*/ 1 w 122"/>
                    <a:gd name="T53" fmla="*/ 1 h 75"/>
                    <a:gd name="T54" fmla="*/ 1 w 122"/>
                    <a:gd name="T55" fmla="*/ 1 h 75"/>
                    <a:gd name="T56" fmla="*/ 1 w 122"/>
                    <a:gd name="T57" fmla="*/ 1 h 75"/>
                    <a:gd name="T58" fmla="*/ 1 w 122"/>
                    <a:gd name="T59" fmla="*/ 1 h 75"/>
                    <a:gd name="T60" fmla="*/ 1 w 122"/>
                    <a:gd name="T61" fmla="*/ 1 h 75"/>
                    <a:gd name="T62" fmla="*/ 1 w 122"/>
                    <a:gd name="T63" fmla="*/ 1 h 75"/>
                    <a:gd name="T64" fmla="*/ 1 w 122"/>
                    <a:gd name="T65" fmla="*/ 1 h 75"/>
                    <a:gd name="T66" fmla="*/ 1 w 122"/>
                    <a:gd name="T67" fmla="*/ 1 h 75"/>
                    <a:gd name="T68" fmla="*/ 1 w 122"/>
                    <a:gd name="T69" fmla="*/ 1 h 75"/>
                    <a:gd name="T70" fmla="*/ 1 w 122"/>
                    <a:gd name="T71" fmla="*/ 1 h 75"/>
                    <a:gd name="T72" fmla="*/ 1 w 122"/>
                    <a:gd name="T73" fmla="*/ 0 h 75"/>
                    <a:gd name="T74" fmla="*/ 1 w 122"/>
                    <a:gd name="T75" fmla="*/ 0 h 75"/>
                    <a:gd name="T76" fmla="*/ 1 w 122"/>
                    <a:gd name="T77" fmla="*/ 0 h 75"/>
                    <a:gd name="T78" fmla="*/ 1 w 122"/>
                    <a:gd name="T79" fmla="*/ 0 h 75"/>
                    <a:gd name="T80" fmla="*/ 1 w 122"/>
                    <a:gd name="T81" fmla="*/ 0 h 75"/>
                    <a:gd name="T82" fmla="*/ 1 w 12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75"/>
                    <a:gd name="T128" fmla="*/ 122 w 12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75">
                      <a:moveTo>
                        <a:pt x="2" y="0"/>
                      </a:moveTo>
                      <a:lnTo>
                        <a:pt x="0" y="10"/>
                      </a:lnTo>
                      <a:lnTo>
                        <a:pt x="0" y="20"/>
                      </a:lnTo>
                      <a:lnTo>
                        <a:pt x="4" y="28"/>
                      </a:lnTo>
                      <a:lnTo>
                        <a:pt x="8" y="37"/>
                      </a:lnTo>
                      <a:lnTo>
                        <a:pt x="14" y="45"/>
                      </a:lnTo>
                      <a:lnTo>
                        <a:pt x="21" y="52"/>
                      </a:lnTo>
                      <a:lnTo>
                        <a:pt x="29" y="59"/>
                      </a:lnTo>
                      <a:lnTo>
                        <a:pt x="37" y="65"/>
                      </a:lnTo>
                      <a:lnTo>
                        <a:pt x="47" y="71"/>
                      </a:lnTo>
                      <a:lnTo>
                        <a:pt x="59" y="74"/>
                      </a:lnTo>
                      <a:lnTo>
                        <a:pt x="70" y="75"/>
                      </a:lnTo>
                      <a:lnTo>
                        <a:pt x="81" y="75"/>
                      </a:lnTo>
                      <a:lnTo>
                        <a:pt x="92" y="72"/>
                      </a:lnTo>
                      <a:lnTo>
                        <a:pt x="103" y="67"/>
                      </a:lnTo>
                      <a:lnTo>
                        <a:pt x="112" y="60"/>
                      </a:lnTo>
                      <a:lnTo>
                        <a:pt x="121" y="51"/>
                      </a:lnTo>
                      <a:lnTo>
                        <a:pt x="122" y="48"/>
                      </a:lnTo>
                      <a:lnTo>
                        <a:pt x="122" y="45"/>
                      </a:lnTo>
                      <a:lnTo>
                        <a:pt x="121" y="43"/>
                      </a:lnTo>
                      <a:lnTo>
                        <a:pt x="119" y="44"/>
                      </a:lnTo>
                      <a:lnTo>
                        <a:pt x="110" y="50"/>
                      </a:lnTo>
                      <a:lnTo>
                        <a:pt x="101" y="55"/>
                      </a:lnTo>
                      <a:lnTo>
                        <a:pt x="92" y="57"/>
                      </a:lnTo>
                      <a:lnTo>
                        <a:pt x="83" y="58"/>
                      </a:lnTo>
                      <a:lnTo>
                        <a:pt x="74" y="58"/>
                      </a:lnTo>
                      <a:lnTo>
                        <a:pt x="65" y="57"/>
                      </a:lnTo>
                      <a:lnTo>
                        <a:pt x="55" y="53"/>
                      </a:lnTo>
                      <a:lnTo>
                        <a:pt x="46" y="48"/>
                      </a:lnTo>
                      <a:lnTo>
                        <a:pt x="39" y="44"/>
                      </a:lnTo>
                      <a:lnTo>
                        <a:pt x="31" y="40"/>
                      </a:lnTo>
                      <a:lnTo>
                        <a:pt x="23" y="35"/>
                      </a:lnTo>
                      <a:lnTo>
                        <a:pt x="16" y="30"/>
                      </a:lnTo>
                      <a:lnTo>
                        <a:pt x="9" y="25"/>
                      </a:lnTo>
                      <a:lnTo>
                        <a:pt x="5" y="18"/>
                      </a:lnTo>
                      <a:lnTo>
                        <a:pt x="2"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6" name="Freeform 141"/>
                <p:cNvSpPr/>
                <p:nvPr/>
              </p:nvSpPr>
              <p:spPr bwMode="auto">
                <a:xfrm>
                  <a:off x="2981" y="2217"/>
                  <a:ext cx="49" cy="35"/>
                </a:xfrm>
                <a:custGeom>
                  <a:avLst/>
                  <a:gdLst>
                    <a:gd name="T0" fmla="*/ 1 w 98"/>
                    <a:gd name="T1" fmla="*/ 1 h 70"/>
                    <a:gd name="T2" fmla="*/ 1 w 98"/>
                    <a:gd name="T3" fmla="*/ 1 h 70"/>
                    <a:gd name="T4" fmla="*/ 1 w 98"/>
                    <a:gd name="T5" fmla="*/ 1 h 70"/>
                    <a:gd name="T6" fmla="*/ 1 w 98"/>
                    <a:gd name="T7" fmla="*/ 1 h 70"/>
                    <a:gd name="T8" fmla="*/ 1 w 98"/>
                    <a:gd name="T9" fmla="*/ 1 h 70"/>
                    <a:gd name="T10" fmla="*/ 1 w 98"/>
                    <a:gd name="T11" fmla="*/ 1 h 70"/>
                    <a:gd name="T12" fmla="*/ 1 w 98"/>
                    <a:gd name="T13" fmla="*/ 1 h 70"/>
                    <a:gd name="T14" fmla="*/ 1 w 98"/>
                    <a:gd name="T15" fmla="*/ 1 h 70"/>
                    <a:gd name="T16" fmla="*/ 1 w 98"/>
                    <a:gd name="T17" fmla="*/ 1 h 70"/>
                    <a:gd name="T18" fmla="*/ 1 w 98"/>
                    <a:gd name="T19" fmla="*/ 1 h 70"/>
                    <a:gd name="T20" fmla="*/ 1 w 98"/>
                    <a:gd name="T21" fmla="*/ 1 h 70"/>
                    <a:gd name="T22" fmla="*/ 1 w 98"/>
                    <a:gd name="T23" fmla="*/ 1 h 70"/>
                    <a:gd name="T24" fmla="*/ 1 w 98"/>
                    <a:gd name="T25" fmla="*/ 1 h 70"/>
                    <a:gd name="T26" fmla="*/ 1 w 98"/>
                    <a:gd name="T27" fmla="*/ 1 h 70"/>
                    <a:gd name="T28" fmla="*/ 1 w 98"/>
                    <a:gd name="T29" fmla="*/ 1 h 70"/>
                    <a:gd name="T30" fmla="*/ 1 w 98"/>
                    <a:gd name="T31" fmla="*/ 1 h 70"/>
                    <a:gd name="T32" fmla="*/ 1 w 98"/>
                    <a:gd name="T33" fmla="*/ 1 h 70"/>
                    <a:gd name="T34" fmla="*/ 1 w 98"/>
                    <a:gd name="T35" fmla="*/ 1 h 70"/>
                    <a:gd name="T36" fmla="*/ 1 w 98"/>
                    <a:gd name="T37" fmla="*/ 1 h 70"/>
                    <a:gd name="T38" fmla="*/ 1 w 98"/>
                    <a:gd name="T39" fmla="*/ 1 h 70"/>
                    <a:gd name="T40" fmla="*/ 1 w 98"/>
                    <a:gd name="T41" fmla="*/ 1 h 70"/>
                    <a:gd name="T42" fmla="*/ 1 w 98"/>
                    <a:gd name="T43" fmla="*/ 0 h 70"/>
                    <a:gd name="T44" fmla="*/ 1 w 98"/>
                    <a:gd name="T45" fmla="*/ 0 h 70"/>
                    <a:gd name="T46" fmla="*/ 1 w 98"/>
                    <a:gd name="T47" fmla="*/ 1 h 70"/>
                    <a:gd name="T48" fmla="*/ 1 w 98"/>
                    <a:gd name="T49" fmla="*/ 1 h 70"/>
                    <a:gd name="T50" fmla="*/ 0 w 98"/>
                    <a:gd name="T51" fmla="*/ 1 h 70"/>
                    <a:gd name="T52" fmla="*/ 0 w 98"/>
                    <a:gd name="T53" fmla="*/ 1 h 70"/>
                    <a:gd name="T54" fmla="*/ 1 w 98"/>
                    <a:gd name="T55" fmla="*/ 1 h 70"/>
                    <a:gd name="T56" fmla="*/ 1 w 98"/>
                    <a:gd name="T57" fmla="*/ 1 h 70"/>
                    <a:gd name="T58" fmla="*/ 1 w 98"/>
                    <a:gd name="T59" fmla="*/ 1 h 70"/>
                    <a:gd name="T60" fmla="*/ 1 w 98"/>
                    <a:gd name="T61" fmla="*/ 1 h 70"/>
                    <a:gd name="T62" fmla="*/ 1 w 98"/>
                    <a:gd name="T63" fmla="*/ 1 h 70"/>
                    <a:gd name="T64" fmla="*/ 1 w 98"/>
                    <a:gd name="T65" fmla="*/ 1 h 70"/>
                    <a:gd name="T66" fmla="*/ 1 w 98"/>
                    <a:gd name="T67" fmla="*/ 1 h 70"/>
                    <a:gd name="T68" fmla="*/ 1 w 98"/>
                    <a:gd name="T69" fmla="*/ 1 h 70"/>
                    <a:gd name="T70" fmla="*/ 1 w 98"/>
                    <a:gd name="T71" fmla="*/ 1 h 70"/>
                    <a:gd name="T72" fmla="*/ 1 w 98"/>
                    <a:gd name="T73" fmla="*/ 1 h 70"/>
                    <a:gd name="T74" fmla="*/ 1 w 98"/>
                    <a:gd name="T75" fmla="*/ 1 h 70"/>
                    <a:gd name="T76" fmla="*/ 1 w 98"/>
                    <a:gd name="T77" fmla="*/ 1 h 70"/>
                    <a:gd name="T78" fmla="*/ 1 w 98"/>
                    <a:gd name="T79" fmla="*/ 1 h 70"/>
                    <a:gd name="T80" fmla="*/ 1 w 98"/>
                    <a:gd name="T81" fmla="*/ 1 h 70"/>
                    <a:gd name="T82" fmla="*/ 1 w 98"/>
                    <a:gd name="T83" fmla="*/ 1 h 70"/>
                    <a:gd name="T84" fmla="*/ 1 w 98"/>
                    <a:gd name="T85" fmla="*/ 1 h 70"/>
                    <a:gd name="T86" fmla="*/ 1 w 98"/>
                    <a:gd name="T87" fmla="*/ 1 h 70"/>
                    <a:gd name="T88" fmla="*/ 1 w 98"/>
                    <a:gd name="T89" fmla="*/ 1 h 70"/>
                    <a:gd name="T90" fmla="*/ 1 w 98"/>
                    <a:gd name="T91" fmla="*/ 1 h 70"/>
                    <a:gd name="T92" fmla="*/ 1 w 98"/>
                    <a:gd name="T93" fmla="*/ 1 h 70"/>
                    <a:gd name="T94" fmla="*/ 1 w 98"/>
                    <a:gd name="T95" fmla="*/ 1 h 70"/>
                    <a:gd name="T96" fmla="*/ 1 w 98"/>
                    <a:gd name="T97" fmla="*/ 1 h 70"/>
                    <a:gd name="T98" fmla="*/ 1 w 98"/>
                    <a:gd name="T99" fmla="*/ 1 h 70"/>
                    <a:gd name="T100" fmla="*/ 1 w 98"/>
                    <a:gd name="T101" fmla="*/ 1 h 70"/>
                    <a:gd name="T102" fmla="*/ 1 w 98"/>
                    <a:gd name="T103" fmla="*/ 1 h 70"/>
                    <a:gd name="T104" fmla="*/ 1 w 98"/>
                    <a:gd name="T105" fmla="*/ 1 h 70"/>
                    <a:gd name="T106" fmla="*/ 1 w 98"/>
                    <a:gd name="T107" fmla="*/ 1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70"/>
                    <a:gd name="T164" fmla="*/ 98 w 98"/>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70">
                      <a:moveTo>
                        <a:pt x="56" y="3"/>
                      </a:moveTo>
                      <a:lnTo>
                        <a:pt x="67" y="5"/>
                      </a:lnTo>
                      <a:lnTo>
                        <a:pt x="75" y="9"/>
                      </a:lnTo>
                      <a:lnTo>
                        <a:pt x="83" y="15"/>
                      </a:lnTo>
                      <a:lnTo>
                        <a:pt x="88" y="23"/>
                      </a:lnTo>
                      <a:lnTo>
                        <a:pt x="92" y="31"/>
                      </a:lnTo>
                      <a:lnTo>
                        <a:pt x="91" y="38"/>
                      </a:lnTo>
                      <a:lnTo>
                        <a:pt x="88" y="43"/>
                      </a:lnTo>
                      <a:lnTo>
                        <a:pt x="83" y="47"/>
                      </a:lnTo>
                      <a:lnTo>
                        <a:pt x="76" y="50"/>
                      </a:lnTo>
                      <a:lnTo>
                        <a:pt x="69" y="51"/>
                      </a:lnTo>
                      <a:lnTo>
                        <a:pt x="61" y="51"/>
                      </a:lnTo>
                      <a:lnTo>
                        <a:pt x="55" y="51"/>
                      </a:lnTo>
                      <a:lnTo>
                        <a:pt x="46" y="49"/>
                      </a:lnTo>
                      <a:lnTo>
                        <a:pt x="37" y="45"/>
                      </a:lnTo>
                      <a:lnTo>
                        <a:pt x="29" y="38"/>
                      </a:lnTo>
                      <a:lnTo>
                        <a:pt x="22" y="31"/>
                      </a:lnTo>
                      <a:lnTo>
                        <a:pt x="19" y="24"/>
                      </a:lnTo>
                      <a:lnTo>
                        <a:pt x="18" y="17"/>
                      </a:lnTo>
                      <a:lnTo>
                        <a:pt x="17" y="9"/>
                      </a:lnTo>
                      <a:lnTo>
                        <a:pt x="14" y="2"/>
                      </a:lnTo>
                      <a:lnTo>
                        <a:pt x="11" y="0"/>
                      </a:lnTo>
                      <a:lnTo>
                        <a:pt x="8" y="0"/>
                      </a:lnTo>
                      <a:lnTo>
                        <a:pt x="5" y="3"/>
                      </a:lnTo>
                      <a:lnTo>
                        <a:pt x="3" y="5"/>
                      </a:lnTo>
                      <a:lnTo>
                        <a:pt x="0" y="20"/>
                      </a:lnTo>
                      <a:lnTo>
                        <a:pt x="0" y="34"/>
                      </a:lnTo>
                      <a:lnTo>
                        <a:pt x="4" y="48"/>
                      </a:lnTo>
                      <a:lnTo>
                        <a:pt x="15" y="58"/>
                      </a:lnTo>
                      <a:lnTo>
                        <a:pt x="22" y="62"/>
                      </a:lnTo>
                      <a:lnTo>
                        <a:pt x="30" y="65"/>
                      </a:lnTo>
                      <a:lnTo>
                        <a:pt x="37" y="69"/>
                      </a:lnTo>
                      <a:lnTo>
                        <a:pt x="46" y="70"/>
                      </a:lnTo>
                      <a:lnTo>
                        <a:pt x="54" y="70"/>
                      </a:lnTo>
                      <a:lnTo>
                        <a:pt x="62" y="70"/>
                      </a:lnTo>
                      <a:lnTo>
                        <a:pt x="70" y="68"/>
                      </a:lnTo>
                      <a:lnTo>
                        <a:pt x="77" y="64"/>
                      </a:lnTo>
                      <a:lnTo>
                        <a:pt x="86" y="56"/>
                      </a:lnTo>
                      <a:lnTo>
                        <a:pt x="93" y="48"/>
                      </a:lnTo>
                      <a:lnTo>
                        <a:pt x="98" y="38"/>
                      </a:lnTo>
                      <a:lnTo>
                        <a:pt x="98" y="26"/>
                      </a:lnTo>
                      <a:lnTo>
                        <a:pt x="95" y="19"/>
                      </a:lnTo>
                      <a:lnTo>
                        <a:pt x="92" y="13"/>
                      </a:lnTo>
                      <a:lnTo>
                        <a:pt x="87" y="9"/>
                      </a:lnTo>
                      <a:lnTo>
                        <a:pt x="81" y="7"/>
                      </a:lnTo>
                      <a:lnTo>
                        <a:pt x="76" y="4"/>
                      </a:lnTo>
                      <a:lnTo>
                        <a:pt x="69" y="3"/>
                      </a:lnTo>
                      <a:lnTo>
                        <a:pt x="62" y="2"/>
                      </a:lnTo>
                      <a:lnTo>
                        <a:pt x="56" y="2"/>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7" name="Freeform 142"/>
                <p:cNvSpPr/>
                <p:nvPr/>
              </p:nvSpPr>
              <p:spPr bwMode="auto">
                <a:xfrm>
                  <a:off x="2988" y="2229"/>
                  <a:ext cx="29" cy="23"/>
                </a:xfrm>
                <a:custGeom>
                  <a:avLst/>
                  <a:gdLst>
                    <a:gd name="T0" fmla="*/ 0 w 59"/>
                    <a:gd name="T1" fmla="*/ 0 h 45"/>
                    <a:gd name="T2" fmla="*/ 0 w 59"/>
                    <a:gd name="T3" fmla="*/ 1 h 45"/>
                    <a:gd name="T4" fmla="*/ 0 w 59"/>
                    <a:gd name="T5" fmla="*/ 1 h 45"/>
                    <a:gd name="T6" fmla="*/ 0 w 59"/>
                    <a:gd name="T7" fmla="*/ 1 h 45"/>
                    <a:gd name="T8" fmla="*/ 0 w 59"/>
                    <a:gd name="T9" fmla="*/ 1 h 45"/>
                    <a:gd name="T10" fmla="*/ 0 w 59"/>
                    <a:gd name="T11" fmla="*/ 1 h 45"/>
                    <a:gd name="T12" fmla="*/ 0 w 59"/>
                    <a:gd name="T13" fmla="*/ 1 h 45"/>
                    <a:gd name="T14" fmla="*/ 0 w 59"/>
                    <a:gd name="T15" fmla="*/ 1 h 45"/>
                    <a:gd name="T16" fmla="*/ 0 w 59"/>
                    <a:gd name="T17" fmla="*/ 1 h 45"/>
                    <a:gd name="T18" fmla="*/ 0 w 59"/>
                    <a:gd name="T19" fmla="*/ 1 h 45"/>
                    <a:gd name="T20" fmla="*/ 0 w 59"/>
                    <a:gd name="T21" fmla="*/ 1 h 45"/>
                    <a:gd name="T22" fmla="*/ 0 w 59"/>
                    <a:gd name="T23" fmla="*/ 1 h 45"/>
                    <a:gd name="T24" fmla="*/ 0 w 59"/>
                    <a:gd name="T25" fmla="*/ 1 h 45"/>
                    <a:gd name="T26" fmla="*/ 0 w 59"/>
                    <a:gd name="T27" fmla="*/ 1 h 45"/>
                    <a:gd name="T28" fmla="*/ 0 w 59"/>
                    <a:gd name="T29" fmla="*/ 1 h 45"/>
                    <a:gd name="T30" fmla="*/ 0 w 59"/>
                    <a:gd name="T31" fmla="*/ 1 h 45"/>
                    <a:gd name="T32" fmla="*/ 0 w 59"/>
                    <a:gd name="T33" fmla="*/ 1 h 45"/>
                    <a:gd name="T34" fmla="*/ 0 w 59"/>
                    <a:gd name="T35" fmla="*/ 1 h 45"/>
                    <a:gd name="T36" fmla="*/ 0 w 59"/>
                    <a:gd name="T37" fmla="*/ 1 h 45"/>
                    <a:gd name="T38" fmla="*/ 0 w 59"/>
                    <a:gd name="T39" fmla="*/ 1 h 45"/>
                    <a:gd name="T40" fmla="*/ 0 w 59"/>
                    <a:gd name="T41" fmla="*/ 1 h 45"/>
                    <a:gd name="T42" fmla="*/ 0 w 59"/>
                    <a:gd name="T43" fmla="*/ 1 h 45"/>
                    <a:gd name="T44" fmla="*/ 0 w 59"/>
                    <a:gd name="T45" fmla="*/ 1 h 45"/>
                    <a:gd name="T46" fmla="*/ 0 w 59"/>
                    <a:gd name="T47" fmla="*/ 1 h 45"/>
                    <a:gd name="T48" fmla="*/ 0 w 59"/>
                    <a:gd name="T49" fmla="*/ 1 h 45"/>
                    <a:gd name="T50" fmla="*/ 0 w 59"/>
                    <a:gd name="T51" fmla="*/ 1 h 45"/>
                    <a:gd name="T52" fmla="*/ 0 w 59"/>
                    <a:gd name="T53" fmla="*/ 1 h 45"/>
                    <a:gd name="T54" fmla="*/ 0 w 59"/>
                    <a:gd name="T55" fmla="*/ 1 h 45"/>
                    <a:gd name="T56" fmla="*/ 0 w 59"/>
                    <a:gd name="T57" fmla="*/ 1 h 45"/>
                    <a:gd name="T58" fmla="*/ 0 w 59"/>
                    <a:gd name="T59" fmla="*/ 1 h 45"/>
                    <a:gd name="T60" fmla="*/ 0 w 59"/>
                    <a:gd name="T61" fmla="*/ 1 h 45"/>
                    <a:gd name="T62" fmla="*/ 0 w 59"/>
                    <a:gd name="T63" fmla="*/ 1 h 45"/>
                    <a:gd name="T64" fmla="*/ 0 w 59"/>
                    <a:gd name="T65" fmla="*/ 1 h 45"/>
                    <a:gd name="T66" fmla="*/ 0 w 59"/>
                    <a:gd name="T67" fmla="*/ 1 h 45"/>
                    <a:gd name="T68" fmla="*/ 0 w 59"/>
                    <a:gd name="T69" fmla="*/ 1 h 45"/>
                    <a:gd name="T70" fmla="*/ 0 w 59"/>
                    <a:gd name="T71" fmla="*/ 1 h 45"/>
                    <a:gd name="T72" fmla="*/ 0 w 59"/>
                    <a:gd name="T73" fmla="*/ 1 h 45"/>
                    <a:gd name="T74" fmla="*/ 0 w 59"/>
                    <a:gd name="T75" fmla="*/ 1 h 45"/>
                    <a:gd name="T76" fmla="*/ 0 w 59"/>
                    <a:gd name="T77" fmla="*/ 1 h 45"/>
                    <a:gd name="T78" fmla="*/ 0 w 59"/>
                    <a:gd name="T79" fmla="*/ 1 h 45"/>
                    <a:gd name="T80" fmla="*/ 0 w 59"/>
                    <a:gd name="T81" fmla="*/ 1 h 45"/>
                    <a:gd name="T82" fmla="*/ 0 w 59"/>
                    <a:gd name="T83" fmla="*/ 1 h 45"/>
                    <a:gd name="T84" fmla="*/ 0 w 59"/>
                    <a:gd name="T85" fmla="*/ 1 h 45"/>
                    <a:gd name="T86" fmla="*/ 0 w 59"/>
                    <a:gd name="T87" fmla="*/ 1 h 45"/>
                    <a:gd name="T88" fmla="*/ 0 w 59"/>
                    <a:gd name="T89" fmla="*/ 0 h 45"/>
                    <a:gd name="T90" fmla="*/ 0 w 59"/>
                    <a:gd name="T91" fmla="*/ 0 h 45"/>
                    <a:gd name="T92" fmla="*/ 0 w 59"/>
                    <a:gd name="T93" fmla="*/ 0 h 45"/>
                    <a:gd name="T94" fmla="*/ 0 w 59"/>
                    <a:gd name="T95" fmla="*/ 0 h 45"/>
                    <a:gd name="T96" fmla="*/ 0 w 59"/>
                    <a:gd name="T97" fmla="*/ 0 h 45"/>
                    <a:gd name="T98" fmla="*/ 0 w 59"/>
                    <a:gd name="T99" fmla="*/ 0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45"/>
                    <a:gd name="T152" fmla="*/ 59 w 59"/>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45">
                      <a:moveTo>
                        <a:pt x="55" y="0"/>
                      </a:moveTo>
                      <a:lnTo>
                        <a:pt x="56" y="3"/>
                      </a:lnTo>
                      <a:lnTo>
                        <a:pt x="56" y="7"/>
                      </a:lnTo>
                      <a:lnTo>
                        <a:pt x="53" y="9"/>
                      </a:lnTo>
                      <a:lnTo>
                        <a:pt x="50" y="10"/>
                      </a:lnTo>
                      <a:lnTo>
                        <a:pt x="45" y="10"/>
                      </a:lnTo>
                      <a:lnTo>
                        <a:pt x="41" y="10"/>
                      </a:lnTo>
                      <a:lnTo>
                        <a:pt x="35" y="10"/>
                      </a:lnTo>
                      <a:lnTo>
                        <a:pt x="31" y="10"/>
                      </a:lnTo>
                      <a:lnTo>
                        <a:pt x="30" y="10"/>
                      </a:lnTo>
                      <a:lnTo>
                        <a:pt x="28" y="9"/>
                      </a:lnTo>
                      <a:lnTo>
                        <a:pt x="27" y="8"/>
                      </a:lnTo>
                      <a:lnTo>
                        <a:pt x="25" y="7"/>
                      </a:lnTo>
                      <a:lnTo>
                        <a:pt x="23" y="7"/>
                      </a:lnTo>
                      <a:lnTo>
                        <a:pt x="22" y="7"/>
                      </a:lnTo>
                      <a:lnTo>
                        <a:pt x="21" y="7"/>
                      </a:lnTo>
                      <a:lnTo>
                        <a:pt x="22" y="7"/>
                      </a:lnTo>
                      <a:lnTo>
                        <a:pt x="23" y="7"/>
                      </a:lnTo>
                      <a:lnTo>
                        <a:pt x="22" y="7"/>
                      </a:lnTo>
                      <a:lnTo>
                        <a:pt x="21" y="7"/>
                      </a:lnTo>
                      <a:lnTo>
                        <a:pt x="20" y="6"/>
                      </a:lnTo>
                      <a:lnTo>
                        <a:pt x="19" y="6"/>
                      </a:lnTo>
                      <a:lnTo>
                        <a:pt x="17" y="6"/>
                      </a:lnTo>
                      <a:lnTo>
                        <a:pt x="15" y="6"/>
                      </a:lnTo>
                      <a:lnTo>
                        <a:pt x="13" y="7"/>
                      </a:lnTo>
                      <a:lnTo>
                        <a:pt x="12" y="8"/>
                      </a:lnTo>
                      <a:lnTo>
                        <a:pt x="13" y="7"/>
                      </a:lnTo>
                      <a:lnTo>
                        <a:pt x="6" y="14"/>
                      </a:lnTo>
                      <a:lnTo>
                        <a:pt x="2" y="22"/>
                      </a:lnTo>
                      <a:lnTo>
                        <a:pt x="0" y="32"/>
                      </a:lnTo>
                      <a:lnTo>
                        <a:pt x="5" y="41"/>
                      </a:lnTo>
                      <a:lnTo>
                        <a:pt x="11" y="44"/>
                      </a:lnTo>
                      <a:lnTo>
                        <a:pt x="17" y="45"/>
                      </a:lnTo>
                      <a:lnTo>
                        <a:pt x="23" y="44"/>
                      </a:lnTo>
                      <a:lnTo>
                        <a:pt x="29" y="41"/>
                      </a:lnTo>
                      <a:lnTo>
                        <a:pt x="35" y="39"/>
                      </a:lnTo>
                      <a:lnTo>
                        <a:pt x="41" y="36"/>
                      </a:lnTo>
                      <a:lnTo>
                        <a:pt x="46" y="32"/>
                      </a:lnTo>
                      <a:lnTo>
                        <a:pt x="51" y="27"/>
                      </a:lnTo>
                      <a:lnTo>
                        <a:pt x="56" y="21"/>
                      </a:lnTo>
                      <a:lnTo>
                        <a:pt x="59" y="14"/>
                      </a:lnTo>
                      <a:lnTo>
                        <a:pt x="59" y="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8" name="Freeform 143"/>
                <p:cNvSpPr/>
                <p:nvPr/>
              </p:nvSpPr>
              <p:spPr bwMode="auto">
                <a:xfrm>
                  <a:off x="3146" y="2375"/>
                  <a:ext cx="9" cy="39"/>
                </a:xfrm>
                <a:custGeom>
                  <a:avLst/>
                  <a:gdLst>
                    <a:gd name="T0" fmla="*/ 0 w 19"/>
                    <a:gd name="T1" fmla="*/ 1 h 78"/>
                    <a:gd name="T2" fmla="*/ 0 w 19"/>
                    <a:gd name="T3" fmla="*/ 1 h 78"/>
                    <a:gd name="T4" fmla="*/ 0 w 19"/>
                    <a:gd name="T5" fmla="*/ 1 h 78"/>
                    <a:gd name="T6" fmla="*/ 0 w 19"/>
                    <a:gd name="T7" fmla="*/ 1 h 78"/>
                    <a:gd name="T8" fmla="*/ 0 w 19"/>
                    <a:gd name="T9" fmla="*/ 1 h 78"/>
                    <a:gd name="T10" fmla="*/ 0 w 19"/>
                    <a:gd name="T11" fmla="*/ 1 h 78"/>
                    <a:gd name="T12" fmla="*/ 0 w 19"/>
                    <a:gd name="T13" fmla="*/ 1 h 78"/>
                    <a:gd name="T14" fmla="*/ 0 w 19"/>
                    <a:gd name="T15" fmla="*/ 1 h 78"/>
                    <a:gd name="T16" fmla="*/ 0 w 19"/>
                    <a:gd name="T17" fmla="*/ 1 h 78"/>
                    <a:gd name="T18" fmla="*/ 0 w 19"/>
                    <a:gd name="T19" fmla="*/ 1 h 78"/>
                    <a:gd name="T20" fmla="*/ 0 w 19"/>
                    <a:gd name="T21" fmla="*/ 1 h 78"/>
                    <a:gd name="T22" fmla="*/ 0 w 19"/>
                    <a:gd name="T23" fmla="*/ 1 h 78"/>
                    <a:gd name="T24" fmla="*/ 0 w 19"/>
                    <a:gd name="T25" fmla="*/ 0 h 78"/>
                    <a:gd name="T26" fmla="*/ 0 w 19"/>
                    <a:gd name="T27" fmla="*/ 0 h 78"/>
                    <a:gd name="T28" fmla="*/ 0 w 19"/>
                    <a:gd name="T29" fmla="*/ 0 h 78"/>
                    <a:gd name="T30" fmla="*/ 0 w 19"/>
                    <a:gd name="T31" fmla="*/ 0 h 78"/>
                    <a:gd name="T32" fmla="*/ 0 w 19"/>
                    <a:gd name="T33" fmla="*/ 1 h 78"/>
                    <a:gd name="T34" fmla="*/ 0 w 19"/>
                    <a:gd name="T35" fmla="*/ 1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8"/>
                    <a:gd name="T56" fmla="*/ 19 w 1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8">
                      <a:moveTo>
                        <a:pt x="19" y="2"/>
                      </a:moveTo>
                      <a:lnTo>
                        <a:pt x="16" y="20"/>
                      </a:lnTo>
                      <a:lnTo>
                        <a:pt x="13" y="38"/>
                      </a:lnTo>
                      <a:lnTo>
                        <a:pt x="7" y="57"/>
                      </a:lnTo>
                      <a:lnTo>
                        <a:pt x="0" y="75"/>
                      </a:lnTo>
                      <a:lnTo>
                        <a:pt x="0" y="78"/>
                      </a:lnTo>
                      <a:lnTo>
                        <a:pt x="1" y="78"/>
                      </a:lnTo>
                      <a:lnTo>
                        <a:pt x="2" y="78"/>
                      </a:lnTo>
                      <a:lnTo>
                        <a:pt x="5" y="76"/>
                      </a:lnTo>
                      <a:lnTo>
                        <a:pt x="12" y="58"/>
                      </a:lnTo>
                      <a:lnTo>
                        <a:pt x="16" y="40"/>
                      </a:lnTo>
                      <a:lnTo>
                        <a:pt x="19" y="20"/>
                      </a:lnTo>
                      <a:lnTo>
                        <a:pt x="19" y="0"/>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59" name="Freeform 144"/>
                <p:cNvSpPr/>
                <p:nvPr/>
              </p:nvSpPr>
              <p:spPr bwMode="auto">
                <a:xfrm>
                  <a:off x="3155" y="2352"/>
                  <a:ext cx="16" cy="29"/>
                </a:xfrm>
                <a:custGeom>
                  <a:avLst/>
                  <a:gdLst>
                    <a:gd name="T0" fmla="*/ 0 w 32"/>
                    <a:gd name="T1" fmla="*/ 1 h 58"/>
                    <a:gd name="T2" fmla="*/ 1 w 32"/>
                    <a:gd name="T3" fmla="*/ 1 h 58"/>
                    <a:gd name="T4" fmla="*/ 1 w 32"/>
                    <a:gd name="T5" fmla="*/ 1 h 58"/>
                    <a:gd name="T6" fmla="*/ 1 w 32"/>
                    <a:gd name="T7" fmla="*/ 1 h 58"/>
                    <a:gd name="T8" fmla="*/ 1 w 32"/>
                    <a:gd name="T9" fmla="*/ 1 h 58"/>
                    <a:gd name="T10" fmla="*/ 1 w 32"/>
                    <a:gd name="T11" fmla="*/ 1 h 58"/>
                    <a:gd name="T12" fmla="*/ 1 w 32"/>
                    <a:gd name="T13" fmla="*/ 1 h 58"/>
                    <a:gd name="T14" fmla="*/ 1 w 32"/>
                    <a:gd name="T15" fmla="*/ 1 h 58"/>
                    <a:gd name="T16" fmla="*/ 1 w 32"/>
                    <a:gd name="T17" fmla="*/ 1 h 58"/>
                    <a:gd name="T18" fmla="*/ 1 w 32"/>
                    <a:gd name="T19" fmla="*/ 0 h 58"/>
                    <a:gd name="T20" fmla="*/ 1 w 32"/>
                    <a:gd name="T21" fmla="*/ 0 h 58"/>
                    <a:gd name="T22" fmla="*/ 1 w 32"/>
                    <a:gd name="T23" fmla="*/ 0 h 58"/>
                    <a:gd name="T24" fmla="*/ 1 w 32"/>
                    <a:gd name="T25" fmla="*/ 0 h 58"/>
                    <a:gd name="T26" fmla="*/ 1 w 32"/>
                    <a:gd name="T27" fmla="*/ 1 h 58"/>
                    <a:gd name="T28" fmla="*/ 1 w 32"/>
                    <a:gd name="T29" fmla="*/ 1 h 58"/>
                    <a:gd name="T30" fmla="*/ 1 w 32"/>
                    <a:gd name="T31" fmla="*/ 1 h 58"/>
                    <a:gd name="T32" fmla="*/ 1 w 32"/>
                    <a:gd name="T33" fmla="*/ 1 h 58"/>
                    <a:gd name="T34" fmla="*/ 1 w 32"/>
                    <a:gd name="T35" fmla="*/ 1 h 58"/>
                    <a:gd name="T36" fmla="*/ 1 w 32"/>
                    <a:gd name="T37" fmla="*/ 1 h 58"/>
                    <a:gd name="T38" fmla="*/ 1 w 32"/>
                    <a:gd name="T39" fmla="*/ 1 h 58"/>
                    <a:gd name="T40" fmla="*/ 0 w 32"/>
                    <a:gd name="T41" fmla="*/ 1 h 58"/>
                    <a:gd name="T42" fmla="*/ 0 w 32"/>
                    <a:gd name="T43" fmla="*/ 1 h 58"/>
                    <a:gd name="T44" fmla="*/ 0 w 32"/>
                    <a:gd name="T45" fmla="*/ 1 h 58"/>
                    <a:gd name="T46" fmla="*/ 0 w 32"/>
                    <a:gd name="T47" fmla="*/ 1 h 58"/>
                    <a:gd name="T48" fmla="*/ 0 w 32"/>
                    <a:gd name="T49" fmla="*/ 1 h 58"/>
                    <a:gd name="T50" fmla="*/ 0 w 32"/>
                    <a:gd name="T51" fmla="*/ 1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8"/>
                    <a:gd name="T80" fmla="*/ 32 w 3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8">
                      <a:moveTo>
                        <a:pt x="0" y="58"/>
                      </a:moveTo>
                      <a:lnTo>
                        <a:pt x="5" y="52"/>
                      </a:lnTo>
                      <a:lnTo>
                        <a:pt x="11" y="45"/>
                      </a:lnTo>
                      <a:lnTo>
                        <a:pt x="16" y="38"/>
                      </a:lnTo>
                      <a:lnTo>
                        <a:pt x="20" y="31"/>
                      </a:lnTo>
                      <a:lnTo>
                        <a:pt x="25" y="24"/>
                      </a:lnTo>
                      <a:lnTo>
                        <a:pt x="29" y="18"/>
                      </a:lnTo>
                      <a:lnTo>
                        <a:pt x="32" y="9"/>
                      </a:lnTo>
                      <a:lnTo>
                        <a:pt x="32" y="1"/>
                      </a:lnTo>
                      <a:lnTo>
                        <a:pt x="32" y="0"/>
                      </a:lnTo>
                      <a:lnTo>
                        <a:pt x="31" y="0"/>
                      </a:lnTo>
                      <a:lnTo>
                        <a:pt x="29" y="0"/>
                      </a:lnTo>
                      <a:lnTo>
                        <a:pt x="28" y="0"/>
                      </a:lnTo>
                      <a:lnTo>
                        <a:pt x="24" y="3"/>
                      </a:lnTo>
                      <a:lnTo>
                        <a:pt x="20" y="8"/>
                      </a:lnTo>
                      <a:lnTo>
                        <a:pt x="18" y="15"/>
                      </a:lnTo>
                      <a:lnTo>
                        <a:pt x="17" y="21"/>
                      </a:lnTo>
                      <a:lnTo>
                        <a:pt x="13" y="30"/>
                      </a:lnTo>
                      <a:lnTo>
                        <a:pt x="9" y="39"/>
                      </a:lnTo>
                      <a:lnTo>
                        <a:pt x="4" y="49"/>
                      </a:lnTo>
                      <a:lnTo>
                        <a:pt x="0" y="57"/>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0" name="Freeform 145"/>
                <p:cNvSpPr/>
                <p:nvPr/>
              </p:nvSpPr>
              <p:spPr bwMode="auto">
                <a:xfrm>
                  <a:off x="2949" y="2386"/>
                  <a:ext cx="189" cy="54"/>
                </a:xfrm>
                <a:custGeom>
                  <a:avLst/>
                  <a:gdLst>
                    <a:gd name="T0" fmla="*/ 0 w 379"/>
                    <a:gd name="T1" fmla="*/ 0 h 110"/>
                    <a:gd name="T2" fmla="*/ 0 w 379"/>
                    <a:gd name="T3" fmla="*/ 0 h 110"/>
                    <a:gd name="T4" fmla="*/ 0 w 379"/>
                    <a:gd name="T5" fmla="*/ 0 h 110"/>
                    <a:gd name="T6" fmla="*/ 0 w 379"/>
                    <a:gd name="T7" fmla="*/ 0 h 110"/>
                    <a:gd name="T8" fmla="*/ 0 w 379"/>
                    <a:gd name="T9" fmla="*/ 0 h 110"/>
                    <a:gd name="T10" fmla="*/ 0 w 379"/>
                    <a:gd name="T11" fmla="*/ 0 h 110"/>
                    <a:gd name="T12" fmla="*/ 0 w 379"/>
                    <a:gd name="T13" fmla="*/ 0 h 110"/>
                    <a:gd name="T14" fmla="*/ 0 w 379"/>
                    <a:gd name="T15" fmla="*/ 0 h 110"/>
                    <a:gd name="T16" fmla="*/ 0 w 379"/>
                    <a:gd name="T17" fmla="*/ 0 h 110"/>
                    <a:gd name="T18" fmla="*/ 1 w 379"/>
                    <a:gd name="T19" fmla="*/ 0 h 110"/>
                    <a:gd name="T20" fmla="*/ 1 w 379"/>
                    <a:gd name="T21" fmla="*/ 0 h 110"/>
                    <a:gd name="T22" fmla="*/ 1 w 379"/>
                    <a:gd name="T23" fmla="*/ 0 h 110"/>
                    <a:gd name="T24" fmla="*/ 1 w 379"/>
                    <a:gd name="T25" fmla="*/ 0 h 110"/>
                    <a:gd name="T26" fmla="*/ 1 w 379"/>
                    <a:gd name="T27" fmla="*/ 0 h 110"/>
                    <a:gd name="T28" fmla="*/ 1 w 379"/>
                    <a:gd name="T29" fmla="*/ 0 h 110"/>
                    <a:gd name="T30" fmla="*/ 1 w 379"/>
                    <a:gd name="T31" fmla="*/ 0 h 110"/>
                    <a:gd name="T32" fmla="*/ 1 w 379"/>
                    <a:gd name="T33" fmla="*/ 0 h 110"/>
                    <a:gd name="T34" fmla="*/ 1 w 379"/>
                    <a:gd name="T35" fmla="*/ 0 h 110"/>
                    <a:gd name="T36" fmla="*/ 1 w 379"/>
                    <a:gd name="T37" fmla="*/ 0 h 110"/>
                    <a:gd name="T38" fmla="*/ 0 w 379"/>
                    <a:gd name="T39" fmla="*/ 0 h 110"/>
                    <a:gd name="T40" fmla="*/ 0 w 379"/>
                    <a:gd name="T41" fmla="*/ 0 h 110"/>
                    <a:gd name="T42" fmla="*/ 0 w 379"/>
                    <a:gd name="T43" fmla="*/ 0 h 110"/>
                    <a:gd name="T44" fmla="*/ 0 w 379"/>
                    <a:gd name="T45" fmla="*/ 0 h 110"/>
                    <a:gd name="T46" fmla="*/ 0 w 379"/>
                    <a:gd name="T47" fmla="*/ 0 h 110"/>
                    <a:gd name="T48" fmla="*/ 0 w 379"/>
                    <a:gd name="T49" fmla="*/ 0 h 110"/>
                    <a:gd name="T50" fmla="*/ 0 w 379"/>
                    <a:gd name="T51" fmla="*/ 0 h 110"/>
                    <a:gd name="T52" fmla="*/ 0 w 379"/>
                    <a:gd name="T53" fmla="*/ 0 h 110"/>
                    <a:gd name="T54" fmla="*/ 0 w 379"/>
                    <a:gd name="T55" fmla="*/ 0 h 110"/>
                    <a:gd name="T56" fmla="*/ 0 w 379"/>
                    <a:gd name="T57" fmla="*/ 0 h 110"/>
                    <a:gd name="T58" fmla="*/ 0 w 379"/>
                    <a:gd name="T59" fmla="*/ 0 h 110"/>
                    <a:gd name="T60" fmla="*/ 0 w 379"/>
                    <a:gd name="T61" fmla="*/ 0 h 110"/>
                    <a:gd name="T62" fmla="*/ 0 w 379"/>
                    <a:gd name="T63" fmla="*/ 0 h 110"/>
                    <a:gd name="T64" fmla="*/ 0 w 379"/>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9"/>
                    <a:gd name="T100" fmla="*/ 0 h 110"/>
                    <a:gd name="T101" fmla="*/ 379 w 37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9" h="110">
                      <a:moveTo>
                        <a:pt x="0" y="1"/>
                      </a:moveTo>
                      <a:lnTo>
                        <a:pt x="10" y="14"/>
                      </a:lnTo>
                      <a:lnTo>
                        <a:pt x="21" y="24"/>
                      </a:lnTo>
                      <a:lnTo>
                        <a:pt x="32" y="32"/>
                      </a:lnTo>
                      <a:lnTo>
                        <a:pt x="45" y="39"/>
                      </a:lnTo>
                      <a:lnTo>
                        <a:pt x="58" y="46"/>
                      </a:lnTo>
                      <a:lnTo>
                        <a:pt x="70" y="51"/>
                      </a:lnTo>
                      <a:lnTo>
                        <a:pt x="84" y="54"/>
                      </a:lnTo>
                      <a:lnTo>
                        <a:pt x="99" y="58"/>
                      </a:lnTo>
                      <a:lnTo>
                        <a:pt x="113" y="61"/>
                      </a:lnTo>
                      <a:lnTo>
                        <a:pt x="128" y="64"/>
                      </a:lnTo>
                      <a:lnTo>
                        <a:pt x="142" y="66"/>
                      </a:lnTo>
                      <a:lnTo>
                        <a:pt x="157" y="68"/>
                      </a:lnTo>
                      <a:lnTo>
                        <a:pt x="172" y="70"/>
                      </a:lnTo>
                      <a:lnTo>
                        <a:pt x="185" y="74"/>
                      </a:lnTo>
                      <a:lnTo>
                        <a:pt x="200" y="77"/>
                      </a:lnTo>
                      <a:lnTo>
                        <a:pt x="214" y="82"/>
                      </a:lnTo>
                      <a:lnTo>
                        <a:pt x="233" y="89"/>
                      </a:lnTo>
                      <a:lnTo>
                        <a:pt x="252" y="96"/>
                      </a:lnTo>
                      <a:lnTo>
                        <a:pt x="274" y="103"/>
                      </a:lnTo>
                      <a:lnTo>
                        <a:pt x="296" y="107"/>
                      </a:lnTo>
                      <a:lnTo>
                        <a:pt x="319" y="110"/>
                      </a:lnTo>
                      <a:lnTo>
                        <a:pt x="340" y="110"/>
                      </a:lnTo>
                      <a:lnTo>
                        <a:pt x="361" y="105"/>
                      </a:lnTo>
                      <a:lnTo>
                        <a:pt x="378" y="95"/>
                      </a:lnTo>
                      <a:lnTo>
                        <a:pt x="379" y="92"/>
                      </a:lnTo>
                      <a:lnTo>
                        <a:pt x="379" y="89"/>
                      </a:lnTo>
                      <a:lnTo>
                        <a:pt x="379" y="87"/>
                      </a:lnTo>
                      <a:lnTo>
                        <a:pt x="377" y="87"/>
                      </a:lnTo>
                      <a:lnTo>
                        <a:pt x="365" y="91"/>
                      </a:lnTo>
                      <a:lnTo>
                        <a:pt x="352" y="95"/>
                      </a:lnTo>
                      <a:lnTo>
                        <a:pt x="341" y="96"/>
                      </a:lnTo>
                      <a:lnTo>
                        <a:pt x="329" y="97"/>
                      </a:lnTo>
                      <a:lnTo>
                        <a:pt x="317" y="96"/>
                      </a:lnTo>
                      <a:lnTo>
                        <a:pt x="305" y="95"/>
                      </a:lnTo>
                      <a:lnTo>
                        <a:pt x="294" y="92"/>
                      </a:lnTo>
                      <a:lnTo>
                        <a:pt x="281" y="90"/>
                      </a:lnTo>
                      <a:lnTo>
                        <a:pt x="270" y="87"/>
                      </a:lnTo>
                      <a:lnTo>
                        <a:pt x="258" y="82"/>
                      </a:lnTo>
                      <a:lnTo>
                        <a:pt x="245" y="78"/>
                      </a:lnTo>
                      <a:lnTo>
                        <a:pt x="234" y="74"/>
                      </a:lnTo>
                      <a:lnTo>
                        <a:pt x="222" y="70"/>
                      </a:lnTo>
                      <a:lnTo>
                        <a:pt x="211" y="66"/>
                      </a:lnTo>
                      <a:lnTo>
                        <a:pt x="199" y="62"/>
                      </a:lnTo>
                      <a:lnTo>
                        <a:pt x="188" y="59"/>
                      </a:lnTo>
                      <a:lnTo>
                        <a:pt x="175" y="55"/>
                      </a:lnTo>
                      <a:lnTo>
                        <a:pt x="162" y="53"/>
                      </a:lnTo>
                      <a:lnTo>
                        <a:pt x="150" y="52"/>
                      </a:lnTo>
                      <a:lnTo>
                        <a:pt x="137" y="51"/>
                      </a:lnTo>
                      <a:lnTo>
                        <a:pt x="124" y="50"/>
                      </a:lnTo>
                      <a:lnTo>
                        <a:pt x="113" y="49"/>
                      </a:lnTo>
                      <a:lnTo>
                        <a:pt x="100" y="46"/>
                      </a:lnTo>
                      <a:lnTo>
                        <a:pt x="88" y="45"/>
                      </a:lnTo>
                      <a:lnTo>
                        <a:pt x="76" y="43"/>
                      </a:lnTo>
                      <a:lnTo>
                        <a:pt x="65" y="40"/>
                      </a:lnTo>
                      <a:lnTo>
                        <a:pt x="53" y="37"/>
                      </a:lnTo>
                      <a:lnTo>
                        <a:pt x="42" y="32"/>
                      </a:lnTo>
                      <a:lnTo>
                        <a:pt x="30" y="27"/>
                      </a:lnTo>
                      <a:lnTo>
                        <a:pt x="20" y="19"/>
                      </a:lnTo>
                      <a:lnTo>
                        <a:pt x="9" y="1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1" name="Freeform 146"/>
                <p:cNvSpPr/>
                <p:nvPr/>
              </p:nvSpPr>
              <p:spPr bwMode="auto">
                <a:xfrm>
                  <a:off x="2652" y="1737"/>
                  <a:ext cx="259" cy="420"/>
                </a:xfrm>
                <a:custGeom>
                  <a:avLst/>
                  <a:gdLst>
                    <a:gd name="T0" fmla="*/ 0 w 517"/>
                    <a:gd name="T1" fmla="*/ 1 h 840"/>
                    <a:gd name="T2" fmla="*/ 1 w 517"/>
                    <a:gd name="T3" fmla="*/ 1 h 840"/>
                    <a:gd name="T4" fmla="*/ 1 w 517"/>
                    <a:gd name="T5" fmla="*/ 1 h 840"/>
                    <a:gd name="T6" fmla="*/ 1 w 517"/>
                    <a:gd name="T7" fmla="*/ 1 h 840"/>
                    <a:gd name="T8" fmla="*/ 1 w 517"/>
                    <a:gd name="T9" fmla="*/ 2 h 840"/>
                    <a:gd name="T10" fmla="*/ 1 w 517"/>
                    <a:gd name="T11" fmla="*/ 2 h 840"/>
                    <a:gd name="T12" fmla="*/ 1 w 517"/>
                    <a:gd name="T13" fmla="*/ 2 h 840"/>
                    <a:gd name="T14" fmla="*/ 1 w 517"/>
                    <a:gd name="T15" fmla="*/ 2 h 840"/>
                    <a:gd name="T16" fmla="*/ 1 w 517"/>
                    <a:gd name="T17" fmla="*/ 2 h 840"/>
                    <a:gd name="T18" fmla="*/ 1 w 517"/>
                    <a:gd name="T19" fmla="*/ 3 h 840"/>
                    <a:gd name="T20" fmla="*/ 1 w 517"/>
                    <a:gd name="T21" fmla="*/ 3 h 840"/>
                    <a:gd name="T22" fmla="*/ 2 w 517"/>
                    <a:gd name="T23" fmla="*/ 3 h 840"/>
                    <a:gd name="T24" fmla="*/ 2 w 517"/>
                    <a:gd name="T25" fmla="*/ 3 h 840"/>
                    <a:gd name="T26" fmla="*/ 2 w 517"/>
                    <a:gd name="T27" fmla="*/ 3 h 840"/>
                    <a:gd name="T28" fmla="*/ 2 w 517"/>
                    <a:gd name="T29" fmla="*/ 3 h 840"/>
                    <a:gd name="T30" fmla="*/ 2 w 517"/>
                    <a:gd name="T31" fmla="*/ 3 h 840"/>
                    <a:gd name="T32" fmla="*/ 2 w 517"/>
                    <a:gd name="T33" fmla="*/ 3 h 840"/>
                    <a:gd name="T34" fmla="*/ 2 w 517"/>
                    <a:gd name="T35" fmla="*/ 3 h 840"/>
                    <a:gd name="T36" fmla="*/ 2 w 517"/>
                    <a:gd name="T37" fmla="*/ 3 h 840"/>
                    <a:gd name="T38" fmla="*/ 2 w 517"/>
                    <a:gd name="T39" fmla="*/ 3 h 840"/>
                    <a:gd name="T40" fmla="*/ 3 w 517"/>
                    <a:gd name="T41" fmla="*/ 3 h 840"/>
                    <a:gd name="T42" fmla="*/ 3 w 517"/>
                    <a:gd name="T43" fmla="*/ 3 h 840"/>
                    <a:gd name="T44" fmla="*/ 2 w 517"/>
                    <a:gd name="T45" fmla="*/ 3 h 840"/>
                    <a:gd name="T46" fmla="*/ 2 w 517"/>
                    <a:gd name="T47" fmla="*/ 3 h 840"/>
                    <a:gd name="T48" fmla="*/ 2 w 517"/>
                    <a:gd name="T49" fmla="*/ 3 h 840"/>
                    <a:gd name="T50" fmla="*/ 2 w 517"/>
                    <a:gd name="T51" fmla="*/ 3 h 840"/>
                    <a:gd name="T52" fmla="*/ 2 w 517"/>
                    <a:gd name="T53" fmla="*/ 3 h 840"/>
                    <a:gd name="T54" fmla="*/ 2 w 517"/>
                    <a:gd name="T55" fmla="*/ 3 h 840"/>
                    <a:gd name="T56" fmla="*/ 2 w 517"/>
                    <a:gd name="T57" fmla="*/ 3 h 840"/>
                    <a:gd name="T58" fmla="*/ 1 w 517"/>
                    <a:gd name="T59" fmla="*/ 2 h 840"/>
                    <a:gd name="T60" fmla="*/ 1 w 517"/>
                    <a:gd name="T61" fmla="*/ 2 h 840"/>
                    <a:gd name="T62" fmla="*/ 1 w 517"/>
                    <a:gd name="T63" fmla="*/ 2 h 840"/>
                    <a:gd name="T64" fmla="*/ 1 w 517"/>
                    <a:gd name="T65" fmla="*/ 2 h 840"/>
                    <a:gd name="T66" fmla="*/ 1 w 517"/>
                    <a:gd name="T67" fmla="*/ 2 h 840"/>
                    <a:gd name="T68" fmla="*/ 1 w 517"/>
                    <a:gd name="T69" fmla="*/ 1 h 840"/>
                    <a:gd name="T70" fmla="*/ 1 w 517"/>
                    <a:gd name="T71" fmla="*/ 1 h 840"/>
                    <a:gd name="T72" fmla="*/ 1 w 517"/>
                    <a:gd name="T73" fmla="*/ 1 h 840"/>
                    <a:gd name="T74" fmla="*/ 1 w 517"/>
                    <a:gd name="T75" fmla="*/ 1 h 840"/>
                    <a:gd name="T76" fmla="*/ 1 w 517"/>
                    <a:gd name="T77" fmla="*/ 0 h 840"/>
                    <a:gd name="T78" fmla="*/ 0 w 517"/>
                    <a:gd name="T79" fmla="*/ 0 h 840"/>
                    <a:gd name="T80" fmla="*/ 0 w 517"/>
                    <a:gd name="T81" fmla="*/ 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7"/>
                    <a:gd name="T124" fmla="*/ 0 h 840"/>
                    <a:gd name="T125" fmla="*/ 517 w 517"/>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7" h="840">
                      <a:moveTo>
                        <a:pt x="0" y="0"/>
                      </a:moveTo>
                      <a:lnTo>
                        <a:pt x="0" y="29"/>
                      </a:lnTo>
                      <a:lnTo>
                        <a:pt x="2" y="61"/>
                      </a:lnTo>
                      <a:lnTo>
                        <a:pt x="7" y="91"/>
                      </a:lnTo>
                      <a:lnTo>
                        <a:pt x="13" y="121"/>
                      </a:lnTo>
                      <a:lnTo>
                        <a:pt x="19" y="150"/>
                      </a:lnTo>
                      <a:lnTo>
                        <a:pt x="26" y="179"/>
                      </a:lnTo>
                      <a:lnTo>
                        <a:pt x="36" y="209"/>
                      </a:lnTo>
                      <a:lnTo>
                        <a:pt x="44" y="239"/>
                      </a:lnTo>
                      <a:lnTo>
                        <a:pt x="53" y="268"/>
                      </a:lnTo>
                      <a:lnTo>
                        <a:pt x="62" y="297"/>
                      </a:lnTo>
                      <a:lnTo>
                        <a:pt x="72" y="324"/>
                      </a:lnTo>
                      <a:lnTo>
                        <a:pt x="84" y="352"/>
                      </a:lnTo>
                      <a:lnTo>
                        <a:pt x="95" y="380"/>
                      </a:lnTo>
                      <a:lnTo>
                        <a:pt x="108" y="406"/>
                      </a:lnTo>
                      <a:lnTo>
                        <a:pt x="122" y="433"/>
                      </a:lnTo>
                      <a:lnTo>
                        <a:pt x="137" y="459"/>
                      </a:lnTo>
                      <a:lnTo>
                        <a:pt x="154" y="486"/>
                      </a:lnTo>
                      <a:lnTo>
                        <a:pt x="174" y="510"/>
                      </a:lnTo>
                      <a:lnTo>
                        <a:pt x="196" y="534"/>
                      </a:lnTo>
                      <a:lnTo>
                        <a:pt x="218" y="556"/>
                      </a:lnTo>
                      <a:lnTo>
                        <a:pt x="241" y="578"/>
                      </a:lnTo>
                      <a:lnTo>
                        <a:pt x="265" y="600"/>
                      </a:lnTo>
                      <a:lnTo>
                        <a:pt x="289" y="621"/>
                      </a:lnTo>
                      <a:lnTo>
                        <a:pt x="313" y="640"/>
                      </a:lnTo>
                      <a:lnTo>
                        <a:pt x="327" y="652"/>
                      </a:lnTo>
                      <a:lnTo>
                        <a:pt x="340" y="663"/>
                      </a:lnTo>
                      <a:lnTo>
                        <a:pt x="353" y="675"/>
                      </a:lnTo>
                      <a:lnTo>
                        <a:pt x="366" y="686"/>
                      </a:lnTo>
                      <a:lnTo>
                        <a:pt x="379" y="699"/>
                      </a:lnTo>
                      <a:lnTo>
                        <a:pt x="392" y="711"/>
                      </a:lnTo>
                      <a:lnTo>
                        <a:pt x="404" y="723"/>
                      </a:lnTo>
                      <a:lnTo>
                        <a:pt x="417" y="736"/>
                      </a:lnTo>
                      <a:lnTo>
                        <a:pt x="430" y="749"/>
                      </a:lnTo>
                      <a:lnTo>
                        <a:pt x="442" y="761"/>
                      </a:lnTo>
                      <a:lnTo>
                        <a:pt x="454" y="774"/>
                      </a:lnTo>
                      <a:lnTo>
                        <a:pt x="465" y="787"/>
                      </a:lnTo>
                      <a:lnTo>
                        <a:pt x="478" y="799"/>
                      </a:lnTo>
                      <a:lnTo>
                        <a:pt x="489" y="813"/>
                      </a:lnTo>
                      <a:lnTo>
                        <a:pt x="501" y="826"/>
                      </a:lnTo>
                      <a:lnTo>
                        <a:pt x="512" y="840"/>
                      </a:lnTo>
                      <a:lnTo>
                        <a:pt x="514" y="840"/>
                      </a:lnTo>
                      <a:lnTo>
                        <a:pt x="516" y="838"/>
                      </a:lnTo>
                      <a:lnTo>
                        <a:pt x="517" y="837"/>
                      </a:lnTo>
                      <a:lnTo>
                        <a:pt x="517" y="836"/>
                      </a:lnTo>
                      <a:lnTo>
                        <a:pt x="499" y="812"/>
                      </a:lnTo>
                      <a:lnTo>
                        <a:pt x="480" y="789"/>
                      </a:lnTo>
                      <a:lnTo>
                        <a:pt x="461" y="765"/>
                      </a:lnTo>
                      <a:lnTo>
                        <a:pt x="441" y="743"/>
                      </a:lnTo>
                      <a:lnTo>
                        <a:pt x="421" y="720"/>
                      </a:lnTo>
                      <a:lnTo>
                        <a:pt x="402" y="698"/>
                      </a:lnTo>
                      <a:lnTo>
                        <a:pt x="381" y="676"/>
                      </a:lnTo>
                      <a:lnTo>
                        <a:pt x="360" y="654"/>
                      </a:lnTo>
                      <a:lnTo>
                        <a:pt x="340" y="632"/>
                      </a:lnTo>
                      <a:lnTo>
                        <a:pt x="320" y="610"/>
                      </a:lnTo>
                      <a:lnTo>
                        <a:pt x="299" y="588"/>
                      </a:lnTo>
                      <a:lnTo>
                        <a:pt x="279" y="566"/>
                      </a:lnTo>
                      <a:lnTo>
                        <a:pt x="259" y="545"/>
                      </a:lnTo>
                      <a:lnTo>
                        <a:pt x="239" y="522"/>
                      </a:lnTo>
                      <a:lnTo>
                        <a:pt x="220" y="498"/>
                      </a:lnTo>
                      <a:lnTo>
                        <a:pt x="201" y="475"/>
                      </a:lnTo>
                      <a:lnTo>
                        <a:pt x="183" y="451"/>
                      </a:lnTo>
                      <a:lnTo>
                        <a:pt x="166" y="425"/>
                      </a:lnTo>
                      <a:lnTo>
                        <a:pt x="148" y="399"/>
                      </a:lnTo>
                      <a:lnTo>
                        <a:pt x="134" y="372"/>
                      </a:lnTo>
                      <a:lnTo>
                        <a:pt x="119" y="345"/>
                      </a:lnTo>
                      <a:lnTo>
                        <a:pt x="105" y="318"/>
                      </a:lnTo>
                      <a:lnTo>
                        <a:pt x="91" y="289"/>
                      </a:lnTo>
                      <a:lnTo>
                        <a:pt x="77" y="261"/>
                      </a:lnTo>
                      <a:lnTo>
                        <a:pt x="63" y="230"/>
                      </a:lnTo>
                      <a:lnTo>
                        <a:pt x="49" y="199"/>
                      </a:lnTo>
                      <a:lnTo>
                        <a:pt x="37" y="165"/>
                      </a:lnTo>
                      <a:lnTo>
                        <a:pt x="25" y="133"/>
                      </a:lnTo>
                      <a:lnTo>
                        <a:pt x="16" y="100"/>
                      </a:lnTo>
                      <a:lnTo>
                        <a:pt x="8" y="66"/>
                      </a:lnTo>
                      <a:lnTo>
                        <a:pt x="3" y="3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2" name="Freeform 147"/>
                <p:cNvSpPr/>
                <p:nvPr/>
              </p:nvSpPr>
              <p:spPr bwMode="auto">
                <a:xfrm>
                  <a:off x="2801" y="1830"/>
                  <a:ext cx="109" cy="332"/>
                </a:xfrm>
                <a:custGeom>
                  <a:avLst/>
                  <a:gdLst>
                    <a:gd name="T0" fmla="*/ 0 w 219"/>
                    <a:gd name="T1" fmla="*/ 0 h 665"/>
                    <a:gd name="T2" fmla="*/ 0 w 219"/>
                    <a:gd name="T3" fmla="*/ 0 h 665"/>
                    <a:gd name="T4" fmla="*/ 0 w 219"/>
                    <a:gd name="T5" fmla="*/ 0 h 665"/>
                    <a:gd name="T6" fmla="*/ 0 w 219"/>
                    <a:gd name="T7" fmla="*/ 0 h 665"/>
                    <a:gd name="T8" fmla="*/ 0 w 219"/>
                    <a:gd name="T9" fmla="*/ 0 h 665"/>
                    <a:gd name="T10" fmla="*/ 0 w 219"/>
                    <a:gd name="T11" fmla="*/ 0 h 665"/>
                    <a:gd name="T12" fmla="*/ 0 w 219"/>
                    <a:gd name="T13" fmla="*/ 0 h 665"/>
                    <a:gd name="T14" fmla="*/ 0 w 219"/>
                    <a:gd name="T15" fmla="*/ 1 h 665"/>
                    <a:gd name="T16" fmla="*/ 0 w 219"/>
                    <a:gd name="T17" fmla="*/ 1 h 665"/>
                    <a:gd name="T18" fmla="*/ 0 w 219"/>
                    <a:gd name="T19" fmla="*/ 1 h 665"/>
                    <a:gd name="T20" fmla="*/ 0 w 219"/>
                    <a:gd name="T21" fmla="*/ 1 h 665"/>
                    <a:gd name="T22" fmla="*/ 0 w 219"/>
                    <a:gd name="T23" fmla="*/ 1 h 665"/>
                    <a:gd name="T24" fmla="*/ 0 w 219"/>
                    <a:gd name="T25" fmla="*/ 1 h 665"/>
                    <a:gd name="T26" fmla="*/ 0 w 219"/>
                    <a:gd name="T27" fmla="*/ 2 h 665"/>
                    <a:gd name="T28" fmla="*/ 0 w 219"/>
                    <a:gd name="T29" fmla="*/ 2 h 665"/>
                    <a:gd name="T30" fmla="*/ 0 w 219"/>
                    <a:gd name="T31" fmla="*/ 2 h 665"/>
                    <a:gd name="T32" fmla="*/ 0 w 219"/>
                    <a:gd name="T33" fmla="*/ 2 h 665"/>
                    <a:gd name="T34" fmla="*/ 0 w 219"/>
                    <a:gd name="T35" fmla="*/ 2 h 665"/>
                    <a:gd name="T36" fmla="*/ 0 w 219"/>
                    <a:gd name="T37" fmla="*/ 2 h 665"/>
                    <a:gd name="T38" fmla="*/ 0 w 219"/>
                    <a:gd name="T39" fmla="*/ 2 h 665"/>
                    <a:gd name="T40" fmla="*/ 0 w 219"/>
                    <a:gd name="T41" fmla="*/ 2 h 665"/>
                    <a:gd name="T42" fmla="*/ 0 w 219"/>
                    <a:gd name="T43" fmla="*/ 2 h 665"/>
                    <a:gd name="T44" fmla="*/ 0 w 219"/>
                    <a:gd name="T45" fmla="*/ 2 h 665"/>
                    <a:gd name="T46" fmla="*/ 0 w 219"/>
                    <a:gd name="T47" fmla="*/ 2 h 665"/>
                    <a:gd name="T48" fmla="*/ 0 w 219"/>
                    <a:gd name="T49" fmla="*/ 1 h 665"/>
                    <a:gd name="T50" fmla="*/ 0 w 219"/>
                    <a:gd name="T51" fmla="*/ 1 h 665"/>
                    <a:gd name="T52" fmla="*/ 0 w 219"/>
                    <a:gd name="T53" fmla="*/ 1 h 665"/>
                    <a:gd name="T54" fmla="*/ 0 w 219"/>
                    <a:gd name="T55" fmla="*/ 1 h 665"/>
                    <a:gd name="T56" fmla="*/ 0 w 219"/>
                    <a:gd name="T57" fmla="*/ 1 h 665"/>
                    <a:gd name="T58" fmla="*/ 0 w 219"/>
                    <a:gd name="T59" fmla="*/ 1 h 665"/>
                    <a:gd name="T60" fmla="*/ 0 w 219"/>
                    <a:gd name="T61" fmla="*/ 0 h 665"/>
                    <a:gd name="T62" fmla="*/ 0 w 219"/>
                    <a:gd name="T63" fmla="*/ 0 h 665"/>
                    <a:gd name="T64" fmla="*/ 0 w 219"/>
                    <a:gd name="T65" fmla="*/ 0 h 665"/>
                    <a:gd name="T66" fmla="*/ 0 w 219"/>
                    <a:gd name="T67" fmla="*/ 0 h 665"/>
                    <a:gd name="T68" fmla="*/ 0 w 219"/>
                    <a:gd name="T69" fmla="*/ 0 h 665"/>
                    <a:gd name="T70" fmla="*/ 0 w 219"/>
                    <a:gd name="T71" fmla="*/ 0 h 665"/>
                    <a:gd name="T72" fmla="*/ 0 w 219"/>
                    <a:gd name="T73" fmla="*/ 0 h 665"/>
                    <a:gd name="T74" fmla="*/ 0 w 219"/>
                    <a:gd name="T75" fmla="*/ 0 h 665"/>
                    <a:gd name="T76" fmla="*/ 0 w 219"/>
                    <a:gd name="T77" fmla="*/ 0 h 665"/>
                    <a:gd name="T78" fmla="*/ 0 w 219"/>
                    <a:gd name="T79" fmla="*/ 0 h 665"/>
                    <a:gd name="T80" fmla="*/ 0 w 219"/>
                    <a:gd name="T81" fmla="*/ 0 h 665"/>
                    <a:gd name="T82" fmla="*/ 0 w 219"/>
                    <a:gd name="T83" fmla="*/ 0 h 6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665"/>
                    <a:gd name="T128" fmla="*/ 219 w 219"/>
                    <a:gd name="T129" fmla="*/ 665 h 6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665">
                      <a:moveTo>
                        <a:pt x="0" y="0"/>
                      </a:moveTo>
                      <a:lnTo>
                        <a:pt x="24" y="38"/>
                      </a:lnTo>
                      <a:lnTo>
                        <a:pt x="46" y="77"/>
                      </a:lnTo>
                      <a:lnTo>
                        <a:pt x="63" y="116"/>
                      </a:lnTo>
                      <a:lnTo>
                        <a:pt x="78" y="158"/>
                      </a:lnTo>
                      <a:lnTo>
                        <a:pt x="92" y="199"/>
                      </a:lnTo>
                      <a:lnTo>
                        <a:pt x="103" y="241"/>
                      </a:lnTo>
                      <a:lnTo>
                        <a:pt x="113" y="284"/>
                      </a:lnTo>
                      <a:lnTo>
                        <a:pt x="122" y="326"/>
                      </a:lnTo>
                      <a:lnTo>
                        <a:pt x="130" y="369"/>
                      </a:lnTo>
                      <a:lnTo>
                        <a:pt x="138" y="413"/>
                      </a:lnTo>
                      <a:lnTo>
                        <a:pt x="147" y="455"/>
                      </a:lnTo>
                      <a:lnTo>
                        <a:pt x="158" y="498"/>
                      </a:lnTo>
                      <a:lnTo>
                        <a:pt x="168" y="541"/>
                      </a:lnTo>
                      <a:lnTo>
                        <a:pt x="182" y="582"/>
                      </a:lnTo>
                      <a:lnTo>
                        <a:pt x="197" y="623"/>
                      </a:lnTo>
                      <a:lnTo>
                        <a:pt x="215" y="664"/>
                      </a:lnTo>
                      <a:lnTo>
                        <a:pt x="217" y="665"/>
                      </a:lnTo>
                      <a:lnTo>
                        <a:pt x="218" y="664"/>
                      </a:lnTo>
                      <a:lnTo>
                        <a:pt x="219" y="663"/>
                      </a:lnTo>
                      <a:lnTo>
                        <a:pt x="219" y="662"/>
                      </a:lnTo>
                      <a:lnTo>
                        <a:pt x="202" y="621"/>
                      </a:lnTo>
                      <a:lnTo>
                        <a:pt x="188" y="580"/>
                      </a:lnTo>
                      <a:lnTo>
                        <a:pt x="175" y="538"/>
                      </a:lnTo>
                      <a:lnTo>
                        <a:pt x="164" y="496"/>
                      </a:lnTo>
                      <a:lnTo>
                        <a:pt x="153" y="453"/>
                      </a:lnTo>
                      <a:lnTo>
                        <a:pt x="144" y="409"/>
                      </a:lnTo>
                      <a:lnTo>
                        <a:pt x="136" y="367"/>
                      </a:lnTo>
                      <a:lnTo>
                        <a:pt x="127" y="324"/>
                      </a:lnTo>
                      <a:lnTo>
                        <a:pt x="118" y="281"/>
                      </a:lnTo>
                      <a:lnTo>
                        <a:pt x="107" y="239"/>
                      </a:lnTo>
                      <a:lnTo>
                        <a:pt x="95" y="197"/>
                      </a:lnTo>
                      <a:lnTo>
                        <a:pt x="81" y="156"/>
                      </a:lnTo>
                      <a:lnTo>
                        <a:pt x="66" y="115"/>
                      </a:lnTo>
                      <a:lnTo>
                        <a:pt x="47" y="76"/>
                      </a:lnTo>
                      <a:lnTo>
                        <a:pt x="25"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3" name="Freeform 148"/>
                <p:cNvSpPr/>
                <p:nvPr/>
              </p:nvSpPr>
              <p:spPr bwMode="auto">
                <a:xfrm>
                  <a:off x="2985" y="1816"/>
                  <a:ext cx="87" cy="280"/>
                </a:xfrm>
                <a:custGeom>
                  <a:avLst/>
                  <a:gdLst>
                    <a:gd name="T0" fmla="*/ 0 w 173"/>
                    <a:gd name="T1" fmla="*/ 0 h 558"/>
                    <a:gd name="T2" fmla="*/ 1 w 173"/>
                    <a:gd name="T3" fmla="*/ 1 h 558"/>
                    <a:gd name="T4" fmla="*/ 1 w 173"/>
                    <a:gd name="T5" fmla="*/ 1 h 558"/>
                    <a:gd name="T6" fmla="*/ 1 w 173"/>
                    <a:gd name="T7" fmla="*/ 1 h 558"/>
                    <a:gd name="T8" fmla="*/ 1 w 173"/>
                    <a:gd name="T9" fmla="*/ 1 h 558"/>
                    <a:gd name="T10" fmla="*/ 1 w 173"/>
                    <a:gd name="T11" fmla="*/ 1 h 558"/>
                    <a:gd name="T12" fmla="*/ 1 w 173"/>
                    <a:gd name="T13" fmla="*/ 1 h 558"/>
                    <a:gd name="T14" fmla="*/ 1 w 173"/>
                    <a:gd name="T15" fmla="*/ 1 h 558"/>
                    <a:gd name="T16" fmla="*/ 1 w 173"/>
                    <a:gd name="T17" fmla="*/ 2 h 558"/>
                    <a:gd name="T18" fmla="*/ 1 w 173"/>
                    <a:gd name="T19" fmla="*/ 2 h 558"/>
                    <a:gd name="T20" fmla="*/ 1 w 173"/>
                    <a:gd name="T21" fmla="*/ 2 h 558"/>
                    <a:gd name="T22" fmla="*/ 1 w 173"/>
                    <a:gd name="T23" fmla="*/ 2 h 558"/>
                    <a:gd name="T24" fmla="*/ 1 w 173"/>
                    <a:gd name="T25" fmla="*/ 2 h 558"/>
                    <a:gd name="T26" fmla="*/ 1 w 173"/>
                    <a:gd name="T27" fmla="*/ 2 h 558"/>
                    <a:gd name="T28" fmla="*/ 1 w 173"/>
                    <a:gd name="T29" fmla="*/ 2 h 558"/>
                    <a:gd name="T30" fmla="*/ 1 w 173"/>
                    <a:gd name="T31" fmla="*/ 2 h 558"/>
                    <a:gd name="T32" fmla="*/ 1 w 173"/>
                    <a:gd name="T33" fmla="*/ 2 h 558"/>
                    <a:gd name="T34" fmla="*/ 1 w 173"/>
                    <a:gd name="T35" fmla="*/ 2 h 558"/>
                    <a:gd name="T36" fmla="*/ 1 w 173"/>
                    <a:gd name="T37" fmla="*/ 2 h 558"/>
                    <a:gd name="T38" fmla="*/ 1 w 173"/>
                    <a:gd name="T39" fmla="*/ 3 h 558"/>
                    <a:gd name="T40" fmla="*/ 1 w 173"/>
                    <a:gd name="T41" fmla="*/ 3 h 558"/>
                    <a:gd name="T42" fmla="*/ 1 w 173"/>
                    <a:gd name="T43" fmla="*/ 3 h 558"/>
                    <a:gd name="T44" fmla="*/ 1 w 173"/>
                    <a:gd name="T45" fmla="*/ 3 h 558"/>
                    <a:gd name="T46" fmla="*/ 1 w 173"/>
                    <a:gd name="T47" fmla="*/ 3 h 558"/>
                    <a:gd name="T48" fmla="*/ 1 w 173"/>
                    <a:gd name="T49" fmla="*/ 3 h 558"/>
                    <a:gd name="T50" fmla="*/ 1 w 173"/>
                    <a:gd name="T51" fmla="*/ 3 h 558"/>
                    <a:gd name="T52" fmla="*/ 1 w 173"/>
                    <a:gd name="T53" fmla="*/ 2 h 558"/>
                    <a:gd name="T54" fmla="*/ 1 w 173"/>
                    <a:gd name="T55" fmla="*/ 2 h 558"/>
                    <a:gd name="T56" fmla="*/ 1 w 173"/>
                    <a:gd name="T57" fmla="*/ 2 h 558"/>
                    <a:gd name="T58" fmla="*/ 1 w 173"/>
                    <a:gd name="T59" fmla="*/ 2 h 558"/>
                    <a:gd name="T60" fmla="*/ 1 w 173"/>
                    <a:gd name="T61" fmla="*/ 2 h 558"/>
                    <a:gd name="T62" fmla="*/ 1 w 173"/>
                    <a:gd name="T63" fmla="*/ 2 h 558"/>
                    <a:gd name="T64" fmla="*/ 1 w 173"/>
                    <a:gd name="T65" fmla="*/ 2 h 558"/>
                    <a:gd name="T66" fmla="*/ 1 w 173"/>
                    <a:gd name="T67" fmla="*/ 2 h 558"/>
                    <a:gd name="T68" fmla="*/ 1 w 173"/>
                    <a:gd name="T69" fmla="*/ 2 h 558"/>
                    <a:gd name="T70" fmla="*/ 1 w 173"/>
                    <a:gd name="T71" fmla="*/ 2 h 558"/>
                    <a:gd name="T72" fmla="*/ 1 w 173"/>
                    <a:gd name="T73" fmla="*/ 2 h 558"/>
                    <a:gd name="T74" fmla="*/ 1 w 173"/>
                    <a:gd name="T75" fmla="*/ 2 h 558"/>
                    <a:gd name="T76" fmla="*/ 1 w 173"/>
                    <a:gd name="T77" fmla="*/ 2 h 558"/>
                    <a:gd name="T78" fmla="*/ 1 w 173"/>
                    <a:gd name="T79" fmla="*/ 1 h 558"/>
                    <a:gd name="T80" fmla="*/ 1 w 173"/>
                    <a:gd name="T81" fmla="*/ 1 h 558"/>
                    <a:gd name="T82" fmla="*/ 1 w 173"/>
                    <a:gd name="T83" fmla="*/ 1 h 558"/>
                    <a:gd name="T84" fmla="*/ 1 w 173"/>
                    <a:gd name="T85" fmla="*/ 1 h 558"/>
                    <a:gd name="T86" fmla="*/ 1 w 173"/>
                    <a:gd name="T87" fmla="*/ 1 h 558"/>
                    <a:gd name="T88" fmla="*/ 1 w 173"/>
                    <a:gd name="T89" fmla="*/ 1 h 558"/>
                    <a:gd name="T90" fmla="*/ 1 w 173"/>
                    <a:gd name="T91" fmla="*/ 1 h 558"/>
                    <a:gd name="T92" fmla="*/ 1 w 173"/>
                    <a:gd name="T93" fmla="*/ 1 h 558"/>
                    <a:gd name="T94" fmla="*/ 1 w 173"/>
                    <a:gd name="T95" fmla="*/ 1 h 558"/>
                    <a:gd name="T96" fmla="*/ 1 w 173"/>
                    <a:gd name="T97" fmla="*/ 1 h 558"/>
                    <a:gd name="T98" fmla="*/ 1 w 173"/>
                    <a:gd name="T99" fmla="*/ 1 h 558"/>
                    <a:gd name="T100" fmla="*/ 1 w 173"/>
                    <a:gd name="T101" fmla="*/ 1 h 558"/>
                    <a:gd name="T102" fmla="*/ 1 w 173"/>
                    <a:gd name="T103" fmla="*/ 1 h 558"/>
                    <a:gd name="T104" fmla="*/ 1 w 173"/>
                    <a:gd name="T105" fmla="*/ 0 h 558"/>
                    <a:gd name="T106" fmla="*/ 1 w 173"/>
                    <a:gd name="T107" fmla="*/ 0 h 558"/>
                    <a:gd name="T108" fmla="*/ 1 w 173"/>
                    <a:gd name="T109" fmla="*/ 0 h 558"/>
                    <a:gd name="T110" fmla="*/ 0 w 173"/>
                    <a:gd name="T111" fmla="*/ 0 h 558"/>
                    <a:gd name="T112" fmla="*/ 0 w 173"/>
                    <a:gd name="T113" fmla="*/ 0 h 558"/>
                    <a:gd name="T114" fmla="*/ 0 w 173"/>
                    <a:gd name="T115" fmla="*/ 0 h 5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558"/>
                    <a:gd name="T176" fmla="*/ 173 w 173"/>
                    <a:gd name="T177" fmla="*/ 558 h 5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558">
                      <a:moveTo>
                        <a:pt x="0" y="0"/>
                      </a:moveTo>
                      <a:lnTo>
                        <a:pt x="1" y="36"/>
                      </a:lnTo>
                      <a:lnTo>
                        <a:pt x="6" y="72"/>
                      </a:lnTo>
                      <a:lnTo>
                        <a:pt x="12" y="107"/>
                      </a:lnTo>
                      <a:lnTo>
                        <a:pt x="22" y="140"/>
                      </a:lnTo>
                      <a:lnTo>
                        <a:pt x="33" y="172"/>
                      </a:lnTo>
                      <a:lnTo>
                        <a:pt x="47" y="206"/>
                      </a:lnTo>
                      <a:lnTo>
                        <a:pt x="61" y="239"/>
                      </a:lnTo>
                      <a:lnTo>
                        <a:pt x="77" y="273"/>
                      </a:lnTo>
                      <a:lnTo>
                        <a:pt x="85" y="290"/>
                      </a:lnTo>
                      <a:lnTo>
                        <a:pt x="93" y="308"/>
                      </a:lnTo>
                      <a:lnTo>
                        <a:pt x="102" y="327"/>
                      </a:lnTo>
                      <a:lnTo>
                        <a:pt x="110" y="344"/>
                      </a:lnTo>
                      <a:lnTo>
                        <a:pt x="118" y="363"/>
                      </a:lnTo>
                      <a:lnTo>
                        <a:pt x="125" y="381"/>
                      </a:lnTo>
                      <a:lnTo>
                        <a:pt x="132" y="401"/>
                      </a:lnTo>
                      <a:lnTo>
                        <a:pt x="139" y="419"/>
                      </a:lnTo>
                      <a:lnTo>
                        <a:pt x="147" y="454"/>
                      </a:lnTo>
                      <a:lnTo>
                        <a:pt x="152" y="489"/>
                      </a:lnTo>
                      <a:lnTo>
                        <a:pt x="158" y="524"/>
                      </a:lnTo>
                      <a:lnTo>
                        <a:pt x="167" y="558"/>
                      </a:lnTo>
                      <a:lnTo>
                        <a:pt x="168" y="558"/>
                      </a:lnTo>
                      <a:lnTo>
                        <a:pt x="170" y="558"/>
                      </a:lnTo>
                      <a:lnTo>
                        <a:pt x="171" y="556"/>
                      </a:lnTo>
                      <a:lnTo>
                        <a:pt x="173" y="555"/>
                      </a:lnTo>
                      <a:lnTo>
                        <a:pt x="164" y="520"/>
                      </a:lnTo>
                      <a:lnTo>
                        <a:pt x="160" y="485"/>
                      </a:lnTo>
                      <a:lnTo>
                        <a:pt x="156" y="450"/>
                      </a:lnTo>
                      <a:lnTo>
                        <a:pt x="150" y="414"/>
                      </a:lnTo>
                      <a:lnTo>
                        <a:pt x="145" y="399"/>
                      </a:lnTo>
                      <a:lnTo>
                        <a:pt x="140" y="384"/>
                      </a:lnTo>
                      <a:lnTo>
                        <a:pt x="135" y="371"/>
                      </a:lnTo>
                      <a:lnTo>
                        <a:pt x="128" y="356"/>
                      </a:lnTo>
                      <a:lnTo>
                        <a:pt x="121" y="342"/>
                      </a:lnTo>
                      <a:lnTo>
                        <a:pt x="114" y="328"/>
                      </a:lnTo>
                      <a:lnTo>
                        <a:pt x="106" y="313"/>
                      </a:lnTo>
                      <a:lnTo>
                        <a:pt x="99" y="299"/>
                      </a:lnTo>
                      <a:lnTo>
                        <a:pt x="91" y="283"/>
                      </a:lnTo>
                      <a:lnTo>
                        <a:pt x="83" y="267"/>
                      </a:lnTo>
                      <a:lnTo>
                        <a:pt x="76" y="251"/>
                      </a:lnTo>
                      <a:lnTo>
                        <a:pt x="68" y="235"/>
                      </a:lnTo>
                      <a:lnTo>
                        <a:pt x="60" y="218"/>
                      </a:lnTo>
                      <a:lnTo>
                        <a:pt x="53" y="201"/>
                      </a:lnTo>
                      <a:lnTo>
                        <a:pt x="46" y="185"/>
                      </a:lnTo>
                      <a:lnTo>
                        <a:pt x="39" y="168"/>
                      </a:lnTo>
                      <a:lnTo>
                        <a:pt x="32" y="149"/>
                      </a:lnTo>
                      <a:lnTo>
                        <a:pt x="26" y="131"/>
                      </a:lnTo>
                      <a:lnTo>
                        <a:pt x="21" y="112"/>
                      </a:lnTo>
                      <a:lnTo>
                        <a:pt x="15" y="93"/>
                      </a:lnTo>
                      <a:lnTo>
                        <a:pt x="10" y="70"/>
                      </a:lnTo>
                      <a:lnTo>
                        <a:pt x="6" y="46"/>
                      </a:lnTo>
                      <a:lnTo>
                        <a:pt x="2" y="2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4" name="Freeform 149"/>
                <p:cNvSpPr/>
                <p:nvPr/>
              </p:nvSpPr>
              <p:spPr bwMode="auto">
                <a:xfrm>
                  <a:off x="3054" y="1921"/>
                  <a:ext cx="49" cy="105"/>
                </a:xfrm>
                <a:custGeom>
                  <a:avLst/>
                  <a:gdLst>
                    <a:gd name="T0" fmla="*/ 0 w 97"/>
                    <a:gd name="T1" fmla="*/ 1 h 210"/>
                    <a:gd name="T2" fmla="*/ 1 w 97"/>
                    <a:gd name="T3" fmla="*/ 1 h 210"/>
                    <a:gd name="T4" fmla="*/ 1 w 97"/>
                    <a:gd name="T5" fmla="*/ 1 h 210"/>
                    <a:gd name="T6" fmla="*/ 1 w 97"/>
                    <a:gd name="T7" fmla="*/ 1 h 210"/>
                    <a:gd name="T8" fmla="*/ 1 w 97"/>
                    <a:gd name="T9" fmla="*/ 1 h 210"/>
                    <a:gd name="T10" fmla="*/ 1 w 97"/>
                    <a:gd name="T11" fmla="*/ 1 h 210"/>
                    <a:gd name="T12" fmla="*/ 1 w 97"/>
                    <a:gd name="T13" fmla="*/ 1 h 210"/>
                    <a:gd name="T14" fmla="*/ 1 w 97"/>
                    <a:gd name="T15" fmla="*/ 1 h 210"/>
                    <a:gd name="T16" fmla="*/ 1 w 97"/>
                    <a:gd name="T17" fmla="*/ 1 h 210"/>
                    <a:gd name="T18" fmla="*/ 1 w 97"/>
                    <a:gd name="T19" fmla="*/ 1 h 210"/>
                    <a:gd name="T20" fmla="*/ 1 w 97"/>
                    <a:gd name="T21" fmla="*/ 0 h 210"/>
                    <a:gd name="T22" fmla="*/ 1 w 97"/>
                    <a:gd name="T23" fmla="*/ 0 h 210"/>
                    <a:gd name="T24" fmla="*/ 1 w 97"/>
                    <a:gd name="T25" fmla="*/ 1 h 210"/>
                    <a:gd name="T26" fmla="*/ 1 w 97"/>
                    <a:gd name="T27" fmla="*/ 1 h 210"/>
                    <a:gd name="T28" fmla="*/ 1 w 97"/>
                    <a:gd name="T29" fmla="*/ 1 h 210"/>
                    <a:gd name="T30" fmla="*/ 1 w 97"/>
                    <a:gd name="T31" fmla="*/ 1 h 210"/>
                    <a:gd name="T32" fmla="*/ 1 w 97"/>
                    <a:gd name="T33" fmla="*/ 1 h 210"/>
                    <a:gd name="T34" fmla="*/ 1 w 97"/>
                    <a:gd name="T35" fmla="*/ 1 h 210"/>
                    <a:gd name="T36" fmla="*/ 1 w 97"/>
                    <a:gd name="T37" fmla="*/ 1 h 210"/>
                    <a:gd name="T38" fmla="*/ 1 w 97"/>
                    <a:gd name="T39" fmla="*/ 1 h 210"/>
                    <a:gd name="T40" fmla="*/ 0 w 97"/>
                    <a:gd name="T41" fmla="*/ 1 h 210"/>
                    <a:gd name="T42" fmla="*/ 0 w 97"/>
                    <a:gd name="T43" fmla="*/ 1 h 210"/>
                    <a:gd name="T44" fmla="*/ 0 w 97"/>
                    <a:gd name="T45" fmla="*/ 1 h 210"/>
                    <a:gd name="T46" fmla="*/ 0 w 97"/>
                    <a:gd name="T47" fmla="*/ 1 h 210"/>
                    <a:gd name="T48" fmla="*/ 0 w 97"/>
                    <a:gd name="T49" fmla="*/ 1 h 210"/>
                    <a:gd name="T50" fmla="*/ 0 w 97"/>
                    <a:gd name="T51" fmla="*/ 1 h 2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210"/>
                    <a:gd name="T80" fmla="*/ 97 w 97"/>
                    <a:gd name="T81" fmla="*/ 210 h 2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210">
                      <a:moveTo>
                        <a:pt x="0" y="210"/>
                      </a:moveTo>
                      <a:lnTo>
                        <a:pt x="10" y="182"/>
                      </a:lnTo>
                      <a:lnTo>
                        <a:pt x="22" y="156"/>
                      </a:lnTo>
                      <a:lnTo>
                        <a:pt x="33" y="130"/>
                      </a:lnTo>
                      <a:lnTo>
                        <a:pt x="47" y="105"/>
                      </a:lnTo>
                      <a:lnTo>
                        <a:pt x="60" y="80"/>
                      </a:lnTo>
                      <a:lnTo>
                        <a:pt x="73" y="54"/>
                      </a:lnTo>
                      <a:lnTo>
                        <a:pt x="85" y="29"/>
                      </a:lnTo>
                      <a:lnTo>
                        <a:pt x="97" y="3"/>
                      </a:lnTo>
                      <a:lnTo>
                        <a:pt x="97" y="1"/>
                      </a:lnTo>
                      <a:lnTo>
                        <a:pt x="97" y="0"/>
                      </a:lnTo>
                      <a:lnTo>
                        <a:pt x="96" y="0"/>
                      </a:lnTo>
                      <a:lnTo>
                        <a:pt x="94" y="1"/>
                      </a:lnTo>
                      <a:lnTo>
                        <a:pt x="82" y="28"/>
                      </a:lnTo>
                      <a:lnTo>
                        <a:pt x="69" y="53"/>
                      </a:lnTo>
                      <a:lnTo>
                        <a:pt x="56" y="79"/>
                      </a:lnTo>
                      <a:lnTo>
                        <a:pt x="44" y="104"/>
                      </a:lnTo>
                      <a:lnTo>
                        <a:pt x="31" y="129"/>
                      </a:lnTo>
                      <a:lnTo>
                        <a:pt x="20" y="156"/>
                      </a:lnTo>
                      <a:lnTo>
                        <a:pt x="9" y="182"/>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5" name="Freeform 150"/>
                <p:cNvSpPr/>
                <p:nvPr/>
              </p:nvSpPr>
              <p:spPr bwMode="auto">
                <a:xfrm>
                  <a:off x="3041" y="1831"/>
                  <a:ext cx="11" cy="184"/>
                </a:xfrm>
                <a:custGeom>
                  <a:avLst/>
                  <a:gdLst>
                    <a:gd name="T0" fmla="*/ 0 w 23"/>
                    <a:gd name="T1" fmla="*/ 1 h 368"/>
                    <a:gd name="T2" fmla="*/ 0 w 23"/>
                    <a:gd name="T3" fmla="*/ 1 h 368"/>
                    <a:gd name="T4" fmla="*/ 0 w 23"/>
                    <a:gd name="T5" fmla="*/ 1 h 368"/>
                    <a:gd name="T6" fmla="*/ 0 w 23"/>
                    <a:gd name="T7" fmla="*/ 1 h 368"/>
                    <a:gd name="T8" fmla="*/ 0 w 23"/>
                    <a:gd name="T9" fmla="*/ 1 h 368"/>
                    <a:gd name="T10" fmla="*/ 0 w 23"/>
                    <a:gd name="T11" fmla="*/ 1 h 368"/>
                    <a:gd name="T12" fmla="*/ 0 w 23"/>
                    <a:gd name="T13" fmla="*/ 1 h 368"/>
                    <a:gd name="T14" fmla="*/ 0 w 23"/>
                    <a:gd name="T15" fmla="*/ 1 h 368"/>
                    <a:gd name="T16" fmla="*/ 0 w 23"/>
                    <a:gd name="T17" fmla="*/ 1 h 368"/>
                    <a:gd name="T18" fmla="*/ 0 w 23"/>
                    <a:gd name="T19" fmla="*/ 0 h 368"/>
                    <a:gd name="T20" fmla="*/ 0 w 23"/>
                    <a:gd name="T21" fmla="*/ 0 h 368"/>
                    <a:gd name="T22" fmla="*/ 0 w 23"/>
                    <a:gd name="T23" fmla="*/ 1 h 368"/>
                    <a:gd name="T24" fmla="*/ 0 w 23"/>
                    <a:gd name="T25" fmla="*/ 1 h 368"/>
                    <a:gd name="T26" fmla="*/ 0 w 23"/>
                    <a:gd name="T27" fmla="*/ 1 h 368"/>
                    <a:gd name="T28" fmla="*/ 0 w 23"/>
                    <a:gd name="T29" fmla="*/ 1 h 368"/>
                    <a:gd name="T30" fmla="*/ 0 w 23"/>
                    <a:gd name="T31" fmla="*/ 1 h 368"/>
                    <a:gd name="T32" fmla="*/ 0 w 23"/>
                    <a:gd name="T33" fmla="*/ 1 h 368"/>
                    <a:gd name="T34" fmla="*/ 0 w 23"/>
                    <a:gd name="T35" fmla="*/ 1 h 368"/>
                    <a:gd name="T36" fmla="*/ 0 w 23"/>
                    <a:gd name="T37" fmla="*/ 1 h 368"/>
                    <a:gd name="T38" fmla="*/ 0 w 23"/>
                    <a:gd name="T39" fmla="*/ 1 h 368"/>
                    <a:gd name="T40" fmla="*/ 0 w 23"/>
                    <a:gd name="T41" fmla="*/ 1 h 368"/>
                    <a:gd name="T42" fmla="*/ 0 w 23"/>
                    <a:gd name="T43" fmla="*/ 1 h 368"/>
                    <a:gd name="T44" fmla="*/ 0 w 23"/>
                    <a:gd name="T45" fmla="*/ 1 h 368"/>
                    <a:gd name="T46" fmla="*/ 0 w 23"/>
                    <a:gd name="T47" fmla="*/ 1 h 368"/>
                    <a:gd name="T48" fmla="*/ 0 w 23"/>
                    <a:gd name="T49" fmla="*/ 1 h 368"/>
                    <a:gd name="T50" fmla="*/ 0 w 23"/>
                    <a:gd name="T51" fmla="*/ 1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368"/>
                    <a:gd name="T80" fmla="*/ 23 w 23"/>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368">
                      <a:moveTo>
                        <a:pt x="23" y="368"/>
                      </a:moveTo>
                      <a:lnTo>
                        <a:pt x="21" y="322"/>
                      </a:lnTo>
                      <a:lnTo>
                        <a:pt x="16" y="276"/>
                      </a:lnTo>
                      <a:lnTo>
                        <a:pt x="12" y="230"/>
                      </a:lnTo>
                      <a:lnTo>
                        <a:pt x="7" y="185"/>
                      </a:lnTo>
                      <a:lnTo>
                        <a:pt x="4" y="139"/>
                      </a:lnTo>
                      <a:lnTo>
                        <a:pt x="3" y="93"/>
                      </a:lnTo>
                      <a:lnTo>
                        <a:pt x="5" y="47"/>
                      </a:lnTo>
                      <a:lnTo>
                        <a:pt x="13" y="2"/>
                      </a:lnTo>
                      <a:lnTo>
                        <a:pt x="13" y="0"/>
                      </a:lnTo>
                      <a:lnTo>
                        <a:pt x="12" y="0"/>
                      </a:lnTo>
                      <a:lnTo>
                        <a:pt x="11" y="2"/>
                      </a:lnTo>
                      <a:lnTo>
                        <a:pt x="11" y="3"/>
                      </a:lnTo>
                      <a:lnTo>
                        <a:pt x="3" y="48"/>
                      </a:lnTo>
                      <a:lnTo>
                        <a:pt x="0" y="94"/>
                      </a:lnTo>
                      <a:lnTo>
                        <a:pt x="1" y="140"/>
                      </a:lnTo>
                      <a:lnTo>
                        <a:pt x="5" y="185"/>
                      </a:lnTo>
                      <a:lnTo>
                        <a:pt x="10" y="231"/>
                      </a:lnTo>
                      <a:lnTo>
                        <a:pt x="15" y="277"/>
                      </a:lnTo>
                      <a:lnTo>
                        <a:pt x="20" y="323"/>
                      </a:lnTo>
                      <a:lnTo>
                        <a:pt x="22" y="368"/>
                      </a:lnTo>
                      <a:lnTo>
                        <a:pt x="23" y="3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6" name="Freeform 151"/>
                <p:cNvSpPr/>
                <p:nvPr/>
              </p:nvSpPr>
              <p:spPr bwMode="auto">
                <a:xfrm>
                  <a:off x="2782" y="2010"/>
                  <a:ext cx="103" cy="90"/>
                </a:xfrm>
                <a:custGeom>
                  <a:avLst/>
                  <a:gdLst>
                    <a:gd name="T0" fmla="*/ 0 w 205"/>
                    <a:gd name="T1" fmla="*/ 0 h 181"/>
                    <a:gd name="T2" fmla="*/ 1 w 205"/>
                    <a:gd name="T3" fmla="*/ 0 h 181"/>
                    <a:gd name="T4" fmla="*/ 1 w 205"/>
                    <a:gd name="T5" fmla="*/ 0 h 181"/>
                    <a:gd name="T6" fmla="*/ 1 w 205"/>
                    <a:gd name="T7" fmla="*/ 0 h 181"/>
                    <a:gd name="T8" fmla="*/ 1 w 205"/>
                    <a:gd name="T9" fmla="*/ 0 h 181"/>
                    <a:gd name="T10" fmla="*/ 1 w 205"/>
                    <a:gd name="T11" fmla="*/ 0 h 181"/>
                    <a:gd name="T12" fmla="*/ 1 w 205"/>
                    <a:gd name="T13" fmla="*/ 0 h 181"/>
                    <a:gd name="T14" fmla="*/ 1 w 205"/>
                    <a:gd name="T15" fmla="*/ 0 h 181"/>
                    <a:gd name="T16" fmla="*/ 1 w 205"/>
                    <a:gd name="T17" fmla="*/ 0 h 181"/>
                    <a:gd name="T18" fmla="*/ 1 w 205"/>
                    <a:gd name="T19" fmla="*/ 0 h 181"/>
                    <a:gd name="T20" fmla="*/ 1 w 205"/>
                    <a:gd name="T21" fmla="*/ 0 h 181"/>
                    <a:gd name="T22" fmla="*/ 1 w 205"/>
                    <a:gd name="T23" fmla="*/ 0 h 181"/>
                    <a:gd name="T24" fmla="*/ 1 w 205"/>
                    <a:gd name="T25" fmla="*/ 0 h 181"/>
                    <a:gd name="T26" fmla="*/ 1 w 205"/>
                    <a:gd name="T27" fmla="*/ 0 h 181"/>
                    <a:gd name="T28" fmla="*/ 1 w 205"/>
                    <a:gd name="T29" fmla="*/ 0 h 181"/>
                    <a:gd name="T30" fmla="*/ 1 w 205"/>
                    <a:gd name="T31" fmla="*/ 0 h 181"/>
                    <a:gd name="T32" fmla="*/ 1 w 205"/>
                    <a:gd name="T33" fmla="*/ 0 h 181"/>
                    <a:gd name="T34" fmla="*/ 1 w 205"/>
                    <a:gd name="T35" fmla="*/ 0 h 181"/>
                    <a:gd name="T36" fmla="*/ 1 w 205"/>
                    <a:gd name="T37" fmla="*/ 0 h 181"/>
                    <a:gd name="T38" fmla="*/ 1 w 205"/>
                    <a:gd name="T39" fmla="*/ 0 h 181"/>
                    <a:gd name="T40" fmla="*/ 1 w 205"/>
                    <a:gd name="T41" fmla="*/ 0 h 181"/>
                    <a:gd name="T42" fmla="*/ 1 w 205"/>
                    <a:gd name="T43" fmla="*/ 0 h 181"/>
                    <a:gd name="T44" fmla="*/ 1 w 205"/>
                    <a:gd name="T45" fmla="*/ 0 h 181"/>
                    <a:gd name="T46" fmla="*/ 1 w 205"/>
                    <a:gd name="T47" fmla="*/ 0 h 181"/>
                    <a:gd name="T48" fmla="*/ 1 w 205"/>
                    <a:gd name="T49" fmla="*/ 0 h 181"/>
                    <a:gd name="T50" fmla="*/ 1 w 205"/>
                    <a:gd name="T51" fmla="*/ 0 h 181"/>
                    <a:gd name="T52" fmla="*/ 1 w 205"/>
                    <a:gd name="T53" fmla="*/ 0 h 181"/>
                    <a:gd name="T54" fmla="*/ 1 w 205"/>
                    <a:gd name="T55" fmla="*/ 0 h 181"/>
                    <a:gd name="T56" fmla="*/ 1 w 205"/>
                    <a:gd name="T57" fmla="*/ 0 h 181"/>
                    <a:gd name="T58" fmla="*/ 1 w 205"/>
                    <a:gd name="T59" fmla="*/ 0 h 181"/>
                    <a:gd name="T60" fmla="*/ 1 w 205"/>
                    <a:gd name="T61" fmla="*/ 0 h 181"/>
                    <a:gd name="T62" fmla="*/ 1 w 205"/>
                    <a:gd name="T63" fmla="*/ 0 h 181"/>
                    <a:gd name="T64" fmla="*/ 1 w 205"/>
                    <a:gd name="T65" fmla="*/ 0 h 181"/>
                    <a:gd name="T66" fmla="*/ 1 w 205"/>
                    <a:gd name="T67" fmla="*/ 0 h 181"/>
                    <a:gd name="T68" fmla="*/ 1 w 205"/>
                    <a:gd name="T69" fmla="*/ 0 h 181"/>
                    <a:gd name="T70" fmla="*/ 1 w 205"/>
                    <a:gd name="T71" fmla="*/ 0 h 181"/>
                    <a:gd name="T72" fmla="*/ 0 w 205"/>
                    <a:gd name="T73" fmla="*/ 0 h 181"/>
                    <a:gd name="T74" fmla="*/ 0 w 205"/>
                    <a:gd name="T75" fmla="*/ 0 h 181"/>
                    <a:gd name="T76" fmla="*/ 0 w 205"/>
                    <a:gd name="T77" fmla="*/ 0 h 181"/>
                    <a:gd name="T78" fmla="*/ 0 w 205"/>
                    <a:gd name="T79" fmla="*/ 0 h 181"/>
                    <a:gd name="T80" fmla="*/ 0 w 205"/>
                    <a:gd name="T81" fmla="*/ 0 h 181"/>
                    <a:gd name="T82" fmla="*/ 0 w 205"/>
                    <a:gd name="T83" fmla="*/ 0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5"/>
                    <a:gd name="T127" fmla="*/ 0 h 181"/>
                    <a:gd name="T128" fmla="*/ 205 w 205"/>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5" h="181">
                      <a:moveTo>
                        <a:pt x="0" y="0"/>
                      </a:moveTo>
                      <a:lnTo>
                        <a:pt x="11" y="12"/>
                      </a:lnTo>
                      <a:lnTo>
                        <a:pt x="22" y="25"/>
                      </a:lnTo>
                      <a:lnTo>
                        <a:pt x="34" y="38"/>
                      </a:lnTo>
                      <a:lnTo>
                        <a:pt x="45" y="49"/>
                      </a:lnTo>
                      <a:lnTo>
                        <a:pt x="58" y="61"/>
                      </a:lnTo>
                      <a:lnTo>
                        <a:pt x="70" y="71"/>
                      </a:lnTo>
                      <a:lnTo>
                        <a:pt x="83" y="83"/>
                      </a:lnTo>
                      <a:lnTo>
                        <a:pt x="96" y="93"/>
                      </a:lnTo>
                      <a:lnTo>
                        <a:pt x="108" y="105"/>
                      </a:lnTo>
                      <a:lnTo>
                        <a:pt x="121" y="115"/>
                      </a:lnTo>
                      <a:lnTo>
                        <a:pt x="134" y="125"/>
                      </a:lnTo>
                      <a:lnTo>
                        <a:pt x="148" y="136"/>
                      </a:lnTo>
                      <a:lnTo>
                        <a:pt x="160" y="147"/>
                      </a:lnTo>
                      <a:lnTo>
                        <a:pt x="173" y="158"/>
                      </a:lnTo>
                      <a:lnTo>
                        <a:pt x="186" y="168"/>
                      </a:lnTo>
                      <a:lnTo>
                        <a:pt x="198" y="180"/>
                      </a:lnTo>
                      <a:lnTo>
                        <a:pt x="201" y="181"/>
                      </a:lnTo>
                      <a:lnTo>
                        <a:pt x="204" y="178"/>
                      </a:lnTo>
                      <a:lnTo>
                        <a:pt x="205" y="174"/>
                      </a:lnTo>
                      <a:lnTo>
                        <a:pt x="205" y="170"/>
                      </a:lnTo>
                      <a:lnTo>
                        <a:pt x="197" y="159"/>
                      </a:lnTo>
                      <a:lnTo>
                        <a:pt x="187" y="148"/>
                      </a:lnTo>
                      <a:lnTo>
                        <a:pt x="176" y="139"/>
                      </a:lnTo>
                      <a:lnTo>
                        <a:pt x="165" y="131"/>
                      </a:lnTo>
                      <a:lnTo>
                        <a:pt x="152" y="122"/>
                      </a:lnTo>
                      <a:lnTo>
                        <a:pt x="140" y="114"/>
                      </a:lnTo>
                      <a:lnTo>
                        <a:pt x="128" y="107"/>
                      </a:lnTo>
                      <a:lnTo>
                        <a:pt x="117" y="99"/>
                      </a:lnTo>
                      <a:lnTo>
                        <a:pt x="100" y="88"/>
                      </a:lnTo>
                      <a:lnTo>
                        <a:pt x="84" y="77"/>
                      </a:lnTo>
                      <a:lnTo>
                        <a:pt x="69" y="65"/>
                      </a:lnTo>
                      <a:lnTo>
                        <a:pt x="55" y="53"/>
                      </a:lnTo>
                      <a:lnTo>
                        <a:pt x="41" y="41"/>
                      </a:lnTo>
                      <a:lnTo>
                        <a:pt x="27" y="27"/>
                      </a:lnTo>
                      <a:lnTo>
                        <a:pt x="13"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7" name="Freeform 152"/>
                <p:cNvSpPr/>
                <p:nvPr/>
              </p:nvSpPr>
              <p:spPr bwMode="auto">
                <a:xfrm>
                  <a:off x="2811" y="1962"/>
                  <a:ext cx="68" cy="129"/>
                </a:xfrm>
                <a:custGeom>
                  <a:avLst/>
                  <a:gdLst>
                    <a:gd name="T0" fmla="*/ 0 w 136"/>
                    <a:gd name="T1" fmla="*/ 0 h 258"/>
                    <a:gd name="T2" fmla="*/ 1 w 136"/>
                    <a:gd name="T3" fmla="*/ 1 h 258"/>
                    <a:gd name="T4" fmla="*/ 1 w 136"/>
                    <a:gd name="T5" fmla="*/ 1 h 258"/>
                    <a:gd name="T6" fmla="*/ 1 w 136"/>
                    <a:gd name="T7" fmla="*/ 1 h 258"/>
                    <a:gd name="T8" fmla="*/ 1 w 136"/>
                    <a:gd name="T9" fmla="*/ 1 h 258"/>
                    <a:gd name="T10" fmla="*/ 1 w 136"/>
                    <a:gd name="T11" fmla="*/ 1 h 258"/>
                    <a:gd name="T12" fmla="*/ 1 w 136"/>
                    <a:gd name="T13" fmla="*/ 1 h 258"/>
                    <a:gd name="T14" fmla="*/ 1 w 136"/>
                    <a:gd name="T15" fmla="*/ 1 h 258"/>
                    <a:gd name="T16" fmla="*/ 1 w 136"/>
                    <a:gd name="T17" fmla="*/ 1 h 258"/>
                    <a:gd name="T18" fmla="*/ 1 w 136"/>
                    <a:gd name="T19" fmla="*/ 1 h 258"/>
                    <a:gd name="T20" fmla="*/ 1 w 136"/>
                    <a:gd name="T21" fmla="*/ 1 h 258"/>
                    <a:gd name="T22" fmla="*/ 1 w 136"/>
                    <a:gd name="T23" fmla="*/ 1 h 258"/>
                    <a:gd name="T24" fmla="*/ 1 w 136"/>
                    <a:gd name="T25" fmla="*/ 1 h 258"/>
                    <a:gd name="T26" fmla="*/ 1 w 136"/>
                    <a:gd name="T27" fmla="*/ 1 h 258"/>
                    <a:gd name="T28" fmla="*/ 1 w 136"/>
                    <a:gd name="T29" fmla="*/ 1 h 258"/>
                    <a:gd name="T30" fmla="*/ 1 w 136"/>
                    <a:gd name="T31" fmla="*/ 1 h 258"/>
                    <a:gd name="T32" fmla="*/ 1 w 136"/>
                    <a:gd name="T33" fmla="*/ 1 h 258"/>
                    <a:gd name="T34" fmla="*/ 1 w 136"/>
                    <a:gd name="T35" fmla="*/ 1 h 258"/>
                    <a:gd name="T36" fmla="*/ 1 w 136"/>
                    <a:gd name="T37" fmla="*/ 1 h 258"/>
                    <a:gd name="T38" fmla="*/ 1 w 136"/>
                    <a:gd name="T39" fmla="*/ 1 h 258"/>
                    <a:gd name="T40" fmla="*/ 1 w 136"/>
                    <a:gd name="T41" fmla="*/ 0 h 258"/>
                    <a:gd name="T42" fmla="*/ 0 w 136"/>
                    <a:gd name="T43" fmla="*/ 0 h 258"/>
                    <a:gd name="T44" fmla="*/ 0 w 136"/>
                    <a:gd name="T45" fmla="*/ 0 h 258"/>
                    <a:gd name="T46" fmla="*/ 0 w 136"/>
                    <a:gd name="T47" fmla="*/ 0 h 258"/>
                    <a:gd name="T48" fmla="*/ 0 w 136"/>
                    <a:gd name="T49" fmla="*/ 0 h 258"/>
                    <a:gd name="T50" fmla="*/ 0 w 136"/>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258"/>
                    <a:gd name="T80" fmla="*/ 136 w 136"/>
                    <a:gd name="T81" fmla="*/ 258 h 2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258">
                      <a:moveTo>
                        <a:pt x="0" y="0"/>
                      </a:moveTo>
                      <a:lnTo>
                        <a:pt x="19" y="31"/>
                      </a:lnTo>
                      <a:lnTo>
                        <a:pt x="37" y="63"/>
                      </a:lnTo>
                      <a:lnTo>
                        <a:pt x="54" y="95"/>
                      </a:lnTo>
                      <a:lnTo>
                        <a:pt x="70" y="127"/>
                      </a:lnTo>
                      <a:lnTo>
                        <a:pt x="85" y="159"/>
                      </a:lnTo>
                      <a:lnTo>
                        <a:pt x="100" y="191"/>
                      </a:lnTo>
                      <a:lnTo>
                        <a:pt x="116" y="225"/>
                      </a:lnTo>
                      <a:lnTo>
                        <a:pt x="131" y="257"/>
                      </a:lnTo>
                      <a:lnTo>
                        <a:pt x="132" y="258"/>
                      </a:lnTo>
                      <a:lnTo>
                        <a:pt x="133" y="257"/>
                      </a:lnTo>
                      <a:lnTo>
                        <a:pt x="136" y="255"/>
                      </a:lnTo>
                      <a:lnTo>
                        <a:pt x="136" y="252"/>
                      </a:lnTo>
                      <a:lnTo>
                        <a:pt x="123" y="219"/>
                      </a:lnTo>
                      <a:lnTo>
                        <a:pt x="108" y="186"/>
                      </a:lnTo>
                      <a:lnTo>
                        <a:pt x="93" y="153"/>
                      </a:lnTo>
                      <a:lnTo>
                        <a:pt x="76" y="122"/>
                      </a:lnTo>
                      <a:lnTo>
                        <a:pt x="59" y="91"/>
                      </a:lnTo>
                      <a:lnTo>
                        <a:pt x="40" y="60"/>
                      </a:lnTo>
                      <a:lnTo>
                        <a:pt x="21" y="3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8" name="Freeform 153"/>
                <p:cNvSpPr/>
                <p:nvPr/>
              </p:nvSpPr>
              <p:spPr bwMode="auto">
                <a:xfrm>
                  <a:off x="2705" y="2368"/>
                  <a:ext cx="397" cy="50"/>
                </a:xfrm>
                <a:custGeom>
                  <a:avLst/>
                  <a:gdLst>
                    <a:gd name="T0" fmla="*/ 3 w 795"/>
                    <a:gd name="T1" fmla="*/ 1 h 100"/>
                    <a:gd name="T2" fmla="*/ 2 w 795"/>
                    <a:gd name="T3" fmla="*/ 1 h 100"/>
                    <a:gd name="T4" fmla="*/ 2 w 795"/>
                    <a:gd name="T5" fmla="*/ 1 h 100"/>
                    <a:gd name="T6" fmla="*/ 2 w 795"/>
                    <a:gd name="T7" fmla="*/ 1 h 100"/>
                    <a:gd name="T8" fmla="*/ 2 w 795"/>
                    <a:gd name="T9" fmla="*/ 0 h 100"/>
                    <a:gd name="T10" fmla="*/ 2 w 795"/>
                    <a:gd name="T11" fmla="*/ 0 h 100"/>
                    <a:gd name="T12" fmla="*/ 1 w 795"/>
                    <a:gd name="T13" fmla="*/ 1 h 100"/>
                    <a:gd name="T14" fmla="*/ 1 w 795"/>
                    <a:gd name="T15" fmla="*/ 1 h 100"/>
                    <a:gd name="T16" fmla="*/ 1 w 795"/>
                    <a:gd name="T17" fmla="*/ 1 h 100"/>
                    <a:gd name="T18" fmla="*/ 1 w 795"/>
                    <a:gd name="T19" fmla="*/ 1 h 100"/>
                    <a:gd name="T20" fmla="*/ 1 w 795"/>
                    <a:gd name="T21" fmla="*/ 1 h 100"/>
                    <a:gd name="T22" fmla="*/ 0 w 795"/>
                    <a:gd name="T23" fmla="*/ 1 h 100"/>
                    <a:gd name="T24" fmla="*/ 0 w 795"/>
                    <a:gd name="T25" fmla="*/ 1 h 100"/>
                    <a:gd name="T26" fmla="*/ 0 w 795"/>
                    <a:gd name="T27" fmla="*/ 1 h 100"/>
                    <a:gd name="T28" fmla="*/ 0 w 795"/>
                    <a:gd name="T29" fmla="*/ 1 h 100"/>
                    <a:gd name="T30" fmla="*/ 0 w 795"/>
                    <a:gd name="T31" fmla="*/ 1 h 100"/>
                    <a:gd name="T32" fmla="*/ 0 w 795"/>
                    <a:gd name="T33" fmla="*/ 1 h 100"/>
                    <a:gd name="T34" fmla="*/ 0 w 795"/>
                    <a:gd name="T35" fmla="*/ 1 h 100"/>
                    <a:gd name="T36" fmla="*/ 0 w 795"/>
                    <a:gd name="T37" fmla="*/ 1 h 100"/>
                    <a:gd name="T38" fmla="*/ 0 w 795"/>
                    <a:gd name="T39" fmla="*/ 1 h 100"/>
                    <a:gd name="T40" fmla="*/ 0 w 795"/>
                    <a:gd name="T41" fmla="*/ 1 h 100"/>
                    <a:gd name="T42" fmla="*/ 0 w 795"/>
                    <a:gd name="T43" fmla="*/ 1 h 100"/>
                    <a:gd name="T44" fmla="*/ 0 w 795"/>
                    <a:gd name="T45" fmla="*/ 1 h 100"/>
                    <a:gd name="T46" fmla="*/ 1 w 795"/>
                    <a:gd name="T47" fmla="*/ 1 h 100"/>
                    <a:gd name="T48" fmla="*/ 1 w 795"/>
                    <a:gd name="T49" fmla="*/ 1 h 100"/>
                    <a:gd name="T50" fmla="*/ 1 w 795"/>
                    <a:gd name="T51" fmla="*/ 1 h 100"/>
                    <a:gd name="T52" fmla="*/ 1 w 795"/>
                    <a:gd name="T53" fmla="*/ 1 h 100"/>
                    <a:gd name="T54" fmla="*/ 1 w 795"/>
                    <a:gd name="T55" fmla="*/ 1 h 100"/>
                    <a:gd name="T56" fmla="*/ 2 w 795"/>
                    <a:gd name="T57" fmla="*/ 1 h 100"/>
                    <a:gd name="T58" fmla="*/ 2 w 795"/>
                    <a:gd name="T59" fmla="*/ 1 h 100"/>
                    <a:gd name="T60" fmla="*/ 2 w 795"/>
                    <a:gd name="T61" fmla="*/ 1 h 100"/>
                    <a:gd name="T62" fmla="*/ 2 w 795"/>
                    <a:gd name="T63" fmla="*/ 1 h 100"/>
                    <a:gd name="T64" fmla="*/ 2 w 795"/>
                    <a:gd name="T65" fmla="*/ 1 h 100"/>
                    <a:gd name="T66" fmla="*/ 3 w 795"/>
                    <a:gd name="T67" fmla="*/ 1 h 100"/>
                    <a:gd name="T68" fmla="*/ 3 w 795"/>
                    <a:gd name="T69" fmla="*/ 1 h 100"/>
                    <a:gd name="T70" fmla="*/ 3 w 795"/>
                    <a:gd name="T71" fmla="*/ 1 h 100"/>
                    <a:gd name="T72" fmla="*/ 3 w 795"/>
                    <a:gd name="T73" fmla="*/ 1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5"/>
                    <a:gd name="T112" fmla="*/ 0 h 100"/>
                    <a:gd name="T113" fmla="*/ 795 w 795"/>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5" h="100">
                      <a:moveTo>
                        <a:pt x="795" y="30"/>
                      </a:moveTo>
                      <a:lnTo>
                        <a:pt x="772" y="24"/>
                      </a:lnTo>
                      <a:lnTo>
                        <a:pt x="749" y="19"/>
                      </a:lnTo>
                      <a:lnTo>
                        <a:pt x="725" y="15"/>
                      </a:lnTo>
                      <a:lnTo>
                        <a:pt x="701" y="11"/>
                      </a:lnTo>
                      <a:lnTo>
                        <a:pt x="676" y="8"/>
                      </a:lnTo>
                      <a:lnTo>
                        <a:pt x="652" y="5"/>
                      </a:lnTo>
                      <a:lnTo>
                        <a:pt x="626" y="3"/>
                      </a:lnTo>
                      <a:lnTo>
                        <a:pt x="601" y="1"/>
                      </a:lnTo>
                      <a:lnTo>
                        <a:pt x="576" y="0"/>
                      </a:lnTo>
                      <a:lnTo>
                        <a:pt x="550" y="0"/>
                      </a:lnTo>
                      <a:lnTo>
                        <a:pt x="525" y="0"/>
                      </a:lnTo>
                      <a:lnTo>
                        <a:pt x="500" y="0"/>
                      </a:lnTo>
                      <a:lnTo>
                        <a:pt x="476" y="1"/>
                      </a:lnTo>
                      <a:lnTo>
                        <a:pt x="450" y="2"/>
                      </a:lnTo>
                      <a:lnTo>
                        <a:pt x="425" y="4"/>
                      </a:lnTo>
                      <a:lnTo>
                        <a:pt x="401" y="6"/>
                      </a:lnTo>
                      <a:lnTo>
                        <a:pt x="375" y="10"/>
                      </a:lnTo>
                      <a:lnTo>
                        <a:pt x="350" y="13"/>
                      </a:lnTo>
                      <a:lnTo>
                        <a:pt x="325" y="17"/>
                      </a:lnTo>
                      <a:lnTo>
                        <a:pt x="299" y="21"/>
                      </a:lnTo>
                      <a:lnTo>
                        <a:pt x="274" y="26"/>
                      </a:lnTo>
                      <a:lnTo>
                        <a:pt x="249" y="32"/>
                      </a:lnTo>
                      <a:lnTo>
                        <a:pt x="223" y="38"/>
                      </a:lnTo>
                      <a:lnTo>
                        <a:pt x="199" y="43"/>
                      </a:lnTo>
                      <a:lnTo>
                        <a:pt x="174" y="49"/>
                      </a:lnTo>
                      <a:lnTo>
                        <a:pt x="148" y="55"/>
                      </a:lnTo>
                      <a:lnTo>
                        <a:pt x="123" y="62"/>
                      </a:lnTo>
                      <a:lnTo>
                        <a:pt x="99" y="69"/>
                      </a:lnTo>
                      <a:lnTo>
                        <a:pt x="74" y="76"/>
                      </a:lnTo>
                      <a:lnTo>
                        <a:pt x="49" y="83"/>
                      </a:lnTo>
                      <a:lnTo>
                        <a:pt x="24" y="91"/>
                      </a:lnTo>
                      <a:lnTo>
                        <a:pt x="0" y="98"/>
                      </a:lnTo>
                      <a:lnTo>
                        <a:pt x="0" y="99"/>
                      </a:lnTo>
                      <a:lnTo>
                        <a:pt x="0" y="100"/>
                      </a:lnTo>
                      <a:lnTo>
                        <a:pt x="24" y="93"/>
                      </a:lnTo>
                      <a:lnTo>
                        <a:pt x="49" y="86"/>
                      </a:lnTo>
                      <a:lnTo>
                        <a:pt x="74" y="79"/>
                      </a:lnTo>
                      <a:lnTo>
                        <a:pt x="99" y="72"/>
                      </a:lnTo>
                      <a:lnTo>
                        <a:pt x="123" y="65"/>
                      </a:lnTo>
                      <a:lnTo>
                        <a:pt x="148" y="59"/>
                      </a:lnTo>
                      <a:lnTo>
                        <a:pt x="174" y="53"/>
                      </a:lnTo>
                      <a:lnTo>
                        <a:pt x="199" y="47"/>
                      </a:lnTo>
                      <a:lnTo>
                        <a:pt x="223" y="42"/>
                      </a:lnTo>
                      <a:lnTo>
                        <a:pt x="249" y="36"/>
                      </a:lnTo>
                      <a:lnTo>
                        <a:pt x="274" y="32"/>
                      </a:lnTo>
                      <a:lnTo>
                        <a:pt x="299" y="27"/>
                      </a:lnTo>
                      <a:lnTo>
                        <a:pt x="325" y="23"/>
                      </a:lnTo>
                      <a:lnTo>
                        <a:pt x="350" y="18"/>
                      </a:lnTo>
                      <a:lnTo>
                        <a:pt x="375" y="15"/>
                      </a:lnTo>
                      <a:lnTo>
                        <a:pt x="401" y="11"/>
                      </a:lnTo>
                      <a:lnTo>
                        <a:pt x="425" y="9"/>
                      </a:lnTo>
                      <a:lnTo>
                        <a:pt x="449" y="6"/>
                      </a:lnTo>
                      <a:lnTo>
                        <a:pt x="474" y="4"/>
                      </a:lnTo>
                      <a:lnTo>
                        <a:pt x="499" y="4"/>
                      </a:lnTo>
                      <a:lnTo>
                        <a:pt x="523" y="3"/>
                      </a:lnTo>
                      <a:lnTo>
                        <a:pt x="548" y="3"/>
                      </a:lnTo>
                      <a:lnTo>
                        <a:pt x="572" y="4"/>
                      </a:lnTo>
                      <a:lnTo>
                        <a:pt x="598" y="5"/>
                      </a:lnTo>
                      <a:lnTo>
                        <a:pt x="623" y="6"/>
                      </a:lnTo>
                      <a:lnTo>
                        <a:pt x="647" y="9"/>
                      </a:lnTo>
                      <a:lnTo>
                        <a:pt x="672" y="11"/>
                      </a:lnTo>
                      <a:lnTo>
                        <a:pt x="697" y="15"/>
                      </a:lnTo>
                      <a:lnTo>
                        <a:pt x="721" y="18"/>
                      </a:lnTo>
                      <a:lnTo>
                        <a:pt x="746" y="21"/>
                      </a:lnTo>
                      <a:lnTo>
                        <a:pt x="770" y="25"/>
                      </a:lnTo>
                      <a:lnTo>
                        <a:pt x="795"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69" name="Freeform 154"/>
                <p:cNvSpPr/>
                <p:nvPr/>
              </p:nvSpPr>
              <p:spPr bwMode="auto">
                <a:xfrm>
                  <a:off x="2782" y="2394"/>
                  <a:ext cx="320" cy="69"/>
                </a:xfrm>
                <a:custGeom>
                  <a:avLst/>
                  <a:gdLst>
                    <a:gd name="T0" fmla="*/ 2 w 642"/>
                    <a:gd name="T1" fmla="*/ 0 h 140"/>
                    <a:gd name="T2" fmla="*/ 2 w 642"/>
                    <a:gd name="T3" fmla="*/ 0 h 140"/>
                    <a:gd name="T4" fmla="*/ 2 w 642"/>
                    <a:gd name="T5" fmla="*/ 0 h 140"/>
                    <a:gd name="T6" fmla="*/ 2 w 642"/>
                    <a:gd name="T7" fmla="*/ 0 h 140"/>
                    <a:gd name="T8" fmla="*/ 1 w 642"/>
                    <a:gd name="T9" fmla="*/ 0 h 140"/>
                    <a:gd name="T10" fmla="*/ 1 w 642"/>
                    <a:gd name="T11" fmla="*/ 0 h 140"/>
                    <a:gd name="T12" fmla="*/ 1 w 642"/>
                    <a:gd name="T13" fmla="*/ 0 h 140"/>
                    <a:gd name="T14" fmla="*/ 1 w 642"/>
                    <a:gd name="T15" fmla="*/ 0 h 140"/>
                    <a:gd name="T16" fmla="*/ 1 w 642"/>
                    <a:gd name="T17" fmla="*/ 0 h 140"/>
                    <a:gd name="T18" fmla="*/ 1 w 642"/>
                    <a:gd name="T19" fmla="*/ 0 h 140"/>
                    <a:gd name="T20" fmla="*/ 0 w 642"/>
                    <a:gd name="T21" fmla="*/ 0 h 140"/>
                    <a:gd name="T22" fmla="*/ 0 w 642"/>
                    <a:gd name="T23" fmla="*/ 0 h 140"/>
                    <a:gd name="T24" fmla="*/ 0 w 642"/>
                    <a:gd name="T25" fmla="*/ 0 h 140"/>
                    <a:gd name="T26" fmla="*/ 0 w 642"/>
                    <a:gd name="T27" fmla="*/ 0 h 140"/>
                    <a:gd name="T28" fmla="*/ 0 w 642"/>
                    <a:gd name="T29" fmla="*/ 0 h 140"/>
                    <a:gd name="T30" fmla="*/ 0 w 642"/>
                    <a:gd name="T31" fmla="*/ 0 h 140"/>
                    <a:gd name="T32" fmla="*/ 0 w 642"/>
                    <a:gd name="T33" fmla="*/ 0 h 140"/>
                    <a:gd name="T34" fmla="*/ 0 w 642"/>
                    <a:gd name="T35" fmla="*/ 0 h 140"/>
                    <a:gd name="T36" fmla="*/ 0 w 642"/>
                    <a:gd name="T37" fmla="*/ 0 h 140"/>
                    <a:gd name="T38" fmla="*/ 0 w 642"/>
                    <a:gd name="T39" fmla="*/ 0 h 140"/>
                    <a:gd name="T40" fmla="*/ 0 w 642"/>
                    <a:gd name="T41" fmla="*/ 0 h 140"/>
                    <a:gd name="T42" fmla="*/ 0 w 642"/>
                    <a:gd name="T43" fmla="*/ 0 h 140"/>
                    <a:gd name="T44" fmla="*/ 0 w 642"/>
                    <a:gd name="T45" fmla="*/ 0 h 140"/>
                    <a:gd name="T46" fmla="*/ 0 w 642"/>
                    <a:gd name="T47" fmla="*/ 0 h 140"/>
                    <a:gd name="T48" fmla="*/ 1 w 642"/>
                    <a:gd name="T49" fmla="*/ 0 h 140"/>
                    <a:gd name="T50" fmla="*/ 1 w 642"/>
                    <a:gd name="T51" fmla="*/ 0 h 140"/>
                    <a:gd name="T52" fmla="*/ 1 w 642"/>
                    <a:gd name="T53" fmla="*/ 0 h 140"/>
                    <a:gd name="T54" fmla="*/ 1 w 642"/>
                    <a:gd name="T55" fmla="*/ 0 h 140"/>
                    <a:gd name="T56" fmla="*/ 1 w 642"/>
                    <a:gd name="T57" fmla="*/ 0 h 140"/>
                    <a:gd name="T58" fmla="*/ 1 w 642"/>
                    <a:gd name="T59" fmla="*/ 0 h 140"/>
                    <a:gd name="T60" fmla="*/ 1 w 642"/>
                    <a:gd name="T61" fmla="*/ 0 h 140"/>
                    <a:gd name="T62" fmla="*/ 2 w 642"/>
                    <a:gd name="T63" fmla="*/ 0 h 140"/>
                    <a:gd name="T64" fmla="*/ 2 w 642"/>
                    <a:gd name="T65" fmla="*/ 0 h 140"/>
                    <a:gd name="T66" fmla="*/ 2 w 642"/>
                    <a:gd name="T67" fmla="*/ 0 h 140"/>
                    <a:gd name="T68" fmla="*/ 2 w 642"/>
                    <a:gd name="T69" fmla="*/ 0 h 140"/>
                    <a:gd name="T70" fmla="*/ 2 w 642"/>
                    <a:gd name="T71" fmla="*/ 0 h 140"/>
                    <a:gd name="T72" fmla="*/ 2 w 642"/>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2"/>
                    <a:gd name="T112" fmla="*/ 0 h 140"/>
                    <a:gd name="T113" fmla="*/ 642 w 642"/>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2" h="140">
                      <a:moveTo>
                        <a:pt x="642" y="0"/>
                      </a:moveTo>
                      <a:lnTo>
                        <a:pt x="624" y="3"/>
                      </a:lnTo>
                      <a:lnTo>
                        <a:pt x="606" y="5"/>
                      </a:lnTo>
                      <a:lnTo>
                        <a:pt x="589" y="5"/>
                      </a:lnTo>
                      <a:lnTo>
                        <a:pt x="570" y="6"/>
                      </a:lnTo>
                      <a:lnTo>
                        <a:pt x="552" y="6"/>
                      </a:lnTo>
                      <a:lnTo>
                        <a:pt x="534" y="7"/>
                      </a:lnTo>
                      <a:lnTo>
                        <a:pt x="516" y="7"/>
                      </a:lnTo>
                      <a:lnTo>
                        <a:pt x="499" y="8"/>
                      </a:lnTo>
                      <a:lnTo>
                        <a:pt x="477" y="11"/>
                      </a:lnTo>
                      <a:lnTo>
                        <a:pt x="455" y="14"/>
                      </a:lnTo>
                      <a:lnTo>
                        <a:pt x="433" y="16"/>
                      </a:lnTo>
                      <a:lnTo>
                        <a:pt x="412" y="20"/>
                      </a:lnTo>
                      <a:lnTo>
                        <a:pt x="390" y="24"/>
                      </a:lnTo>
                      <a:lnTo>
                        <a:pt x="369" y="28"/>
                      </a:lnTo>
                      <a:lnTo>
                        <a:pt x="347" y="31"/>
                      </a:lnTo>
                      <a:lnTo>
                        <a:pt x="326" y="35"/>
                      </a:lnTo>
                      <a:lnTo>
                        <a:pt x="305" y="38"/>
                      </a:lnTo>
                      <a:lnTo>
                        <a:pt x="285" y="43"/>
                      </a:lnTo>
                      <a:lnTo>
                        <a:pt x="263" y="48"/>
                      </a:lnTo>
                      <a:lnTo>
                        <a:pt x="243" y="53"/>
                      </a:lnTo>
                      <a:lnTo>
                        <a:pt x="222" y="59"/>
                      </a:lnTo>
                      <a:lnTo>
                        <a:pt x="202" y="65"/>
                      </a:lnTo>
                      <a:lnTo>
                        <a:pt x="181" y="71"/>
                      </a:lnTo>
                      <a:lnTo>
                        <a:pt x="161" y="77"/>
                      </a:lnTo>
                      <a:lnTo>
                        <a:pt x="141" y="84"/>
                      </a:lnTo>
                      <a:lnTo>
                        <a:pt x="121" y="91"/>
                      </a:lnTo>
                      <a:lnTo>
                        <a:pt x="100" y="98"/>
                      </a:lnTo>
                      <a:lnTo>
                        <a:pt x="81" y="105"/>
                      </a:lnTo>
                      <a:lnTo>
                        <a:pt x="61" y="113"/>
                      </a:lnTo>
                      <a:lnTo>
                        <a:pt x="42" y="121"/>
                      </a:lnTo>
                      <a:lnTo>
                        <a:pt x="21" y="129"/>
                      </a:lnTo>
                      <a:lnTo>
                        <a:pt x="1" y="137"/>
                      </a:lnTo>
                      <a:lnTo>
                        <a:pt x="0" y="139"/>
                      </a:lnTo>
                      <a:lnTo>
                        <a:pt x="0" y="140"/>
                      </a:lnTo>
                      <a:lnTo>
                        <a:pt x="1" y="140"/>
                      </a:lnTo>
                      <a:lnTo>
                        <a:pt x="21" y="132"/>
                      </a:lnTo>
                      <a:lnTo>
                        <a:pt x="42" y="125"/>
                      </a:lnTo>
                      <a:lnTo>
                        <a:pt x="61" y="117"/>
                      </a:lnTo>
                      <a:lnTo>
                        <a:pt x="81" y="110"/>
                      </a:lnTo>
                      <a:lnTo>
                        <a:pt x="101" y="102"/>
                      </a:lnTo>
                      <a:lnTo>
                        <a:pt x="121" y="95"/>
                      </a:lnTo>
                      <a:lnTo>
                        <a:pt x="141" y="88"/>
                      </a:lnTo>
                      <a:lnTo>
                        <a:pt x="161" y="81"/>
                      </a:lnTo>
                      <a:lnTo>
                        <a:pt x="181" y="74"/>
                      </a:lnTo>
                      <a:lnTo>
                        <a:pt x="202" y="68"/>
                      </a:lnTo>
                      <a:lnTo>
                        <a:pt x="221" y="62"/>
                      </a:lnTo>
                      <a:lnTo>
                        <a:pt x="242" y="57"/>
                      </a:lnTo>
                      <a:lnTo>
                        <a:pt x="263" y="51"/>
                      </a:lnTo>
                      <a:lnTo>
                        <a:pt x="283" y="46"/>
                      </a:lnTo>
                      <a:lnTo>
                        <a:pt x="304" y="42"/>
                      </a:lnTo>
                      <a:lnTo>
                        <a:pt x="325" y="37"/>
                      </a:lnTo>
                      <a:lnTo>
                        <a:pt x="343" y="34"/>
                      </a:lnTo>
                      <a:lnTo>
                        <a:pt x="363" y="31"/>
                      </a:lnTo>
                      <a:lnTo>
                        <a:pt x="381" y="28"/>
                      </a:lnTo>
                      <a:lnTo>
                        <a:pt x="401" y="26"/>
                      </a:lnTo>
                      <a:lnTo>
                        <a:pt x="419" y="23"/>
                      </a:lnTo>
                      <a:lnTo>
                        <a:pt x="439" y="21"/>
                      </a:lnTo>
                      <a:lnTo>
                        <a:pt x="457" y="19"/>
                      </a:lnTo>
                      <a:lnTo>
                        <a:pt x="477" y="16"/>
                      </a:lnTo>
                      <a:lnTo>
                        <a:pt x="498" y="14"/>
                      </a:lnTo>
                      <a:lnTo>
                        <a:pt x="521" y="12"/>
                      </a:lnTo>
                      <a:lnTo>
                        <a:pt x="544" y="11"/>
                      </a:lnTo>
                      <a:lnTo>
                        <a:pt x="567" y="9"/>
                      </a:lnTo>
                      <a:lnTo>
                        <a:pt x="589" y="8"/>
                      </a:lnTo>
                      <a:lnTo>
                        <a:pt x="609" y="7"/>
                      </a:lnTo>
                      <a:lnTo>
                        <a:pt x="627" y="5"/>
                      </a:lnTo>
                      <a:lnTo>
                        <a:pt x="642" y="1"/>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0" name="Freeform 155"/>
                <p:cNvSpPr/>
                <p:nvPr/>
              </p:nvSpPr>
              <p:spPr bwMode="auto">
                <a:xfrm>
                  <a:off x="3182" y="2269"/>
                  <a:ext cx="268" cy="107"/>
                </a:xfrm>
                <a:custGeom>
                  <a:avLst/>
                  <a:gdLst>
                    <a:gd name="T0" fmla="*/ 1 w 535"/>
                    <a:gd name="T1" fmla="*/ 1 h 214"/>
                    <a:gd name="T2" fmla="*/ 1 w 535"/>
                    <a:gd name="T3" fmla="*/ 1 h 214"/>
                    <a:gd name="T4" fmla="*/ 1 w 535"/>
                    <a:gd name="T5" fmla="*/ 1 h 214"/>
                    <a:gd name="T6" fmla="*/ 1 w 535"/>
                    <a:gd name="T7" fmla="*/ 1 h 214"/>
                    <a:gd name="T8" fmla="*/ 1 w 535"/>
                    <a:gd name="T9" fmla="*/ 1 h 214"/>
                    <a:gd name="T10" fmla="*/ 1 w 535"/>
                    <a:gd name="T11" fmla="*/ 1 h 214"/>
                    <a:gd name="T12" fmla="*/ 1 w 535"/>
                    <a:gd name="T13" fmla="*/ 1 h 214"/>
                    <a:gd name="T14" fmla="*/ 1 w 535"/>
                    <a:gd name="T15" fmla="*/ 1 h 214"/>
                    <a:gd name="T16" fmla="*/ 2 w 535"/>
                    <a:gd name="T17" fmla="*/ 1 h 214"/>
                    <a:gd name="T18" fmla="*/ 2 w 535"/>
                    <a:gd name="T19" fmla="*/ 1 h 214"/>
                    <a:gd name="T20" fmla="*/ 2 w 535"/>
                    <a:gd name="T21" fmla="*/ 1 h 214"/>
                    <a:gd name="T22" fmla="*/ 2 w 535"/>
                    <a:gd name="T23" fmla="*/ 1 h 214"/>
                    <a:gd name="T24" fmla="*/ 2 w 535"/>
                    <a:gd name="T25" fmla="*/ 1 h 214"/>
                    <a:gd name="T26" fmla="*/ 2 w 535"/>
                    <a:gd name="T27" fmla="*/ 1 h 214"/>
                    <a:gd name="T28" fmla="*/ 2 w 535"/>
                    <a:gd name="T29" fmla="*/ 1 h 214"/>
                    <a:gd name="T30" fmla="*/ 3 w 535"/>
                    <a:gd name="T31" fmla="*/ 1 h 214"/>
                    <a:gd name="T32" fmla="*/ 3 w 535"/>
                    <a:gd name="T33" fmla="*/ 1 h 214"/>
                    <a:gd name="T34" fmla="*/ 3 w 535"/>
                    <a:gd name="T35" fmla="*/ 0 h 214"/>
                    <a:gd name="T36" fmla="*/ 3 w 535"/>
                    <a:gd name="T37" fmla="*/ 1 h 214"/>
                    <a:gd name="T38" fmla="*/ 2 w 535"/>
                    <a:gd name="T39" fmla="*/ 1 h 214"/>
                    <a:gd name="T40" fmla="*/ 2 w 535"/>
                    <a:gd name="T41" fmla="*/ 1 h 214"/>
                    <a:gd name="T42" fmla="*/ 2 w 535"/>
                    <a:gd name="T43" fmla="*/ 1 h 214"/>
                    <a:gd name="T44" fmla="*/ 2 w 535"/>
                    <a:gd name="T45" fmla="*/ 1 h 214"/>
                    <a:gd name="T46" fmla="*/ 2 w 535"/>
                    <a:gd name="T47" fmla="*/ 1 h 214"/>
                    <a:gd name="T48" fmla="*/ 2 w 535"/>
                    <a:gd name="T49" fmla="*/ 1 h 214"/>
                    <a:gd name="T50" fmla="*/ 1 w 535"/>
                    <a:gd name="T51" fmla="*/ 1 h 214"/>
                    <a:gd name="T52" fmla="*/ 1 w 535"/>
                    <a:gd name="T53" fmla="*/ 1 h 214"/>
                    <a:gd name="T54" fmla="*/ 1 w 535"/>
                    <a:gd name="T55" fmla="*/ 1 h 214"/>
                    <a:gd name="T56" fmla="*/ 1 w 535"/>
                    <a:gd name="T57" fmla="*/ 1 h 214"/>
                    <a:gd name="T58" fmla="*/ 1 w 535"/>
                    <a:gd name="T59" fmla="*/ 1 h 214"/>
                    <a:gd name="T60" fmla="*/ 1 w 535"/>
                    <a:gd name="T61" fmla="*/ 1 h 214"/>
                    <a:gd name="T62" fmla="*/ 1 w 535"/>
                    <a:gd name="T63" fmla="*/ 1 h 214"/>
                    <a:gd name="T64" fmla="*/ 1 w 535"/>
                    <a:gd name="T65" fmla="*/ 1 h 214"/>
                    <a:gd name="T66" fmla="*/ 1 w 535"/>
                    <a:gd name="T67" fmla="*/ 1 h 214"/>
                    <a:gd name="T68" fmla="*/ 0 w 535"/>
                    <a:gd name="T69" fmla="*/ 1 h 214"/>
                    <a:gd name="T70" fmla="*/ 0 w 535"/>
                    <a:gd name="T71" fmla="*/ 1 h 214"/>
                    <a:gd name="T72" fmla="*/ 0 w 535"/>
                    <a:gd name="T73" fmla="*/ 1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214"/>
                    <a:gd name="T113" fmla="*/ 535 w 535"/>
                    <a:gd name="T114" fmla="*/ 214 h 2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214">
                      <a:moveTo>
                        <a:pt x="0" y="214"/>
                      </a:moveTo>
                      <a:lnTo>
                        <a:pt x="12" y="201"/>
                      </a:lnTo>
                      <a:lnTo>
                        <a:pt x="25" y="188"/>
                      </a:lnTo>
                      <a:lnTo>
                        <a:pt x="39" y="177"/>
                      </a:lnTo>
                      <a:lnTo>
                        <a:pt x="53" y="165"/>
                      </a:lnTo>
                      <a:lnTo>
                        <a:pt x="66" y="154"/>
                      </a:lnTo>
                      <a:lnTo>
                        <a:pt x="81" y="143"/>
                      </a:lnTo>
                      <a:lnTo>
                        <a:pt x="96" y="132"/>
                      </a:lnTo>
                      <a:lnTo>
                        <a:pt x="111" y="122"/>
                      </a:lnTo>
                      <a:lnTo>
                        <a:pt x="127" y="112"/>
                      </a:lnTo>
                      <a:lnTo>
                        <a:pt x="143" y="103"/>
                      </a:lnTo>
                      <a:lnTo>
                        <a:pt x="158" y="94"/>
                      </a:lnTo>
                      <a:lnTo>
                        <a:pt x="175" y="86"/>
                      </a:lnTo>
                      <a:lnTo>
                        <a:pt x="191" y="78"/>
                      </a:lnTo>
                      <a:lnTo>
                        <a:pt x="208" y="69"/>
                      </a:lnTo>
                      <a:lnTo>
                        <a:pt x="224" y="63"/>
                      </a:lnTo>
                      <a:lnTo>
                        <a:pt x="240" y="56"/>
                      </a:lnTo>
                      <a:lnTo>
                        <a:pt x="258" y="50"/>
                      </a:lnTo>
                      <a:lnTo>
                        <a:pt x="276" y="44"/>
                      </a:lnTo>
                      <a:lnTo>
                        <a:pt x="293" y="40"/>
                      </a:lnTo>
                      <a:lnTo>
                        <a:pt x="312" y="35"/>
                      </a:lnTo>
                      <a:lnTo>
                        <a:pt x="330" y="31"/>
                      </a:lnTo>
                      <a:lnTo>
                        <a:pt x="349" y="28"/>
                      </a:lnTo>
                      <a:lnTo>
                        <a:pt x="367" y="25"/>
                      </a:lnTo>
                      <a:lnTo>
                        <a:pt x="387" y="22"/>
                      </a:lnTo>
                      <a:lnTo>
                        <a:pt x="405" y="20"/>
                      </a:lnTo>
                      <a:lnTo>
                        <a:pt x="423" y="18"/>
                      </a:lnTo>
                      <a:lnTo>
                        <a:pt x="442" y="15"/>
                      </a:lnTo>
                      <a:lnTo>
                        <a:pt x="461" y="13"/>
                      </a:lnTo>
                      <a:lnTo>
                        <a:pt x="480" y="11"/>
                      </a:lnTo>
                      <a:lnTo>
                        <a:pt x="498" y="7"/>
                      </a:lnTo>
                      <a:lnTo>
                        <a:pt x="517" y="5"/>
                      </a:lnTo>
                      <a:lnTo>
                        <a:pt x="535" y="1"/>
                      </a:lnTo>
                      <a:lnTo>
                        <a:pt x="535" y="0"/>
                      </a:lnTo>
                      <a:lnTo>
                        <a:pt x="516" y="4"/>
                      </a:lnTo>
                      <a:lnTo>
                        <a:pt x="496" y="6"/>
                      </a:lnTo>
                      <a:lnTo>
                        <a:pt x="476" y="10"/>
                      </a:lnTo>
                      <a:lnTo>
                        <a:pt x="457" y="12"/>
                      </a:lnTo>
                      <a:lnTo>
                        <a:pt x="436" y="14"/>
                      </a:lnTo>
                      <a:lnTo>
                        <a:pt x="416" y="16"/>
                      </a:lnTo>
                      <a:lnTo>
                        <a:pt x="397" y="20"/>
                      </a:lnTo>
                      <a:lnTo>
                        <a:pt x="377" y="22"/>
                      </a:lnTo>
                      <a:lnTo>
                        <a:pt x="358" y="26"/>
                      </a:lnTo>
                      <a:lnTo>
                        <a:pt x="338" y="29"/>
                      </a:lnTo>
                      <a:lnTo>
                        <a:pt x="319" y="34"/>
                      </a:lnTo>
                      <a:lnTo>
                        <a:pt x="299" y="37"/>
                      </a:lnTo>
                      <a:lnTo>
                        <a:pt x="281" y="43"/>
                      </a:lnTo>
                      <a:lnTo>
                        <a:pt x="261" y="49"/>
                      </a:lnTo>
                      <a:lnTo>
                        <a:pt x="241" y="54"/>
                      </a:lnTo>
                      <a:lnTo>
                        <a:pt x="223" y="61"/>
                      </a:lnTo>
                      <a:lnTo>
                        <a:pt x="208" y="67"/>
                      </a:lnTo>
                      <a:lnTo>
                        <a:pt x="192" y="74"/>
                      </a:lnTo>
                      <a:lnTo>
                        <a:pt x="177" y="81"/>
                      </a:lnTo>
                      <a:lnTo>
                        <a:pt x="162" y="89"/>
                      </a:lnTo>
                      <a:lnTo>
                        <a:pt x="146" y="97"/>
                      </a:lnTo>
                      <a:lnTo>
                        <a:pt x="131" y="105"/>
                      </a:lnTo>
                      <a:lnTo>
                        <a:pt x="116" y="114"/>
                      </a:lnTo>
                      <a:lnTo>
                        <a:pt x="102" y="122"/>
                      </a:lnTo>
                      <a:lnTo>
                        <a:pt x="87" y="133"/>
                      </a:lnTo>
                      <a:lnTo>
                        <a:pt x="73" y="143"/>
                      </a:lnTo>
                      <a:lnTo>
                        <a:pt x="59" y="154"/>
                      </a:lnTo>
                      <a:lnTo>
                        <a:pt x="47" y="164"/>
                      </a:lnTo>
                      <a:lnTo>
                        <a:pt x="34" y="175"/>
                      </a:lnTo>
                      <a:lnTo>
                        <a:pt x="21" y="187"/>
                      </a:lnTo>
                      <a:lnTo>
                        <a:pt x="10" y="200"/>
                      </a:lnTo>
                      <a:lnTo>
                        <a:pt x="0" y="212"/>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1" name="Freeform 156"/>
                <p:cNvSpPr/>
                <p:nvPr/>
              </p:nvSpPr>
              <p:spPr bwMode="auto">
                <a:xfrm>
                  <a:off x="3177" y="2308"/>
                  <a:ext cx="275" cy="78"/>
                </a:xfrm>
                <a:custGeom>
                  <a:avLst/>
                  <a:gdLst>
                    <a:gd name="T0" fmla="*/ 0 w 552"/>
                    <a:gd name="T1" fmla="*/ 1 h 155"/>
                    <a:gd name="T2" fmla="*/ 0 w 552"/>
                    <a:gd name="T3" fmla="*/ 1 h 155"/>
                    <a:gd name="T4" fmla="*/ 0 w 552"/>
                    <a:gd name="T5" fmla="*/ 1 h 155"/>
                    <a:gd name="T6" fmla="*/ 0 w 552"/>
                    <a:gd name="T7" fmla="*/ 1 h 155"/>
                    <a:gd name="T8" fmla="*/ 0 w 552"/>
                    <a:gd name="T9" fmla="*/ 1 h 155"/>
                    <a:gd name="T10" fmla="*/ 0 w 552"/>
                    <a:gd name="T11" fmla="*/ 1 h 155"/>
                    <a:gd name="T12" fmla="*/ 0 w 552"/>
                    <a:gd name="T13" fmla="*/ 1 h 155"/>
                    <a:gd name="T14" fmla="*/ 1 w 552"/>
                    <a:gd name="T15" fmla="*/ 1 h 155"/>
                    <a:gd name="T16" fmla="*/ 1 w 552"/>
                    <a:gd name="T17" fmla="*/ 1 h 155"/>
                    <a:gd name="T18" fmla="*/ 1 w 552"/>
                    <a:gd name="T19" fmla="*/ 1 h 155"/>
                    <a:gd name="T20" fmla="*/ 1 w 552"/>
                    <a:gd name="T21" fmla="*/ 1 h 155"/>
                    <a:gd name="T22" fmla="*/ 1 w 552"/>
                    <a:gd name="T23" fmla="*/ 1 h 155"/>
                    <a:gd name="T24" fmla="*/ 1 w 552"/>
                    <a:gd name="T25" fmla="*/ 1 h 155"/>
                    <a:gd name="T26" fmla="*/ 1 w 552"/>
                    <a:gd name="T27" fmla="*/ 1 h 155"/>
                    <a:gd name="T28" fmla="*/ 1 w 552"/>
                    <a:gd name="T29" fmla="*/ 1 h 155"/>
                    <a:gd name="T30" fmla="*/ 2 w 552"/>
                    <a:gd name="T31" fmla="*/ 1 h 155"/>
                    <a:gd name="T32" fmla="*/ 2 w 552"/>
                    <a:gd name="T33" fmla="*/ 1 h 155"/>
                    <a:gd name="T34" fmla="*/ 2 w 552"/>
                    <a:gd name="T35" fmla="*/ 0 h 155"/>
                    <a:gd name="T36" fmla="*/ 2 w 552"/>
                    <a:gd name="T37" fmla="*/ 1 h 155"/>
                    <a:gd name="T38" fmla="*/ 1 w 552"/>
                    <a:gd name="T39" fmla="*/ 1 h 155"/>
                    <a:gd name="T40" fmla="*/ 1 w 552"/>
                    <a:gd name="T41" fmla="*/ 1 h 155"/>
                    <a:gd name="T42" fmla="*/ 1 w 552"/>
                    <a:gd name="T43" fmla="*/ 1 h 155"/>
                    <a:gd name="T44" fmla="*/ 1 w 552"/>
                    <a:gd name="T45" fmla="*/ 1 h 155"/>
                    <a:gd name="T46" fmla="*/ 1 w 552"/>
                    <a:gd name="T47" fmla="*/ 1 h 155"/>
                    <a:gd name="T48" fmla="*/ 1 w 552"/>
                    <a:gd name="T49" fmla="*/ 1 h 155"/>
                    <a:gd name="T50" fmla="*/ 1 w 552"/>
                    <a:gd name="T51" fmla="*/ 1 h 155"/>
                    <a:gd name="T52" fmla="*/ 0 w 552"/>
                    <a:gd name="T53" fmla="*/ 1 h 155"/>
                    <a:gd name="T54" fmla="*/ 0 w 552"/>
                    <a:gd name="T55" fmla="*/ 1 h 155"/>
                    <a:gd name="T56" fmla="*/ 0 w 552"/>
                    <a:gd name="T57" fmla="*/ 1 h 155"/>
                    <a:gd name="T58" fmla="*/ 0 w 552"/>
                    <a:gd name="T59" fmla="*/ 1 h 155"/>
                    <a:gd name="T60" fmla="*/ 0 w 552"/>
                    <a:gd name="T61" fmla="*/ 1 h 155"/>
                    <a:gd name="T62" fmla="*/ 0 w 552"/>
                    <a:gd name="T63" fmla="*/ 1 h 155"/>
                    <a:gd name="T64" fmla="*/ 0 w 552"/>
                    <a:gd name="T65" fmla="*/ 1 h 155"/>
                    <a:gd name="T66" fmla="*/ 0 w 552"/>
                    <a:gd name="T67" fmla="*/ 1 h 155"/>
                    <a:gd name="T68" fmla="*/ 0 w 552"/>
                    <a:gd name="T69" fmla="*/ 1 h 155"/>
                    <a:gd name="T70" fmla="*/ 0 w 552"/>
                    <a:gd name="T71" fmla="*/ 1 h 155"/>
                    <a:gd name="T72" fmla="*/ 0 w 552"/>
                    <a:gd name="T73" fmla="*/ 1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155"/>
                    <a:gd name="T113" fmla="*/ 552 w 552"/>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155">
                      <a:moveTo>
                        <a:pt x="0" y="155"/>
                      </a:moveTo>
                      <a:lnTo>
                        <a:pt x="16" y="147"/>
                      </a:lnTo>
                      <a:lnTo>
                        <a:pt x="34" y="138"/>
                      </a:lnTo>
                      <a:lnTo>
                        <a:pt x="50" y="130"/>
                      </a:lnTo>
                      <a:lnTo>
                        <a:pt x="66" y="122"/>
                      </a:lnTo>
                      <a:lnTo>
                        <a:pt x="83" y="114"/>
                      </a:lnTo>
                      <a:lnTo>
                        <a:pt x="99" y="106"/>
                      </a:lnTo>
                      <a:lnTo>
                        <a:pt x="116" y="98"/>
                      </a:lnTo>
                      <a:lnTo>
                        <a:pt x="134" y="91"/>
                      </a:lnTo>
                      <a:lnTo>
                        <a:pt x="150" y="84"/>
                      </a:lnTo>
                      <a:lnTo>
                        <a:pt x="167" y="77"/>
                      </a:lnTo>
                      <a:lnTo>
                        <a:pt x="184" y="71"/>
                      </a:lnTo>
                      <a:lnTo>
                        <a:pt x="203" y="65"/>
                      </a:lnTo>
                      <a:lnTo>
                        <a:pt x="220" y="60"/>
                      </a:lnTo>
                      <a:lnTo>
                        <a:pt x="237" y="55"/>
                      </a:lnTo>
                      <a:lnTo>
                        <a:pt x="256" y="50"/>
                      </a:lnTo>
                      <a:lnTo>
                        <a:pt x="274" y="47"/>
                      </a:lnTo>
                      <a:lnTo>
                        <a:pt x="292" y="43"/>
                      </a:lnTo>
                      <a:lnTo>
                        <a:pt x="309" y="40"/>
                      </a:lnTo>
                      <a:lnTo>
                        <a:pt x="326" y="38"/>
                      </a:lnTo>
                      <a:lnTo>
                        <a:pt x="343" y="35"/>
                      </a:lnTo>
                      <a:lnTo>
                        <a:pt x="361" y="32"/>
                      </a:lnTo>
                      <a:lnTo>
                        <a:pt x="378" y="30"/>
                      </a:lnTo>
                      <a:lnTo>
                        <a:pt x="395" y="27"/>
                      </a:lnTo>
                      <a:lnTo>
                        <a:pt x="412" y="25"/>
                      </a:lnTo>
                      <a:lnTo>
                        <a:pt x="430" y="23"/>
                      </a:lnTo>
                      <a:lnTo>
                        <a:pt x="447" y="20"/>
                      </a:lnTo>
                      <a:lnTo>
                        <a:pt x="464" y="18"/>
                      </a:lnTo>
                      <a:lnTo>
                        <a:pt x="482" y="15"/>
                      </a:lnTo>
                      <a:lnTo>
                        <a:pt x="499" y="12"/>
                      </a:lnTo>
                      <a:lnTo>
                        <a:pt x="516" y="9"/>
                      </a:lnTo>
                      <a:lnTo>
                        <a:pt x="533" y="5"/>
                      </a:lnTo>
                      <a:lnTo>
                        <a:pt x="551" y="2"/>
                      </a:lnTo>
                      <a:lnTo>
                        <a:pt x="552" y="2"/>
                      </a:lnTo>
                      <a:lnTo>
                        <a:pt x="552" y="1"/>
                      </a:lnTo>
                      <a:lnTo>
                        <a:pt x="552" y="0"/>
                      </a:lnTo>
                      <a:lnTo>
                        <a:pt x="533" y="3"/>
                      </a:lnTo>
                      <a:lnTo>
                        <a:pt x="515" y="7"/>
                      </a:lnTo>
                      <a:lnTo>
                        <a:pt x="497" y="10"/>
                      </a:lnTo>
                      <a:lnTo>
                        <a:pt x="477" y="12"/>
                      </a:lnTo>
                      <a:lnTo>
                        <a:pt x="459" y="16"/>
                      </a:lnTo>
                      <a:lnTo>
                        <a:pt x="440" y="18"/>
                      </a:lnTo>
                      <a:lnTo>
                        <a:pt x="422" y="20"/>
                      </a:lnTo>
                      <a:lnTo>
                        <a:pt x="403" y="23"/>
                      </a:lnTo>
                      <a:lnTo>
                        <a:pt x="384" y="26"/>
                      </a:lnTo>
                      <a:lnTo>
                        <a:pt x="365" y="29"/>
                      </a:lnTo>
                      <a:lnTo>
                        <a:pt x="347" y="31"/>
                      </a:lnTo>
                      <a:lnTo>
                        <a:pt x="328" y="34"/>
                      </a:lnTo>
                      <a:lnTo>
                        <a:pt x="310" y="37"/>
                      </a:lnTo>
                      <a:lnTo>
                        <a:pt x="292" y="40"/>
                      </a:lnTo>
                      <a:lnTo>
                        <a:pt x="273" y="43"/>
                      </a:lnTo>
                      <a:lnTo>
                        <a:pt x="255" y="47"/>
                      </a:lnTo>
                      <a:lnTo>
                        <a:pt x="237" y="50"/>
                      </a:lnTo>
                      <a:lnTo>
                        <a:pt x="221" y="55"/>
                      </a:lnTo>
                      <a:lnTo>
                        <a:pt x="205" y="60"/>
                      </a:lnTo>
                      <a:lnTo>
                        <a:pt x="188" y="65"/>
                      </a:lnTo>
                      <a:lnTo>
                        <a:pt x="172" y="71"/>
                      </a:lnTo>
                      <a:lnTo>
                        <a:pt x="156" y="78"/>
                      </a:lnTo>
                      <a:lnTo>
                        <a:pt x="140" y="85"/>
                      </a:lnTo>
                      <a:lnTo>
                        <a:pt x="123" y="92"/>
                      </a:lnTo>
                      <a:lnTo>
                        <a:pt x="107" y="99"/>
                      </a:lnTo>
                      <a:lnTo>
                        <a:pt x="92" y="107"/>
                      </a:lnTo>
                      <a:lnTo>
                        <a:pt x="76" y="114"/>
                      </a:lnTo>
                      <a:lnTo>
                        <a:pt x="61" y="122"/>
                      </a:lnTo>
                      <a:lnTo>
                        <a:pt x="45" y="130"/>
                      </a:lnTo>
                      <a:lnTo>
                        <a:pt x="30" y="138"/>
                      </a:lnTo>
                      <a:lnTo>
                        <a:pt x="15" y="146"/>
                      </a:lnTo>
                      <a:lnTo>
                        <a:pt x="0" y="154"/>
                      </a:lnTo>
                      <a:lnTo>
                        <a:pt x="0" y="15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2" name="Freeform 157"/>
                <p:cNvSpPr/>
                <p:nvPr/>
              </p:nvSpPr>
              <p:spPr bwMode="auto">
                <a:xfrm>
                  <a:off x="2876" y="2150"/>
                  <a:ext cx="20" cy="92"/>
                </a:xfrm>
                <a:custGeom>
                  <a:avLst/>
                  <a:gdLst>
                    <a:gd name="T0" fmla="*/ 1 w 39"/>
                    <a:gd name="T1" fmla="*/ 0 h 183"/>
                    <a:gd name="T2" fmla="*/ 1 w 39"/>
                    <a:gd name="T3" fmla="*/ 1 h 183"/>
                    <a:gd name="T4" fmla="*/ 1 w 39"/>
                    <a:gd name="T5" fmla="*/ 1 h 183"/>
                    <a:gd name="T6" fmla="*/ 1 w 39"/>
                    <a:gd name="T7" fmla="*/ 1 h 183"/>
                    <a:gd name="T8" fmla="*/ 1 w 39"/>
                    <a:gd name="T9" fmla="*/ 1 h 183"/>
                    <a:gd name="T10" fmla="*/ 1 w 39"/>
                    <a:gd name="T11" fmla="*/ 1 h 183"/>
                    <a:gd name="T12" fmla="*/ 1 w 39"/>
                    <a:gd name="T13" fmla="*/ 1 h 183"/>
                    <a:gd name="T14" fmla="*/ 1 w 39"/>
                    <a:gd name="T15" fmla="*/ 1 h 183"/>
                    <a:gd name="T16" fmla="*/ 1 w 39"/>
                    <a:gd name="T17" fmla="*/ 1 h 183"/>
                    <a:gd name="T18" fmla="*/ 0 w 39"/>
                    <a:gd name="T19" fmla="*/ 1 h 183"/>
                    <a:gd name="T20" fmla="*/ 0 w 39"/>
                    <a:gd name="T21" fmla="*/ 1 h 183"/>
                    <a:gd name="T22" fmla="*/ 1 w 39"/>
                    <a:gd name="T23" fmla="*/ 1 h 183"/>
                    <a:gd name="T24" fmla="*/ 1 w 39"/>
                    <a:gd name="T25" fmla="*/ 1 h 183"/>
                    <a:gd name="T26" fmla="*/ 1 w 39"/>
                    <a:gd name="T27" fmla="*/ 1 h 183"/>
                    <a:gd name="T28" fmla="*/ 1 w 39"/>
                    <a:gd name="T29" fmla="*/ 1 h 183"/>
                    <a:gd name="T30" fmla="*/ 1 w 39"/>
                    <a:gd name="T31" fmla="*/ 1 h 183"/>
                    <a:gd name="T32" fmla="*/ 1 w 39"/>
                    <a:gd name="T33" fmla="*/ 1 h 183"/>
                    <a:gd name="T34" fmla="*/ 1 w 39"/>
                    <a:gd name="T35" fmla="*/ 1 h 183"/>
                    <a:gd name="T36" fmla="*/ 1 w 39"/>
                    <a:gd name="T37" fmla="*/ 1 h 183"/>
                    <a:gd name="T38" fmla="*/ 1 w 39"/>
                    <a:gd name="T39" fmla="*/ 1 h 183"/>
                    <a:gd name="T40" fmla="*/ 1 w 39"/>
                    <a:gd name="T41" fmla="*/ 0 h 183"/>
                    <a:gd name="T42" fmla="*/ 1 w 39"/>
                    <a:gd name="T43" fmla="*/ 0 h 183"/>
                    <a:gd name="T44" fmla="*/ 1 w 39"/>
                    <a:gd name="T45" fmla="*/ 0 h 183"/>
                    <a:gd name="T46" fmla="*/ 1 w 39"/>
                    <a:gd name="T47" fmla="*/ 0 h 183"/>
                    <a:gd name="T48" fmla="*/ 1 w 39"/>
                    <a:gd name="T49" fmla="*/ 0 h 183"/>
                    <a:gd name="T50" fmla="*/ 1 w 39"/>
                    <a:gd name="T51" fmla="*/ 0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183"/>
                    <a:gd name="T80" fmla="*/ 39 w 39"/>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183">
                      <a:moveTo>
                        <a:pt x="18" y="0"/>
                      </a:moveTo>
                      <a:lnTo>
                        <a:pt x="25" y="22"/>
                      </a:lnTo>
                      <a:lnTo>
                        <a:pt x="30" y="44"/>
                      </a:lnTo>
                      <a:lnTo>
                        <a:pt x="32" y="68"/>
                      </a:lnTo>
                      <a:lnTo>
                        <a:pt x="32" y="91"/>
                      </a:lnTo>
                      <a:lnTo>
                        <a:pt x="29" y="114"/>
                      </a:lnTo>
                      <a:lnTo>
                        <a:pt x="23" y="137"/>
                      </a:lnTo>
                      <a:lnTo>
                        <a:pt x="14" y="158"/>
                      </a:lnTo>
                      <a:lnTo>
                        <a:pt x="1" y="176"/>
                      </a:lnTo>
                      <a:lnTo>
                        <a:pt x="0" y="179"/>
                      </a:lnTo>
                      <a:lnTo>
                        <a:pt x="0" y="182"/>
                      </a:lnTo>
                      <a:lnTo>
                        <a:pt x="2" y="183"/>
                      </a:lnTo>
                      <a:lnTo>
                        <a:pt x="5" y="182"/>
                      </a:lnTo>
                      <a:lnTo>
                        <a:pt x="20" y="162"/>
                      </a:lnTo>
                      <a:lnTo>
                        <a:pt x="30" y="142"/>
                      </a:lnTo>
                      <a:lnTo>
                        <a:pt x="36" y="119"/>
                      </a:lnTo>
                      <a:lnTo>
                        <a:pt x="39" y="94"/>
                      </a:lnTo>
                      <a:lnTo>
                        <a:pt x="38" y="70"/>
                      </a:lnTo>
                      <a:lnTo>
                        <a:pt x="34" y="46"/>
                      </a:lnTo>
                      <a:lnTo>
                        <a:pt x="28" y="22"/>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3" name="Freeform 158"/>
                <p:cNvSpPr/>
                <p:nvPr/>
              </p:nvSpPr>
              <p:spPr bwMode="auto">
                <a:xfrm>
                  <a:off x="2410" y="1963"/>
                  <a:ext cx="327" cy="582"/>
                </a:xfrm>
                <a:custGeom>
                  <a:avLst/>
                  <a:gdLst>
                    <a:gd name="T0" fmla="*/ 3 w 654"/>
                    <a:gd name="T1" fmla="*/ 0 h 1164"/>
                    <a:gd name="T2" fmla="*/ 3 w 654"/>
                    <a:gd name="T3" fmla="*/ 1 h 1164"/>
                    <a:gd name="T4" fmla="*/ 1 w 654"/>
                    <a:gd name="T5" fmla="*/ 1 h 1164"/>
                    <a:gd name="T6" fmla="*/ 1 w 654"/>
                    <a:gd name="T7" fmla="*/ 1 h 1164"/>
                    <a:gd name="T8" fmla="*/ 1 w 654"/>
                    <a:gd name="T9" fmla="*/ 1 h 1164"/>
                    <a:gd name="T10" fmla="*/ 1 w 654"/>
                    <a:gd name="T11" fmla="*/ 1 h 1164"/>
                    <a:gd name="T12" fmla="*/ 1 w 654"/>
                    <a:gd name="T13" fmla="*/ 1 h 1164"/>
                    <a:gd name="T14" fmla="*/ 1 w 654"/>
                    <a:gd name="T15" fmla="*/ 1 h 1164"/>
                    <a:gd name="T16" fmla="*/ 1 w 654"/>
                    <a:gd name="T17" fmla="*/ 1 h 1164"/>
                    <a:gd name="T18" fmla="*/ 1 w 654"/>
                    <a:gd name="T19" fmla="*/ 1 h 1164"/>
                    <a:gd name="T20" fmla="*/ 1 w 654"/>
                    <a:gd name="T21" fmla="*/ 1 h 1164"/>
                    <a:gd name="T22" fmla="*/ 1 w 654"/>
                    <a:gd name="T23" fmla="*/ 1 h 1164"/>
                    <a:gd name="T24" fmla="*/ 1 w 654"/>
                    <a:gd name="T25" fmla="*/ 1 h 1164"/>
                    <a:gd name="T26" fmla="*/ 1 w 654"/>
                    <a:gd name="T27" fmla="*/ 1 h 1164"/>
                    <a:gd name="T28" fmla="*/ 1 w 654"/>
                    <a:gd name="T29" fmla="*/ 2 h 1164"/>
                    <a:gd name="T30" fmla="*/ 1 w 654"/>
                    <a:gd name="T31" fmla="*/ 2 h 1164"/>
                    <a:gd name="T32" fmla="*/ 1 w 654"/>
                    <a:gd name="T33" fmla="*/ 2 h 1164"/>
                    <a:gd name="T34" fmla="*/ 1 w 654"/>
                    <a:gd name="T35" fmla="*/ 3 h 1164"/>
                    <a:gd name="T36" fmla="*/ 1 w 654"/>
                    <a:gd name="T37" fmla="*/ 3 h 1164"/>
                    <a:gd name="T38" fmla="*/ 1 w 654"/>
                    <a:gd name="T39" fmla="*/ 3 h 1164"/>
                    <a:gd name="T40" fmla="*/ 1 w 654"/>
                    <a:gd name="T41" fmla="*/ 3 h 1164"/>
                    <a:gd name="T42" fmla="*/ 1 w 654"/>
                    <a:gd name="T43" fmla="*/ 5 h 1164"/>
                    <a:gd name="T44" fmla="*/ 1 w 654"/>
                    <a:gd name="T45" fmla="*/ 5 h 1164"/>
                    <a:gd name="T46" fmla="*/ 1 w 654"/>
                    <a:gd name="T47" fmla="*/ 5 h 1164"/>
                    <a:gd name="T48" fmla="*/ 1 w 654"/>
                    <a:gd name="T49" fmla="*/ 5 h 1164"/>
                    <a:gd name="T50" fmla="*/ 1 w 654"/>
                    <a:gd name="T51" fmla="*/ 5 h 1164"/>
                    <a:gd name="T52" fmla="*/ 1 w 654"/>
                    <a:gd name="T53" fmla="*/ 5 h 1164"/>
                    <a:gd name="T54" fmla="*/ 1 w 654"/>
                    <a:gd name="T55" fmla="*/ 5 h 1164"/>
                    <a:gd name="T56" fmla="*/ 1 w 654"/>
                    <a:gd name="T57" fmla="*/ 5 h 1164"/>
                    <a:gd name="T58" fmla="*/ 1 w 654"/>
                    <a:gd name="T59" fmla="*/ 5 h 1164"/>
                    <a:gd name="T60" fmla="*/ 1 w 654"/>
                    <a:gd name="T61" fmla="*/ 5 h 1164"/>
                    <a:gd name="T62" fmla="*/ 1 w 654"/>
                    <a:gd name="T63" fmla="*/ 5 h 1164"/>
                    <a:gd name="T64" fmla="*/ 1 w 654"/>
                    <a:gd name="T65" fmla="*/ 5 h 1164"/>
                    <a:gd name="T66" fmla="*/ 1 w 654"/>
                    <a:gd name="T67" fmla="*/ 5 h 1164"/>
                    <a:gd name="T68" fmla="*/ 1 w 654"/>
                    <a:gd name="T69" fmla="*/ 5 h 1164"/>
                    <a:gd name="T70" fmla="*/ 1 w 654"/>
                    <a:gd name="T71" fmla="*/ 5 h 1164"/>
                    <a:gd name="T72" fmla="*/ 1 w 654"/>
                    <a:gd name="T73" fmla="*/ 3 h 1164"/>
                    <a:gd name="T74" fmla="*/ 1 w 654"/>
                    <a:gd name="T75" fmla="*/ 3 h 1164"/>
                    <a:gd name="T76" fmla="*/ 1 w 654"/>
                    <a:gd name="T77" fmla="*/ 3 h 1164"/>
                    <a:gd name="T78" fmla="*/ 1 w 654"/>
                    <a:gd name="T79" fmla="*/ 3 h 1164"/>
                    <a:gd name="T80" fmla="*/ 1 w 654"/>
                    <a:gd name="T81" fmla="*/ 3 h 1164"/>
                    <a:gd name="T82" fmla="*/ 1 w 654"/>
                    <a:gd name="T83" fmla="*/ 2 h 1164"/>
                    <a:gd name="T84" fmla="*/ 1 w 654"/>
                    <a:gd name="T85" fmla="*/ 2 h 1164"/>
                    <a:gd name="T86" fmla="*/ 1 w 654"/>
                    <a:gd name="T87" fmla="*/ 2 h 1164"/>
                    <a:gd name="T88" fmla="*/ 1 w 654"/>
                    <a:gd name="T89" fmla="*/ 1 h 1164"/>
                    <a:gd name="T90" fmla="*/ 1 w 654"/>
                    <a:gd name="T91" fmla="*/ 1 h 1164"/>
                    <a:gd name="T92" fmla="*/ 1 w 654"/>
                    <a:gd name="T93" fmla="*/ 1 h 1164"/>
                    <a:gd name="T94" fmla="*/ 1 w 654"/>
                    <a:gd name="T95" fmla="*/ 1 h 1164"/>
                    <a:gd name="T96" fmla="*/ 1 w 654"/>
                    <a:gd name="T97" fmla="*/ 1 h 1164"/>
                    <a:gd name="T98" fmla="*/ 1 w 654"/>
                    <a:gd name="T99" fmla="*/ 1 h 1164"/>
                    <a:gd name="T100" fmla="*/ 1 w 654"/>
                    <a:gd name="T101" fmla="*/ 1 h 1164"/>
                    <a:gd name="T102" fmla="*/ 1 w 654"/>
                    <a:gd name="T103" fmla="*/ 1 h 1164"/>
                    <a:gd name="T104" fmla="*/ 1 w 654"/>
                    <a:gd name="T105" fmla="*/ 1 h 1164"/>
                    <a:gd name="T106" fmla="*/ 1 w 654"/>
                    <a:gd name="T107" fmla="*/ 1 h 1164"/>
                    <a:gd name="T108" fmla="*/ 1 w 654"/>
                    <a:gd name="T109" fmla="*/ 1 h 1164"/>
                    <a:gd name="T110" fmla="*/ 1 w 654"/>
                    <a:gd name="T111" fmla="*/ 1 h 1164"/>
                    <a:gd name="T112" fmla="*/ 3 w 654"/>
                    <a:gd name="T113" fmla="*/ 1 h 1164"/>
                    <a:gd name="T114" fmla="*/ 3 w 654"/>
                    <a:gd name="T115" fmla="*/ 1 h 1164"/>
                    <a:gd name="T116" fmla="*/ 3 w 654"/>
                    <a:gd name="T117" fmla="*/ 1 h 1164"/>
                    <a:gd name="T118" fmla="*/ 3 w 654"/>
                    <a:gd name="T119" fmla="*/ 1 h 1164"/>
                    <a:gd name="T120" fmla="*/ 3 w 654"/>
                    <a:gd name="T121" fmla="*/ 1 h 1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1164"/>
                    <a:gd name="T185" fmla="*/ 654 w 654"/>
                    <a:gd name="T186" fmla="*/ 1164 h 1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1164">
                      <a:moveTo>
                        <a:pt x="654" y="3"/>
                      </a:moveTo>
                      <a:lnTo>
                        <a:pt x="622" y="0"/>
                      </a:lnTo>
                      <a:lnTo>
                        <a:pt x="590" y="0"/>
                      </a:lnTo>
                      <a:lnTo>
                        <a:pt x="556" y="4"/>
                      </a:lnTo>
                      <a:lnTo>
                        <a:pt x="524" y="8"/>
                      </a:lnTo>
                      <a:lnTo>
                        <a:pt x="493" y="17"/>
                      </a:lnTo>
                      <a:lnTo>
                        <a:pt x="461" y="26"/>
                      </a:lnTo>
                      <a:lnTo>
                        <a:pt x="430" y="37"/>
                      </a:lnTo>
                      <a:lnTo>
                        <a:pt x="400" y="51"/>
                      </a:lnTo>
                      <a:lnTo>
                        <a:pt x="370" y="66"/>
                      </a:lnTo>
                      <a:lnTo>
                        <a:pt x="341" y="82"/>
                      </a:lnTo>
                      <a:lnTo>
                        <a:pt x="313" y="101"/>
                      </a:lnTo>
                      <a:lnTo>
                        <a:pt x="287" y="119"/>
                      </a:lnTo>
                      <a:lnTo>
                        <a:pt x="260" y="140"/>
                      </a:lnTo>
                      <a:lnTo>
                        <a:pt x="236" y="162"/>
                      </a:lnTo>
                      <a:lnTo>
                        <a:pt x="214" y="184"/>
                      </a:lnTo>
                      <a:lnTo>
                        <a:pt x="193" y="207"/>
                      </a:lnTo>
                      <a:lnTo>
                        <a:pt x="174" y="229"/>
                      </a:lnTo>
                      <a:lnTo>
                        <a:pt x="158" y="250"/>
                      </a:lnTo>
                      <a:lnTo>
                        <a:pt x="142" y="274"/>
                      </a:lnTo>
                      <a:lnTo>
                        <a:pt x="127" y="298"/>
                      </a:lnTo>
                      <a:lnTo>
                        <a:pt x="114" y="322"/>
                      </a:lnTo>
                      <a:lnTo>
                        <a:pt x="102" y="347"/>
                      </a:lnTo>
                      <a:lnTo>
                        <a:pt x="89" y="373"/>
                      </a:lnTo>
                      <a:lnTo>
                        <a:pt x="78" y="398"/>
                      </a:lnTo>
                      <a:lnTo>
                        <a:pt x="64" y="435"/>
                      </a:lnTo>
                      <a:lnTo>
                        <a:pt x="50" y="473"/>
                      </a:lnTo>
                      <a:lnTo>
                        <a:pt x="36" y="511"/>
                      </a:lnTo>
                      <a:lnTo>
                        <a:pt x="26" y="549"/>
                      </a:lnTo>
                      <a:lnTo>
                        <a:pt x="15" y="587"/>
                      </a:lnTo>
                      <a:lnTo>
                        <a:pt x="8" y="626"/>
                      </a:lnTo>
                      <a:lnTo>
                        <a:pt x="2" y="666"/>
                      </a:lnTo>
                      <a:lnTo>
                        <a:pt x="0" y="707"/>
                      </a:lnTo>
                      <a:lnTo>
                        <a:pt x="1" y="745"/>
                      </a:lnTo>
                      <a:lnTo>
                        <a:pt x="6" y="782"/>
                      </a:lnTo>
                      <a:lnTo>
                        <a:pt x="14" y="817"/>
                      </a:lnTo>
                      <a:lnTo>
                        <a:pt x="26" y="852"/>
                      </a:lnTo>
                      <a:lnTo>
                        <a:pt x="39" y="887"/>
                      </a:lnTo>
                      <a:lnTo>
                        <a:pt x="55" y="920"/>
                      </a:lnTo>
                      <a:lnTo>
                        <a:pt x="74" y="952"/>
                      </a:lnTo>
                      <a:lnTo>
                        <a:pt x="93" y="985"/>
                      </a:lnTo>
                      <a:lnTo>
                        <a:pt x="104" y="1001"/>
                      </a:lnTo>
                      <a:lnTo>
                        <a:pt x="115" y="1016"/>
                      </a:lnTo>
                      <a:lnTo>
                        <a:pt x="127" y="1030"/>
                      </a:lnTo>
                      <a:lnTo>
                        <a:pt x="140" y="1043"/>
                      </a:lnTo>
                      <a:lnTo>
                        <a:pt x="152" y="1056"/>
                      </a:lnTo>
                      <a:lnTo>
                        <a:pt x="165" y="1068"/>
                      </a:lnTo>
                      <a:lnTo>
                        <a:pt x="179" y="1079"/>
                      </a:lnTo>
                      <a:lnTo>
                        <a:pt x="193" y="1089"/>
                      </a:lnTo>
                      <a:lnTo>
                        <a:pt x="206" y="1100"/>
                      </a:lnTo>
                      <a:lnTo>
                        <a:pt x="221" y="1110"/>
                      </a:lnTo>
                      <a:lnTo>
                        <a:pt x="236" y="1119"/>
                      </a:lnTo>
                      <a:lnTo>
                        <a:pt x="252" y="1129"/>
                      </a:lnTo>
                      <a:lnTo>
                        <a:pt x="267" y="1138"/>
                      </a:lnTo>
                      <a:lnTo>
                        <a:pt x="283" y="1147"/>
                      </a:lnTo>
                      <a:lnTo>
                        <a:pt x="300" y="1155"/>
                      </a:lnTo>
                      <a:lnTo>
                        <a:pt x="317" y="1164"/>
                      </a:lnTo>
                      <a:lnTo>
                        <a:pt x="320" y="1164"/>
                      </a:lnTo>
                      <a:lnTo>
                        <a:pt x="323" y="1161"/>
                      </a:lnTo>
                      <a:lnTo>
                        <a:pt x="324" y="1157"/>
                      </a:lnTo>
                      <a:lnTo>
                        <a:pt x="323" y="1154"/>
                      </a:lnTo>
                      <a:lnTo>
                        <a:pt x="308" y="1145"/>
                      </a:lnTo>
                      <a:lnTo>
                        <a:pt x="294" y="1134"/>
                      </a:lnTo>
                      <a:lnTo>
                        <a:pt x="280" y="1125"/>
                      </a:lnTo>
                      <a:lnTo>
                        <a:pt x="266" y="1116"/>
                      </a:lnTo>
                      <a:lnTo>
                        <a:pt x="252" y="1106"/>
                      </a:lnTo>
                      <a:lnTo>
                        <a:pt x="240" y="1095"/>
                      </a:lnTo>
                      <a:lnTo>
                        <a:pt x="227" y="1085"/>
                      </a:lnTo>
                      <a:lnTo>
                        <a:pt x="216" y="1074"/>
                      </a:lnTo>
                      <a:lnTo>
                        <a:pt x="203" y="1063"/>
                      </a:lnTo>
                      <a:lnTo>
                        <a:pt x="193" y="1051"/>
                      </a:lnTo>
                      <a:lnTo>
                        <a:pt x="181" y="1039"/>
                      </a:lnTo>
                      <a:lnTo>
                        <a:pt x="172" y="1026"/>
                      </a:lnTo>
                      <a:lnTo>
                        <a:pt x="161" y="1013"/>
                      </a:lnTo>
                      <a:lnTo>
                        <a:pt x="152" y="998"/>
                      </a:lnTo>
                      <a:lnTo>
                        <a:pt x="144" y="985"/>
                      </a:lnTo>
                      <a:lnTo>
                        <a:pt x="136" y="968"/>
                      </a:lnTo>
                      <a:lnTo>
                        <a:pt x="120" y="932"/>
                      </a:lnTo>
                      <a:lnTo>
                        <a:pt x="106" y="896"/>
                      </a:lnTo>
                      <a:lnTo>
                        <a:pt x="96" y="860"/>
                      </a:lnTo>
                      <a:lnTo>
                        <a:pt x="87" y="824"/>
                      </a:lnTo>
                      <a:lnTo>
                        <a:pt x="81" y="789"/>
                      </a:lnTo>
                      <a:lnTo>
                        <a:pt x="77" y="752"/>
                      </a:lnTo>
                      <a:lnTo>
                        <a:pt x="76" y="714"/>
                      </a:lnTo>
                      <a:lnTo>
                        <a:pt x="77" y="673"/>
                      </a:lnTo>
                      <a:lnTo>
                        <a:pt x="81" y="639"/>
                      </a:lnTo>
                      <a:lnTo>
                        <a:pt x="87" y="604"/>
                      </a:lnTo>
                      <a:lnTo>
                        <a:pt x="92" y="571"/>
                      </a:lnTo>
                      <a:lnTo>
                        <a:pt x="100" y="537"/>
                      </a:lnTo>
                      <a:lnTo>
                        <a:pt x="108" y="504"/>
                      </a:lnTo>
                      <a:lnTo>
                        <a:pt x="118" y="471"/>
                      </a:lnTo>
                      <a:lnTo>
                        <a:pt x="128" y="438"/>
                      </a:lnTo>
                      <a:lnTo>
                        <a:pt x="137" y="405"/>
                      </a:lnTo>
                      <a:lnTo>
                        <a:pt x="145" y="378"/>
                      </a:lnTo>
                      <a:lnTo>
                        <a:pt x="156" y="352"/>
                      </a:lnTo>
                      <a:lnTo>
                        <a:pt x="166" y="325"/>
                      </a:lnTo>
                      <a:lnTo>
                        <a:pt x="179" y="300"/>
                      </a:lnTo>
                      <a:lnTo>
                        <a:pt x="191" y="275"/>
                      </a:lnTo>
                      <a:lnTo>
                        <a:pt x="205" y="250"/>
                      </a:lnTo>
                      <a:lnTo>
                        <a:pt x="221" y="226"/>
                      </a:lnTo>
                      <a:lnTo>
                        <a:pt x="237" y="203"/>
                      </a:lnTo>
                      <a:lnTo>
                        <a:pt x="256" y="180"/>
                      </a:lnTo>
                      <a:lnTo>
                        <a:pt x="275" y="158"/>
                      </a:lnTo>
                      <a:lnTo>
                        <a:pt x="296" y="138"/>
                      </a:lnTo>
                      <a:lnTo>
                        <a:pt x="319" y="118"/>
                      </a:lnTo>
                      <a:lnTo>
                        <a:pt x="342" y="100"/>
                      </a:lnTo>
                      <a:lnTo>
                        <a:pt x="368" y="82"/>
                      </a:lnTo>
                      <a:lnTo>
                        <a:pt x="394" y="66"/>
                      </a:lnTo>
                      <a:lnTo>
                        <a:pt x="421" y="52"/>
                      </a:lnTo>
                      <a:lnTo>
                        <a:pt x="448" y="40"/>
                      </a:lnTo>
                      <a:lnTo>
                        <a:pt x="477" y="28"/>
                      </a:lnTo>
                      <a:lnTo>
                        <a:pt x="506" y="19"/>
                      </a:lnTo>
                      <a:lnTo>
                        <a:pt x="535" y="12"/>
                      </a:lnTo>
                      <a:lnTo>
                        <a:pt x="565" y="6"/>
                      </a:lnTo>
                      <a:lnTo>
                        <a:pt x="594" y="4"/>
                      </a:lnTo>
                      <a:lnTo>
                        <a:pt x="623" y="3"/>
                      </a:lnTo>
                      <a:lnTo>
                        <a:pt x="653" y="4"/>
                      </a:lnTo>
                      <a:lnTo>
                        <a:pt x="654" y="4"/>
                      </a:lnTo>
                      <a:lnTo>
                        <a:pt x="654"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4" name="Freeform 159"/>
                <p:cNvSpPr/>
                <p:nvPr/>
              </p:nvSpPr>
              <p:spPr bwMode="auto">
                <a:xfrm>
                  <a:off x="3112" y="2402"/>
                  <a:ext cx="33" cy="19"/>
                </a:xfrm>
                <a:custGeom>
                  <a:avLst/>
                  <a:gdLst>
                    <a:gd name="T0" fmla="*/ 1 w 66"/>
                    <a:gd name="T1" fmla="*/ 0 h 40"/>
                    <a:gd name="T2" fmla="*/ 1 w 66"/>
                    <a:gd name="T3" fmla="*/ 0 h 40"/>
                    <a:gd name="T4" fmla="*/ 1 w 66"/>
                    <a:gd name="T5" fmla="*/ 0 h 40"/>
                    <a:gd name="T6" fmla="*/ 1 w 66"/>
                    <a:gd name="T7" fmla="*/ 0 h 40"/>
                    <a:gd name="T8" fmla="*/ 1 w 66"/>
                    <a:gd name="T9" fmla="*/ 0 h 40"/>
                    <a:gd name="T10" fmla="*/ 1 w 66"/>
                    <a:gd name="T11" fmla="*/ 0 h 40"/>
                    <a:gd name="T12" fmla="*/ 1 w 66"/>
                    <a:gd name="T13" fmla="*/ 0 h 40"/>
                    <a:gd name="T14" fmla="*/ 1 w 66"/>
                    <a:gd name="T15" fmla="*/ 0 h 40"/>
                    <a:gd name="T16" fmla="*/ 1 w 66"/>
                    <a:gd name="T17" fmla="*/ 0 h 40"/>
                    <a:gd name="T18" fmla="*/ 1 w 66"/>
                    <a:gd name="T19" fmla="*/ 0 h 40"/>
                    <a:gd name="T20" fmla="*/ 0 w 66"/>
                    <a:gd name="T21" fmla="*/ 0 h 40"/>
                    <a:gd name="T22" fmla="*/ 0 w 66"/>
                    <a:gd name="T23" fmla="*/ 0 h 40"/>
                    <a:gd name="T24" fmla="*/ 1 w 66"/>
                    <a:gd name="T25" fmla="*/ 0 h 40"/>
                    <a:gd name="T26" fmla="*/ 1 w 66"/>
                    <a:gd name="T27" fmla="*/ 0 h 40"/>
                    <a:gd name="T28" fmla="*/ 1 w 66"/>
                    <a:gd name="T29" fmla="*/ 0 h 40"/>
                    <a:gd name="T30" fmla="*/ 1 w 66"/>
                    <a:gd name="T31" fmla="*/ 0 h 40"/>
                    <a:gd name="T32" fmla="*/ 1 w 66"/>
                    <a:gd name="T33" fmla="*/ 0 h 40"/>
                    <a:gd name="T34" fmla="*/ 1 w 66"/>
                    <a:gd name="T35" fmla="*/ 0 h 40"/>
                    <a:gd name="T36" fmla="*/ 1 w 66"/>
                    <a:gd name="T37" fmla="*/ 0 h 40"/>
                    <a:gd name="T38" fmla="*/ 1 w 66"/>
                    <a:gd name="T39" fmla="*/ 0 h 40"/>
                    <a:gd name="T40" fmla="*/ 1 w 66"/>
                    <a:gd name="T41" fmla="*/ 0 h 40"/>
                    <a:gd name="T42" fmla="*/ 1 w 66"/>
                    <a:gd name="T43" fmla="*/ 0 h 40"/>
                    <a:gd name="T44" fmla="*/ 1 w 66"/>
                    <a:gd name="T45" fmla="*/ 0 h 40"/>
                    <a:gd name="T46" fmla="*/ 1 w 66"/>
                    <a:gd name="T47" fmla="*/ 0 h 40"/>
                    <a:gd name="T48" fmla="*/ 1 w 66"/>
                    <a:gd name="T49" fmla="*/ 0 h 40"/>
                    <a:gd name="T50" fmla="*/ 1 w 66"/>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40"/>
                    <a:gd name="T80" fmla="*/ 66 w 66"/>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40">
                      <a:moveTo>
                        <a:pt x="65" y="0"/>
                      </a:moveTo>
                      <a:lnTo>
                        <a:pt x="57" y="7"/>
                      </a:lnTo>
                      <a:lnTo>
                        <a:pt x="50" y="13"/>
                      </a:lnTo>
                      <a:lnTo>
                        <a:pt x="43" y="18"/>
                      </a:lnTo>
                      <a:lnTo>
                        <a:pt x="36" y="22"/>
                      </a:lnTo>
                      <a:lnTo>
                        <a:pt x="28" y="26"/>
                      </a:lnTo>
                      <a:lnTo>
                        <a:pt x="20" y="29"/>
                      </a:lnTo>
                      <a:lnTo>
                        <a:pt x="12" y="33"/>
                      </a:lnTo>
                      <a:lnTo>
                        <a:pt x="2" y="36"/>
                      </a:lnTo>
                      <a:lnTo>
                        <a:pt x="1" y="37"/>
                      </a:lnTo>
                      <a:lnTo>
                        <a:pt x="0" y="38"/>
                      </a:lnTo>
                      <a:lnTo>
                        <a:pt x="0" y="40"/>
                      </a:lnTo>
                      <a:lnTo>
                        <a:pt x="1" y="40"/>
                      </a:lnTo>
                      <a:lnTo>
                        <a:pt x="11" y="37"/>
                      </a:lnTo>
                      <a:lnTo>
                        <a:pt x="20" y="34"/>
                      </a:lnTo>
                      <a:lnTo>
                        <a:pt x="29" y="30"/>
                      </a:lnTo>
                      <a:lnTo>
                        <a:pt x="37" y="26"/>
                      </a:lnTo>
                      <a:lnTo>
                        <a:pt x="45" y="21"/>
                      </a:lnTo>
                      <a:lnTo>
                        <a:pt x="52" y="15"/>
                      </a:lnTo>
                      <a:lnTo>
                        <a:pt x="59" y="8"/>
                      </a:lnTo>
                      <a:lnTo>
                        <a:pt x="66"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5" name="Freeform 160"/>
                <p:cNvSpPr/>
                <p:nvPr/>
              </p:nvSpPr>
              <p:spPr bwMode="auto">
                <a:xfrm>
                  <a:off x="3075" y="2452"/>
                  <a:ext cx="17" cy="100"/>
                </a:xfrm>
                <a:custGeom>
                  <a:avLst/>
                  <a:gdLst>
                    <a:gd name="T0" fmla="*/ 0 w 36"/>
                    <a:gd name="T1" fmla="*/ 0 h 198"/>
                    <a:gd name="T2" fmla="*/ 0 w 36"/>
                    <a:gd name="T3" fmla="*/ 1 h 198"/>
                    <a:gd name="T4" fmla="*/ 0 w 36"/>
                    <a:gd name="T5" fmla="*/ 1 h 198"/>
                    <a:gd name="T6" fmla="*/ 0 w 36"/>
                    <a:gd name="T7" fmla="*/ 1 h 198"/>
                    <a:gd name="T8" fmla="*/ 0 w 36"/>
                    <a:gd name="T9" fmla="*/ 1 h 198"/>
                    <a:gd name="T10" fmla="*/ 0 w 36"/>
                    <a:gd name="T11" fmla="*/ 1 h 198"/>
                    <a:gd name="T12" fmla="*/ 0 w 36"/>
                    <a:gd name="T13" fmla="*/ 1 h 198"/>
                    <a:gd name="T14" fmla="*/ 0 w 36"/>
                    <a:gd name="T15" fmla="*/ 1 h 198"/>
                    <a:gd name="T16" fmla="*/ 0 w 36"/>
                    <a:gd name="T17" fmla="*/ 1 h 198"/>
                    <a:gd name="T18" fmla="*/ 0 w 36"/>
                    <a:gd name="T19" fmla="*/ 1 h 198"/>
                    <a:gd name="T20" fmla="*/ 0 w 36"/>
                    <a:gd name="T21" fmla="*/ 1 h 198"/>
                    <a:gd name="T22" fmla="*/ 0 w 36"/>
                    <a:gd name="T23" fmla="*/ 1 h 198"/>
                    <a:gd name="T24" fmla="*/ 0 w 36"/>
                    <a:gd name="T25" fmla="*/ 1 h 198"/>
                    <a:gd name="T26" fmla="*/ 0 w 36"/>
                    <a:gd name="T27" fmla="*/ 1 h 198"/>
                    <a:gd name="T28" fmla="*/ 0 w 36"/>
                    <a:gd name="T29" fmla="*/ 1 h 198"/>
                    <a:gd name="T30" fmla="*/ 0 w 36"/>
                    <a:gd name="T31" fmla="*/ 1 h 198"/>
                    <a:gd name="T32" fmla="*/ 0 w 36"/>
                    <a:gd name="T33" fmla="*/ 1 h 198"/>
                    <a:gd name="T34" fmla="*/ 0 w 36"/>
                    <a:gd name="T35" fmla="*/ 1 h 198"/>
                    <a:gd name="T36" fmla="*/ 0 w 36"/>
                    <a:gd name="T37" fmla="*/ 1 h 198"/>
                    <a:gd name="T38" fmla="*/ 0 w 36"/>
                    <a:gd name="T39" fmla="*/ 1 h 198"/>
                    <a:gd name="T40" fmla="*/ 0 w 36"/>
                    <a:gd name="T41" fmla="*/ 0 h 198"/>
                    <a:gd name="T42" fmla="*/ 0 w 36"/>
                    <a:gd name="T43" fmla="*/ 0 h 198"/>
                    <a:gd name="T44" fmla="*/ 0 w 36"/>
                    <a:gd name="T45" fmla="*/ 0 h 198"/>
                    <a:gd name="T46" fmla="*/ 0 w 36"/>
                    <a:gd name="T47" fmla="*/ 0 h 198"/>
                    <a:gd name="T48" fmla="*/ 0 w 36"/>
                    <a:gd name="T49" fmla="*/ 0 h 198"/>
                    <a:gd name="T50" fmla="*/ 0 w 36"/>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98"/>
                    <a:gd name="T80" fmla="*/ 36 w 36"/>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98">
                      <a:moveTo>
                        <a:pt x="34" y="0"/>
                      </a:moveTo>
                      <a:lnTo>
                        <a:pt x="31" y="22"/>
                      </a:lnTo>
                      <a:lnTo>
                        <a:pt x="31" y="44"/>
                      </a:lnTo>
                      <a:lnTo>
                        <a:pt x="33" y="67"/>
                      </a:lnTo>
                      <a:lnTo>
                        <a:pt x="33" y="89"/>
                      </a:lnTo>
                      <a:lnTo>
                        <a:pt x="29" y="116"/>
                      </a:lnTo>
                      <a:lnTo>
                        <a:pt x="22" y="144"/>
                      </a:lnTo>
                      <a:lnTo>
                        <a:pt x="12" y="170"/>
                      </a:lnTo>
                      <a:lnTo>
                        <a:pt x="0" y="196"/>
                      </a:lnTo>
                      <a:lnTo>
                        <a:pt x="0" y="198"/>
                      </a:lnTo>
                      <a:lnTo>
                        <a:pt x="1" y="198"/>
                      </a:lnTo>
                      <a:lnTo>
                        <a:pt x="3" y="197"/>
                      </a:lnTo>
                      <a:lnTo>
                        <a:pt x="4" y="196"/>
                      </a:lnTo>
                      <a:lnTo>
                        <a:pt x="14" y="176"/>
                      </a:lnTo>
                      <a:lnTo>
                        <a:pt x="22" y="155"/>
                      </a:lnTo>
                      <a:lnTo>
                        <a:pt x="29" y="135"/>
                      </a:lnTo>
                      <a:lnTo>
                        <a:pt x="34" y="113"/>
                      </a:lnTo>
                      <a:lnTo>
                        <a:pt x="36" y="85"/>
                      </a:lnTo>
                      <a:lnTo>
                        <a:pt x="35" y="56"/>
                      </a:lnTo>
                      <a:lnTo>
                        <a:pt x="34" y="29"/>
                      </a:lnTo>
                      <a:lnTo>
                        <a:pt x="35"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6" name="Freeform 161"/>
                <p:cNvSpPr/>
                <p:nvPr/>
              </p:nvSpPr>
              <p:spPr bwMode="auto">
                <a:xfrm>
                  <a:off x="2981" y="2479"/>
                  <a:ext cx="99" cy="126"/>
                </a:xfrm>
                <a:custGeom>
                  <a:avLst/>
                  <a:gdLst>
                    <a:gd name="T0" fmla="*/ 1 w 198"/>
                    <a:gd name="T1" fmla="*/ 0 h 251"/>
                    <a:gd name="T2" fmla="*/ 1 w 198"/>
                    <a:gd name="T3" fmla="*/ 1 h 251"/>
                    <a:gd name="T4" fmla="*/ 1 w 198"/>
                    <a:gd name="T5" fmla="*/ 1 h 251"/>
                    <a:gd name="T6" fmla="*/ 1 w 198"/>
                    <a:gd name="T7" fmla="*/ 1 h 251"/>
                    <a:gd name="T8" fmla="*/ 1 w 198"/>
                    <a:gd name="T9" fmla="*/ 1 h 251"/>
                    <a:gd name="T10" fmla="*/ 1 w 198"/>
                    <a:gd name="T11" fmla="*/ 1 h 251"/>
                    <a:gd name="T12" fmla="*/ 1 w 198"/>
                    <a:gd name="T13" fmla="*/ 1 h 251"/>
                    <a:gd name="T14" fmla="*/ 1 w 198"/>
                    <a:gd name="T15" fmla="*/ 1 h 251"/>
                    <a:gd name="T16" fmla="*/ 1 w 198"/>
                    <a:gd name="T17" fmla="*/ 1 h 251"/>
                    <a:gd name="T18" fmla="*/ 1 w 198"/>
                    <a:gd name="T19" fmla="*/ 1 h 251"/>
                    <a:gd name="T20" fmla="*/ 1 w 198"/>
                    <a:gd name="T21" fmla="*/ 1 h 251"/>
                    <a:gd name="T22" fmla="*/ 1 w 198"/>
                    <a:gd name="T23" fmla="*/ 1 h 251"/>
                    <a:gd name="T24" fmla="*/ 1 w 198"/>
                    <a:gd name="T25" fmla="*/ 1 h 251"/>
                    <a:gd name="T26" fmla="*/ 1 w 198"/>
                    <a:gd name="T27" fmla="*/ 1 h 251"/>
                    <a:gd name="T28" fmla="*/ 1 w 198"/>
                    <a:gd name="T29" fmla="*/ 1 h 251"/>
                    <a:gd name="T30" fmla="*/ 1 w 198"/>
                    <a:gd name="T31" fmla="*/ 1 h 251"/>
                    <a:gd name="T32" fmla="*/ 1 w 198"/>
                    <a:gd name="T33" fmla="*/ 1 h 251"/>
                    <a:gd name="T34" fmla="*/ 1 w 198"/>
                    <a:gd name="T35" fmla="*/ 1 h 251"/>
                    <a:gd name="T36" fmla="*/ 1 w 198"/>
                    <a:gd name="T37" fmla="*/ 1 h 251"/>
                    <a:gd name="T38" fmla="*/ 0 w 198"/>
                    <a:gd name="T39" fmla="*/ 1 h 251"/>
                    <a:gd name="T40" fmla="*/ 1 w 198"/>
                    <a:gd name="T41" fmla="*/ 1 h 251"/>
                    <a:gd name="T42" fmla="*/ 1 w 198"/>
                    <a:gd name="T43" fmla="*/ 1 h 251"/>
                    <a:gd name="T44" fmla="*/ 1 w 198"/>
                    <a:gd name="T45" fmla="*/ 1 h 251"/>
                    <a:gd name="T46" fmla="*/ 1 w 198"/>
                    <a:gd name="T47" fmla="*/ 1 h 251"/>
                    <a:gd name="T48" fmla="*/ 1 w 198"/>
                    <a:gd name="T49" fmla="*/ 1 h 251"/>
                    <a:gd name="T50" fmla="*/ 1 w 198"/>
                    <a:gd name="T51" fmla="*/ 1 h 251"/>
                    <a:gd name="T52" fmla="*/ 1 w 198"/>
                    <a:gd name="T53" fmla="*/ 1 h 251"/>
                    <a:gd name="T54" fmla="*/ 1 w 198"/>
                    <a:gd name="T55" fmla="*/ 1 h 251"/>
                    <a:gd name="T56" fmla="*/ 1 w 198"/>
                    <a:gd name="T57" fmla="*/ 1 h 251"/>
                    <a:gd name="T58" fmla="*/ 1 w 198"/>
                    <a:gd name="T59" fmla="*/ 1 h 251"/>
                    <a:gd name="T60" fmla="*/ 1 w 198"/>
                    <a:gd name="T61" fmla="*/ 1 h 251"/>
                    <a:gd name="T62" fmla="*/ 1 w 198"/>
                    <a:gd name="T63" fmla="*/ 1 h 251"/>
                    <a:gd name="T64" fmla="*/ 1 w 198"/>
                    <a:gd name="T65" fmla="*/ 1 h 251"/>
                    <a:gd name="T66" fmla="*/ 1 w 198"/>
                    <a:gd name="T67" fmla="*/ 1 h 251"/>
                    <a:gd name="T68" fmla="*/ 1 w 198"/>
                    <a:gd name="T69" fmla="*/ 1 h 251"/>
                    <a:gd name="T70" fmla="*/ 1 w 198"/>
                    <a:gd name="T71" fmla="*/ 1 h 251"/>
                    <a:gd name="T72" fmla="*/ 1 w 198"/>
                    <a:gd name="T73" fmla="*/ 0 h 251"/>
                    <a:gd name="T74" fmla="*/ 1 w 198"/>
                    <a:gd name="T75" fmla="*/ 0 h 251"/>
                    <a:gd name="T76" fmla="*/ 1 w 198"/>
                    <a:gd name="T77" fmla="*/ 0 h 251"/>
                    <a:gd name="T78" fmla="*/ 1 w 198"/>
                    <a:gd name="T79" fmla="*/ 0 h 251"/>
                    <a:gd name="T80" fmla="*/ 1 w 198"/>
                    <a:gd name="T81" fmla="*/ 0 h 251"/>
                    <a:gd name="T82" fmla="*/ 1 w 198"/>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251"/>
                    <a:gd name="T128" fmla="*/ 198 w 198"/>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251">
                      <a:moveTo>
                        <a:pt x="188" y="0"/>
                      </a:moveTo>
                      <a:lnTo>
                        <a:pt x="191" y="23"/>
                      </a:lnTo>
                      <a:lnTo>
                        <a:pt x="192" y="44"/>
                      </a:lnTo>
                      <a:lnTo>
                        <a:pt x="190" y="65"/>
                      </a:lnTo>
                      <a:lnTo>
                        <a:pt x="186" y="85"/>
                      </a:lnTo>
                      <a:lnTo>
                        <a:pt x="180" y="106"/>
                      </a:lnTo>
                      <a:lnTo>
                        <a:pt x="172" y="125"/>
                      </a:lnTo>
                      <a:lnTo>
                        <a:pt x="163" y="144"/>
                      </a:lnTo>
                      <a:lnTo>
                        <a:pt x="150" y="163"/>
                      </a:lnTo>
                      <a:lnTo>
                        <a:pt x="138" y="178"/>
                      </a:lnTo>
                      <a:lnTo>
                        <a:pt x="122" y="192"/>
                      </a:lnTo>
                      <a:lnTo>
                        <a:pt x="106" y="203"/>
                      </a:lnTo>
                      <a:lnTo>
                        <a:pt x="87" y="212"/>
                      </a:lnTo>
                      <a:lnTo>
                        <a:pt x="69" y="220"/>
                      </a:lnTo>
                      <a:lnTo>
                        <a:pt x="49" y="226"/>
                      </a:lnTo>
                      <a:lnTo>
                        <a:pt x="30" y="231"/>
                      </a:lnTo>
                      <a:lnTo>
                        <a:pt x="11" y="236"/>
                      </a:lnTo>
                      <a:lnTo>
                        <a:pt x="6" y="240"/>
                      </a:lnTo>
                      <a:lnTo>
                        <a:pt x="2" y="244"/>
                      </a:lnTo>
                      <a:lnTo>
                        <a:pt x="0" y="249"/>
                      </a:lnTo>
                      <a:lnTo>
                        <a:pt x="5" y="251"/>
                      </a:lnTo>
                      <a:lnTo>
                        <a:pt x="26" y="251"/>
                      </a:lnTo>
                      <a:lnTo>
                        <a:pt x="47" y="250"/>
                      </a:lnTo>
                      <a:lnTo>
                        <a:pt x="68" y="245"/>
                      </a:lnTo>
                      <a:lnTo>
                        <a:pt x="87" y="238"/>
                      </a:lnTo>
                      <a:lnTo>
                        <a:pt x="107" y="230"/>
                      </a:lnTo>
                      <a:lnTo>
                        <a:pt x="124" y="219"/>
                      </a:lnTo>
                      <a:lnTo>
                        <a:pt x="140" y="206"/>
                      </a:lnTo>
                      <a:lnTo>
                        <a:pt x="155" y="191"/>
                      </a:lnTo>
                      <a:lnTo>
                        <a:pt x="170" y="170"/>
                      </a:lnTo>
                      <a:lnTo>
                        <a:pt x="183" y="147"/>
                      </a:lnTo>
                      <a:lnTo>
                        <a:pt x="191" y="124"/>
                      </a:lnTo>
                      <a:lnTo>
                        <a:pt x="195" y="100"/>
                      </a:lnTo>
                      <a:lnTo>
                        <a:pt x="198" y="76"/>
                      </a:lnTo>
                      <a:lnTo>
                        <a:pt x="198" y="51"/>
                      </a:lnTo>
                      <a:lnTo>
                        <a:pt x="194" y="25"/>
                      </a:lnTo>
                      <a:lnTo>
                        <a:pt x="190"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7" name="Freeform 162"/>
                <p:cNvSpPr/>
                <p:nvPr/>
              </p:nvSpPr>
              <p:spPr bwMode="auto">
                <a:xfrm>
                  <a:off x="2879" y="2558"/>
                  <a:ext cx="162" cy="54"/>
                </a:xfrm>
                <a:custGeom>
                  <a:avLst/>
                  <a:gdLst>
                    <a:gd name="T0" fmla="*/ 2 w 323"/>
                    <a:gd name="T1" fmla="*/ 0 h 107"/>
                    <a:gd name="T2" fmla="*/ 2 w 323"/>
                    <a:gd name="T3" fmla="*/ 1 h 107"/>
                    <a:gd name="T4" fmla="*/ 2 w 323"/>
                    <a:gd name="T5" fmla="*/ 1 h 107"/>
                    <a:gd name="T6" fmla="*/ 2 w 323"/>
                    <a:gd name="T7" fmla="*/ 1 h 107"/>
                    <a:gd name="T8" fmla="*/ 2 w 323"/>
                    <a:gd name="T9" fmla="*/ 1 h 107"/>
                    <a:gd name="T10" fmla="*/ 2 w 323"/>
                    <a:gd name="T11" fmla="*/ 1 h 107"/>
                    <a:gd name="T12" fmla="*/ 2 w 323"/>
                    <a:gd name="T13" fmla="*/ 1 h 107"/>
                    <a:gd name="T14" fmla="*/ 2 w 323"/>
                    <a:gd name="T15" fmla="*/ 1 h 107"/>
                    <a:gd name="T16" fmla="*/ 2 w 323"/>
                    <a:gd name="T17" fmla="*/ 1 h 107"/>
                    <a:gd name="T18" fmla="*/ 2 w 323"/>
                    <a:gd name="T19" fmla="*/ 1 h 107"/>
                    <a:gd name="T20" fmla="*/ 1 w 323"/>
                    <a:gd name="T21" fmla="*/ 1 h 107"/>
                    <a:gd name="T22" fmla="*/ 1 w 323"/>
                    <a:gd name="T23" fmla="*/ 1 h 107"/>
                    <a:gd name="T24" fmla="*/ 1 w 323"/>
                    <a:gd name="T25" fmla="*/ 1 h 107"/>
                    <a:gd name="T26" fmla="*/ 1 w 323"/>
                    <a:gd name="T27" fmla="*/ 1 h 107"/>
                    <a:gd name="T28" fmla="*/ 1 w 323"/>
                    <a:gd name="T29" fmla="*/ 1 h 107"/>
                    <a:gd name="T30" fmla="*/ 1 w 323"/>
                    <a:gd name="T31" fmla="*/ 1 h 107"/>
                    <a:gd name="T32" fmla="*/ 1 w 323"/>
                    <a:gd name="T33" fmla="*/ 1 h 107"/>
                    <a:gd name="T34" fmla="*/ 1 w 323"/>
                    <a:gd name="T35" fmla="*/ 1 h 107"/>
                    <a:gd name="T36" fmla="*/ 1 w 323"/>
                    <a:gd name="T37" fmla="*/ 1 h 107"/>
                    <a:gd name="T38" fmla="*/ 1 w 323"/>
                    <a:gd name="T39" fmla="*/ 1 h 107"/>
                    <a:gd name="T40" fmla="*/ 1 w 323"/>
                    <a:gd name="T41" fmla="*/ 1 h 107"/>
                    <a:gd name="T42" fmla="*/ 1 w 323"/>
                    <a:gd name="T43" fmla="*/ 1 h 107"/>
                    <a:gd name="T44" fmla="*/ 1 w 323"/>
                    <a:gd name="T45" fmla="*/ 1 h 107"/>
                    <a:gd name="T46" fmla="*/ 1 w 323"/>
                    <a:gd name="T47" fmla="*/ 1 h 107"/>
                    <a:gd name="T48" fmla="*/ 1 w 323"/>
                    <a:gd name="T49" fmla="*/ 1 h 107"/>
                    <a:gd name="T50" fmla="*/ 1 w 323"/>
                    <a:gd name="T51" fmla="*/ 1 h 107"/>
                    <a:gd name="T52" fmla="*/ 1 w 323"/>
                    <a:gd name="T53" fmla="*/ 1 h 107"/>
                    <a:gd name="T54" fmla="*/ 0 w 323"/>
                    <a:gd name="T55" fmla="*/ 1 h 107"/>
                    <a:gd name="T56" fmla="*/ 1 w 323"/>
                    <a:gd name="T57" fmla="*/ 1 h 107"/>
                    <a:gd name="T58" fmla="*/ 1 w 323"/>
                    <a:gd name="T59" fmla="*/ 1 h 107"/>
                    <a:gd name="T60" fmla="*/ 1 w 323"/>
                    <a:gd name="T61" fmla="*/ 1 h 107"/>
                    <a:gd name="T62" fmla="*/ 1 w 323"/>
                    <a:gd name="T63" fmla="*/ 1 h 107"/>
                    <a:gd name="T64" fmla="*/ 1 w 323"/>
                    <a:gd name="T65" fmla="*/ 1 h 107"/>
                    <a:gd name="T66" fmla="*/ 1 w 323"/>
                    <a:gd name="T67" fmla="*/ 1 h 107"/>
                    <a:gd name="T68" fmla="*/ 1 w 323"/>
                    <a:gd name="T69" fmla="*/ 1 h 107"/>
                    <a:gd name="T70" fmla="*/ 1 w 323"/>
                    <a:gd name="T71" fmla="*/ 1 h 107"/>
                    <a:gd name="T72" fmla="*/ 1 w 323"/>
                    <a:gd name="T73" fmla="*/ 1 h 107"/>
                    <a:gd name="T74" fmla="*/ 1 w 323"/>
                    <a:gd name="T75" fmla="*/ 1 h 107"/>
                    <a:gd name="T76" fmla="*/ 1 w 323"/>
                    <a:gd name="T77" fmla="*/ 1 h 107"/>
                    <a:gd name="T78" fmla="*/ 1 w 323"/>
                    <a:gd name="T79" fmla="*/ 1 h 107"/>
                    <a:gd name="T80" fmla="*/ 1 w 323"/>
                    <a:gd name="T81" fmla="*/ 1 h 107"/>
                    <a:gd name="T82" fmla="*/ 1 w 323"/>
                    <a:gd name="T83" fmla="*/ 1 h 107"/>
                    <a:gd name="T84" fmla="*/ 1 w 323"/>
                    <a:gd name="T85" fmla="*/ 1 h 107"/>
                    <a:gd name="T86" fmla="*/ 1 w 323"/>
                    <a:gd name="T87" fmla="*/ 1 h 107"/>
                    <a:gd name="T88" fmla="*/ 1 w 323"/>
                    <a:gd name="T89" fmla="*/ 1 h 107"/>
                    <a:gd name="T90" fmla="*/ 1 w 323"/>
                    <a:gd name="T91" fmla="*/ 1 h 107"/>
                    <a:gd name="T92" fmla="*/ 1 w 323"/>
                    <a:gd name="T93" fmla="*/ 1 h 107"/>
                    <a:gd name="T94" fmla="*/ 2 w 323"/>
                    <a:gd name="T95" fmla="*/ 1 h 107"/>
                    <a:gd name="T96" fmla="*/ 2 w 323"/>
                    <a:gd name="T97" fmla="*/ 1 h 107"/>
                    <a:gd name="T98" fmla="*/ 2 w 323"/>
                    <a:gd name="T99" fmla="*/ 1 h 107"/>
                    <a:gd name="T100" fmla="*/ 2 w 323"/>
                    <a:gd name="T101" fmla="*/ 1 h 107"/>
                    <a:gd name="T102" fmla="*/ 2 w 323"/>
                    <a:gd name="T103" fmla="*/ 1 h 107"/>
                    <a:gd name="T104" fmla="*/ 2 w 323"/>
                    <a:gd name="T105" fmla="*/ 0 h 107"/>
                    <a:gd name="T106" fmla="*/ 2 w 323"/>
                    <a:gd name="T107" fmla="*/ 0 h 107"/>
                    <a:gd name="T108" fmla="*/ 2 w 323"/>
                    <a:gd name="T109" fmla="*/ 0 h 107"/>
                    <a:gd name="T110" fmla="*/ 2 w 323"/>
                    <a:gd name="T111" fmla="*/ 0 h 107"/>
                    <a:gd name="T112" fmla="*/ 2 w 323"/>
                    <a:gd name="T113" fmla="*/ 0 h 107"/>
                    <a:gd name="T114" fmla="*/ 2 w 323"/>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3"/>
                    <a:gd name="T175" fmla="*/ 0 h 107"/>
                    <a:gd name="T176" fmla="*/ 323 w 323"/>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3" h="107">
                      <a:moveTo>
                        <a:pt x="323" y="0"/>
                      </a:moveTo>
                      <a:lnTo>
                        <a:pt x="319" y="8"/>
                      </a:lnTo>
                      <a:lnTo>
                        <a:pt x="313" y="15"/>
                      </a:lnTo>
                      <a:lnTo>
                        <a:pt x="309" y="23"/>
                      </a:lnTo>
                      <a:lnTo>
                        <a:pt x="303" y="30"/>
                      </a:lnTo>
                      <a:lnTo>
                        <a:pt x="298" y="37"/>
                      </a:lnTo>
                      <a:lnTo>
                        <a:pt x="292" y="44"/>
                      </a:lnTo>
                      <a:lnTo>
                        <a:pt x="285" y="49"/>
                      </a:lnTo>
                      <a:lnTo>
                        <a:pt x="279" y="55"/>
                      </a:lnTo>
                      <a:lnTo>
                        <a:pt x="267" y="62"/>
                      </a:lnTo>
                      <a:lnTo>
                        <a:pt x="254" y="69"/>
                      </a:lnTo>
                      <a:lnTo>
                        <a:pt x="241" y="74"/>
                      </a:lnTo>
                      <a:lnTo>
                        <a:pt x="227" y="77"/>
                      </a:lnTo>
                      <a:lnTo>
                        <a:pt x="212" y="79"/>
                      </a:lnTo>
                      <a:lnTo>
                        <a:pt x="198" y="82"/>
                      </a:lnTo>
                      <a:lnTo>
                        <a:pt x="184" y="84"/>
                      </a:lnTo>
                      <a:lnTo>
                        <a:pt x="170" y="85"/>
                      </a:lnTo>
                      <a:lnTo>
                        <a:pt x="151" y="86"/>
                      </a:lnTo>
                      <a:lnTo>
                        <a:pt x="130" y="85"/>
                      </a:lnTo>
                      <a:lnTo>
                        <a:pt x="110" y="82"/>
                      </a:lnTo>
                      <a:lnTo>
                        <a:pt x="90" y="78"/>
                      </a:lnTo>
                      <a:lnTo>
                        <a:pt x="69" y="74"/>
                      </a:lnTo>
                      <a:lnTo>
                        <a:pt x="49" y="68"/>
                      </a:lnTo>
                      <a:lnTo>
                        <a:pt x="30" y="63"/>
                      </a:lnTo>
                      <a:lnTo>
                        <a:pt x="10" y="57"/>
                      </a:lnTo>
                      <a:lnTo>
                        <a:pt x="7" y="59"/>
                      </a:lnTo>
                      <a:lnTo>
                        <a:pt x="2" y="61"/>
                      </a:lnTo>
                      <a:lnTo>
                        <a:pt x="0" y="66"/>
                      </a:lnTo>
                      <a:lnTo>
                        <a:pt x="1" y="69"/>
                      </a:lnTo>
                      <a:lnTo>
                        <a:pt x="13" y="76"/>
                      </a:lnTo>
                      <a:lnTo>
                        <a:pt x="24" y="82"/>
                      </a:lnTo>
                      <a:lnTo>
                        <a:pt x="36" y="87"/>
                      </a:lnTo>
                      <a:lnTo>
                        <a:pt x="48" y="92"/>
                      </a:lnTo>
                      <a:lnTo>
                        <a:pt x="60" y="95"/>
                      </a:lnTo>
                      <a:lnTo>
                        <a:pt x="72" y="99"/>
                      </a:lnTo>
                      <a:lnTo>
                        <a:pt x="85" y="102"/>
                      </a:lnTo>
                      <a:lnTo>
                        <a:pt x="98" y="105"/>
                      </a:lnTo>
                      <a:lnTo>
                        <a:pt x="109" y="106"/>
                      </a:lnTo>
                      <a:lnTo>
                        <a:pt x="122" y="107"/>
                      </a:lnTo>
                      <a:lnTo>
                        <a:pt x="136" y="107"/>
                      </a:lnTo>
                      <a:lnTo>
                        <a:pt x="148" y="106"/>
                      </a:lnTo>
                      <a:lnTo>
                        <a:pt x="161" y="106"/>
                      </a:lnTo>
                      <a:lnTo>
                        <a:pt x="174" y="104"/>
                      </a:lnTo>
                      <a:lnTo>
                        <a:pt x="188" y="101"/>
                      </a:lnTo>
                      <a:lnTo>
                        <a:pt x="200" y="99"/>
                      </a:lnTo>
                      <a:lnTo>
                        <a:pt x="222" y="93"/>
                      </a:lnTo>
                      <a:lnTo>
                        <a:pt x="241" y="85"/>
                      </a:lnTo>
                      <a:lnTo>
                        <a:pt x="258" y="76"/>
                      </a:lnTo>
                      <a:lnTo>
                        <a:pt x="274" y="64"/>
                      </a:lnTo>
                      <a:lnTo>
                        <a:pt x="288" y="51"/>
                      </a:lnTo>
                      <a:lnTo>
                        <a:pt x="300" y="36"/>
                      </a:lnTo>
                      <a:lnTo>
                        <a:pt x="312" y="18"/>
                      </a:lnTo>
                      <a:lnTo>
                        <a:pt x="3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8" name="Freeform 163"/>
                <p:cNvSpPr/>
                <p:nvPr/>
              </p:nvSpPr>
              <p:spPr bwMode="auto">
                <a:xfrm>
                  <a:off x="2878" y="2172"/>
                  <a:ext cx="29" cy="132"/>
                </a:xfrm>
                <a:custGeom>
                  <a:avLst/>
                  <a:gdLst>
                    <a:gd name="T0" fmla="*/ 0 w 59"/>
                    <a:gd name="T1" fmla="*/ 0 h 263"/>
                    <a:gd name="T2" fmla="*/ 0 w 59"/>
                    <a:gd name="T3" fmla="*/ 1 h 263"/>
                    <a:gd name="T4" fmla="*/ 0 w 59"/>
                    <a:gd name="T5" fmla="*/ 1 h 263"/>
                    <a:gd name="T6" fmla="*/ 0 w 59"/>
                    <a:gd name="T7" fmla="*/ 1 h 263"/>
                    <a:gd name="T8" fmla="*/ 0 w 59"/>
                    <a:gd name="T9" fmla="*/ 1 h 263"/>
                    <a:gd name="T10" fmla="*/ 0 w 59"/>
                    <a:gd name="T11" fmla="*/ 1 h 263"/>
                    <a:gd name="T12" fmla="*/ 0 w 59"/>
                    <a:gd name="T13" fmla="*/ 1 h 263"/>
                    <a:gd name="T14" fmla="*/ 0 w 59"/>
                    <a:gd name="T15" fmla="*/ 1 h 263"/>
                    <a:gd name="T16" fmla="*/ 0 w 59"/>
                    <a:gd name="T17" fmla="*/ 2 h 263"/>
                    <a:gd name="T18" fmla="*/ 0 w 59"/>
                    <a:gd name="T19" fmla="*/ 2 h 263"/>
                    <a:gd name="T20" fmla="*/ 0 w 59"/>
                    <a:gd name="T21" fmla="*/ 2 h 263"/>
                    <a:gd name="T22" fmla="*/ 0 w 59"/>
                    <a:gd name="T23" fmla="*/ 2 h 263"/>
                    <a:gd name="T24" fmla="*/ 0 w 59"/>
                    <a:gd name="T25" fmla="*/ 2 h 263"/>
                    <a:gd name="T26" fmla="*/ 0 w 59"/>
                    <a:gd name="T27" fmla="*/ 1 h 263"/>
                    <a:gd name="T28" fmla="*/ 0 w 59"/>
                    <a:gd name="T29" fmla="*/ 1 h 263"/>
                    <a:gd name="T30" fmla="*/ 0 w 59"/>
                    <a:gd name="T31" fmla="*/ 1 h 263"/>
                    <a:gd name="T32" fmla="*/ 0 w 59"/>
                    <a:gd name="T33" fmla="*/ 1 h 263"/>
                    <a:gd name="T34" fmla="*/ 0 w 59"/>
                    <a:gd name="T35" fmla="*/ 1 h 263"/>
                    <a:gd name="T36" fmla="*/ 0 w 59"/>
                    <a:gd name="T37" fmla="*/ 1 h 263"/>
                    <a:gd name="T38" fmla="*/ 0 w 59"/>
                    <a:gd name="T39" fmla="*/ 1 h 263"/>
                    <a:gd name="T40" fmla="*/ 0 w 59"/>
                    <a:gd name="T41" fmla="*/ 1 h 263"/>
                    <a:gd name="T42" fmla="*/ 0 w 59"/>
                    <a:gd name="T43" fmla="*/ 1 h 263"/>
                    <a:gd name="T44" fmla="*/ 0 w 59"/>
                    <a:gd name="T45" fmla="*/ 1 h 263"/>
                    <a:gd name="T46" fmla="*/ 0 w 59"/>
                    <a:gd name="T47" fmla="*/ 1 h 263"/>
                    <a:gd name="T48" fmla="*/ 0 w 59"/>
                    <a:gd name="T49" fmla="*/ 0 h 263"/>
                    <a:gd name="T50" fmla="*/ 0 w 59"/>
                    <a:gd name="T51" fmla="*/ 0 h 263"/>
                    <a:gd name="T52" fmla="*/ 0 w 59"/>
                    <a:gd name="T53" fmla="*/ 0 h 263"/>
                    <a:gd name="T54" fmla="*/ 0 w 59"/>
                    <a:gd name="T55" fmla="*/ 0 h 263"/>
                    <a:gd name="T56" fmla="*/ 0 w 59"/>
                    <a:gd name="T57" fmla="*/ 0 h 263"/>
                    <a:gd name="T58" fmla="*/ 0 w 59"/>
                    <a:gd name="T59" fmla="*/ 0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63"/>
                    <a:gd name="T92" fmla="*/ 59 w 59"/>
                    <a:gd name="T93" fmla="*/ 263 h 2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63">
                      <a:moveTo>
                        <a:pt x="42" y="0"/>
                      </a:moveTo>
                      <a:lnTo>
                        <a:pt x="52" y="47"/>
                      </a:lnTo>
                      <a:lnTo>
                        <a:pt x="53" y="96"/>
                      </a:lnTo>
                      <a:lnTo>
                        <a:pt x="46" y="144"/>
                      </a:lnTo>
                      <a:lnTo>
                        <a:pt x="27" y="190"/>
                      </a:lnTo>
                      <a:lnTo>
                        <a:pt x="15" y="208"/>
                      </a:lnTo>
                      <a:lnTo>
                        <a:pt x="6" y="223"/>
                      </a:lnTo>
                      <a:lnTo>
                        <a:pt x="0" y="239"/>
                      </a:lnTo>
                      <a:lnTo>
                        <a:pt x="2" y="261"/>
                      </a:lnTo>
                      <a:lnTo>
                        <a:pt x="4" y="263"/>
                      </a:lnTo>
                      <a:lnTo>
                        <a:pt x="6" y="262"/>
                      </a:lnTo>
                      <a:lnTo>
                        <a:pt x="8" y="259"/>
                      </a:lnTo>
                      <a:lnTo>
                        <a:pt x="10" y="257"/>
                      </a:lnTo>
                      <a:lnTo>
                        <a:pt x="11" y="242"/>
                      </a:lnTo>
                      <a:lnTo>
                        <a:pt x="15" y="225"/>
                      </a:lnTo>
                      <a:lnTo>
                        <a:pt x="22" y="209"/>
                      </a:lnTo>
                      <a:lnTo>
                        <a:pt x="29" y="193"/>
                      </a:lnTo>
                      <a:lnTo>
                        <a:pt x="37" y="177"/>
                      </a:lnTo>
                      <a:lnTo>
                        <a:pt x="45" y="161"/>
                      </a:lnTo>
                      <a:lnTo>
                        <a:pt x="51" y="146"/>
                      </a:lnTo>
                      <a:lnTo>
                        <a:pt x="56" y="130"/>
                      </a:lnTo>
                      <a:lnTo>
                        <a:pt x="59" y="98"/>
                      </a:lnTo>
                      <a:lnTo>
                        <a:pt x="58" y="64"/>
                      </a:lnTo>
                      <a:lnTo>
                        <a:pt x="52" y="31"/>
                      </a:lnTo>
                      <a:lnTo>
                        <a:pt x="43"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79" name="Freeform 164"/>
                <p:cNvSpPr/>
                <p:nvPr/>
              </p:nvSpPr>
              <p:spPr bwMode="auto">
                <a:xfrm>
                  <a:off x="2745" y="2539"/>
                  <a:ext cx="162" cy="47"/>
                </a:xfrm>
                <a:custGeom>
                  <a:avLst/>
                  <a:gdLst>
                    <a:gd name="T0" fmla="*/ 0 w 325"/>
                    <a:gd name="T1" fmla="*/ 1 h 92"/>
                    <a:gd name="T2" fmla="*/ 0 w 325"/>
                    <a:gd name="T3" fmla="*/ 1 h 92"/>
                    <a:gd name="T4" fmla="*/ 0 w 325"/>
                    <a:gd name="T5" fmla="*/ 1 h 92"/>
                    <a:gd name="T6" fmla="*/ 0 w 325"/>
                    <a:gd name="T7" fmla="*/ 1 h 92"/>
                    <a:gd name="T8" fmla="*/ 0 w 325"/>
                    <a:gd name="T9" fmla="*/ 1 h 92"/>
                    <a:gd name="T10" fmla="*/ 0 w 325"/>
                    <a:gd name="T11" fmla="*/ 1 h 92"/>
                    <a:gd name="T12" fmla="*/ 0 w 325"/>
                    <a:gd name="T13" fmla="*/ 1 h 92"/>
                    <a:gd name="T14" fmla="*/ 0 w 325"/>
                    <a:gd name="T15" fmla="*/ 1 h 92"/>
                    <a:gd name="T16" fmla="*/ 0 w 325"/>
                    <a:gd name="T17" fmla="*/ 1 h 92"/>
                    <a:gd name="T18" fmla="*/ 0 w 325"/>
                    <a:gd name="T19" fmla="*/ 1 h 92"/>
                    <a:gd name="T20" fmla="*/ 0 w 325"/>
                    <a:gd name="T21" fmla="*/ 1 h 92"/>
                    <a:gd name="T22" fmla="*/ 0 w 325"/>
                    <a:gd name="T23" fmla="*/ 1 h 92"/>
                    <a:gd name="T24" fmla="*/ 0 w 325"/>
                    <a:gd name="T25" fmla="*/ 1 h 92"/>
                    <a:gd name="T26" fmla="*/ 0 w 325"/>
                    <a:gd name="T27" fmla="*/ 1 h 92"/>
                    <a:gd name="T28" fmla="*/ 0 w 325"/>
                    <a:gd name="T29" fmla="*/ 1 h 92"/>
                    <a:gd name="T30" fmla="*/ 0 w 325"/>
                    <a:gd name="T31" fmla="*/ 1 h 92"/>
                    <a:gd name="T32" fmla="*/ 0 w 325"/>
                    <a:gd name="T33" fmla="*/ 1 h 92"/>
                    <a:gd name="T34" fmla="*/ 0 w 325"/>
                    <a:gd name="T35" fmla="*/ 1 h 92"/>
                    <a:gd name="T36" fmla="*/ 0 w 325"/>
                    <a:gd name="T37" fmla="*/ 1 h 92"/>
                    <a:gd name="T38" fmla="*/ 0 w 325"/>
                    <a:gd name="T39" fmla="*/ 1 h 92"/>
                    <a:gd name="T40" fmla="*/ 1 w 325"/>
                    <a:gd name="T41" fmla="*/ 1 h 92"/>
                    <a:gd name="T42" fmla="*/ 1 w 325"/>
                    <a:gd name="T43" fmla="*/ 1 h 92"/>
                    <a:gd name="T44" fmla="*/ 1 w 325"/>
                    <a:gd name="T45" fmla="*/ 1 h 92"/>
                    <a:gd name="T46" fmla="*/ 1 w 325"/>
                    <a:gd name="T47" fmla="*/ 1 h 92"/>
                    <a:gd name="T48" fmla="*/ 1 w 325"/>
                    <a:gd name="T49" fmla="*/ 1 h 92"/>
                    <a:gd name="T50" fmla="*/ 1 w 325"/>
                    <a:gd name="T51" fmla="*/ 1 h 92"/>
                    <a:gd name="T52" fmla="*/ 1 w 325"/>
                    <a:gd name="T53" fmla="*/ 1 h 92"/>
                    <a:gd name="T54" fmla="*/ 1 w 325"/>
                    <a:gd name="T55" fmla="*/ 1 h 92"/>
                    <a:gd name="T56" fmla="*/ 1 w 325"/>
                    <a:gd name="T57" fmla="*/ 1 h 92"/>
                    <a:gd name="T58" fmla="*/ 1 w 325"/>
                    <a:gd name="T59" fmla="*/ 1 h 92"/>
                    <a:gd name="T60" fmla="*/ 1 w 325"/>
                    <a:gd name="T61" fmla="*/ 1 h 92"/>
                    <a:gd name="T62" fmla="*/ 1 w 325"/>
                    <a:gd name="T63" fmla="*/ 1 h 92"/>
                    <a:gd name="T64" fmla="*/ 0 w 325"/>
                    <a:gd name="T65" fmla="*/ 1 h 92"/>
                    <a:gd name="T66" fmla="*/ 0 w 325"/>
                    <a:gd name="T67" fmla="*/ 1 h 92"/>
                    <a:gd name="T68" fmla="*/ 0 w 325"/>
                    <a:gd name="T69" fmla="*/ 1 h 92"/>
                    <a:gd name="T70" fmla="*/ 0 w 325"/>
                    <a:gd name="T71" fmla="*/ 1 h 92"/>
                    <a:gd name="T72" fmla="*/ 0 w 325"/>
                    <a:gd name="T73" fmla="*/ 1 h 92"/>
                    <a:gd name="T74" fmla="*/ 0 w 325"/>
                    <a:gd name="T75" fmla="*/ 1 h 92"/>
                    <a:gd name="T76" fmla="*/ 0 w 325"/>
                    <a:gd name="T77" fmla="*/ 1 h 92"/>
                    <a:gd name="T78" fmla="*/ 0 w 325"/>
                    <a:gd name="T79" fmla="*/ 1 h 92"/>
                    <a:gd name="T80" fmla="*/ 0 w 325"/>
                    <a:gd name="T81" fmla="*/ 1 h 92"/>
                    <a:gd name="T82" fmla="*/ 0 w 325"/>
                    <a:gd name="T83" fmla="*/ 1 h 92"/>
                    <a:gd name="T84" fmla="*/ 0 w 325"/>
                    <a:gd name="T85" fmla="*/ 1 h 92"/>
                    <a:gd name="T86" fmla="*/ 0 w 325"/>
                    <a:gd name="T87" fmla="*/ 1 h 92"/>
                    <a:gd name="T88" fmla="*/ 0 w 325"/>
                    <a:gd name="T89" fmla="*/ 0 h 92"/>
                    <a:gd name="T90" fmla="*/ 0 w 325"/>
                    <a:gd name="T91" fmla="*/ 0 h 92"/>
                    <a:gd name="T92" fmla="*/ 0 w 325"/>
                    <a:gd name="T93" fmla="*/ 0 h 92"/>
                    <a:gd name="T94" fmla="*/ 0 w 325"/>
                    <a:gd name="T95" fmla="*/ 1 h 92"/>
                    <a:gd name="T96" fmla="*/ 0 w 325"/>
                    <a:gd name="T97" fmla="*/ 1 h 92"/>
                    <a:gd name="T98" fmla="*/ 0 w 325"/>
                    <a:gd name="T99" fmla="*/ 1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
                    <a:gd name="T151" fmla="*/ 0 h 92"/>
                    <a:gd name="T152" fmla="*/ 325 w 325"/>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 h="92">
                      <a:moveTo>
                        <a:pt x="0" y="1"/>
                      </a:moveTo>
                      <a:lnTo>
                        <a:pt x="10" y="8"/>
                      </a:lnTo>
                      <a:lnTo>
                        <a:pt x="19" y="15"/>
                      </a:lnTo>
                      <a:lnTo>
                        <a:pt x="28" y="22"/>
                      </a:lnTo>
                      <a:lnTo>
                        <a:pt x="37" y="27"/>
                      </a:lnTo>
                      <a:lnTo>
                        <a:pt x="46" y="34"/>
                      </a:lnTo>
                      <a:lnTo>
                        <a:pt x="57" y="40"/>
                      </a:lnTo>
                      <a:lnTo>
                        <a:pt x="66" y="45"/>
                      </a:lnTo>
                      <a:lnTo>
                        <a:pt x="76" y="51"/>
                      </a:lnTo>
                      <a:lnTo>
                        <a:pt x="87" y="56"/>
                      </a:lnTo>
                      <a:lnTo>
                        <a:pt x="98" y="62"/>
                      </a:lnTo>
                      <a:lnTo>
                        <a:pt x="111" y="69"/>
                      </a:lnTo>
                      <a:lnTo>
                        <a:pt x="125" y="75"/>
                      </a:lnTo>
                      <a:lnTo>
                        <a:pt x="137" y="80"/>
                      </a:lnTo>
                      <a:lnTo>
                        <a:pt x="150" y="85"/>
                      </a:lnTo>
                      <a:lnTo>
                        <a:pt x="163" y="89"/>
                      </a:lnTo>
                      <a:lnTo>
                        <a:pt x="175" y="91"/>
                      </a:lnTo>
                      <a:lnTo>
                        <a:pt x="197" y="92"/>
                      </a:lnTo>
                      <a:lnTo>
                        <a:pt x="218" y="91"/>
                      </a:lnTo>
                      <a:lnTo>
                        <a:pt x="238" y="87"/>
                      </a:lnTo>
                      <a:lnTo>
                        <a:pt x="257" y="80"/>
                      </a:lnTo>
                      <a:lnTo>
                        <a:pt x="274" y="72"/>
                      </a:lnTo>
                      <a:lnTo>
                        <a:pt x="293" y="61"/>
                      </a:lnTo>
                      <a:lnTo>
                        <a:pt x="309" y="48"/>
                      </a:lnTo>
                      <a:lnTo>
                        <a:pt x="325" y="34"/>
                      </a:lnTo>
                      <a:lnTo>
                        <a:pt x="325" y="33"/>
                      </a:lnTo>
                      <a:lnTo>
                        <a:pt x="325" y="32"/>
                      </a:lnTo>
                      <a:lnTo>
                        <a:pt x="325" y="31"/>
                      </a:lnTo>
                      <a:lnTo>
                        <a:pt x="324" y="31"/>
                      </a:lnTo>
                      <a:lnTo>
                        <a:pt x="307" y="46"/>
                      </a:lnTo>
                      <a:lnTo>
                        <a:pt x="288" y="59"/>
                      </a:lnTo>
                      <a:lnTo>
                        <a:pt x="269" y="70"/>
                      </a:lnTo>
                      <a:lnTo>
                        <a:pt x="249" y="79"/>
                      </a:lnTo>
                      <a:lnTo>
                        <a:pt x="227" y="85"/>
                      </a:lnTo>
                      <a:lnTo>
                        <a:pt x="205" y="87"/>
                      </a:lnTo>
                      <a:lnTo>
                        <a:pt x="183" y="87"/>
                      </a:lnTo>
                      <a:lnTo>
                        <a:pt x="160" y="83"/>
                      </a:lnTo>
                      <a:lnTo>
                        <a:pt x="140" y="76"/>
                      </a:lnTo>
                      <a:lnTo>
                        <a:pt x="119" y="68"/>
                      </a:lnTo>
                      <a:lnTo>
                        <a:pt x="98" y="59"/>
                      </a:lnTo>
                      <a:lnTo>
                        <a:pt x="78" y="48"/>
                      </a:lnTo>
                      <a:lnTo>
                        <a:pt x="57" y="38"/>
                      </a:lnTo>
                      <a:lnTo>
                        <a:pt x="37" y="26"/>
                      </a:lnTo>
                      <a:lnTo>
                        <a:pt x="19" y="1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0" name="Freeform 165"/>
                <p:cNvSpPr/>
                <p:nvPr/>
              </p:nvSpPr>
              <p:spPr bwMode="auto">
                <a:xfrm>
                  <a:off x="2859" y="2484"/>
                  <a:ext cx="90" cy="108"/>
                </a:xfrm>
                <a:custGeom>
                  <a:avLst/>
                  <a:gdLst>
                    <a:gd name="T0" fmla="*/ 1 w 178"/>
                    <a:gd name="T1" fmla="*/ 0 h 217"/>
                    <a:gd name="T2" fmla="*/ 1 w 178"/>
                    <a:gd name="T3" fmla="*/ 0 h 217"/>
                    <a:gd name="T4" fmla="*/ 1 w 178"/>
                    <a:gd name="T5" fmla="*/ 0 h 217"/>
                    <a:gd name="T6" fmla="*/ 1 w 178"/>
                    <a:gd name="T7" fmla="*/ 0 h 217"/>
                    <a:gd name="T8" fmla="*/ 1 w 178"/>
                    <a:gd name="T9" fmla="*/ 0 h 217"/>
                    <a:gd name="T10" fmla="*/ 1 w 178"/>
                    <a:gd name="T11" fmla="*/ 0 h 217"/>
                    <a:gd name="T12" fmla="*/ 1 w 178"/>
                    <a:gd name="T13" fmla="*/ 0 h 217"/>
                    <a:gd name="T14" fmla="*/ 1 w 178"/>
                    <a:gd name="T15" fmla="*/ 0 h 217"/>
                    <a:gd name="T16" fmla="*/ 1 w 178"/>
                    <a:gd name="T17" fmla="*/ 0 h 217"/>
                    <a:gd name="T18" fmla="*/ 1 w 178"/>
                    <a:gd name="T19" fmla="*/ 0 h 217"/>
                    <a:gd name="T20" fmla="*/ 1 w 178"/>
                    <a:gd name="T21" fmla="*/ 0 h 217"/>
                    <a:gd name="T22" fmla="*/ 1 w 178"/>
                    <a:gd name="T23" fmla="*/ 0 h 217"/>
                    <a:gd name="T24" fmla="*/ 1 w 178"/>
                    <a:gd name="T25" fmla="*/ 0 h 217"/>
                    <a:gd name="T26" fmla="*/ 1 w 178"/>
                    <a:gd name="T27" fmla="*/ 0 h 217"/>
                    <a:gd name="T28" fmla="*/ 1 w 178"/>
                    <a:gd name="T29" fmla="*/ 0 h 217"/>
                    <a:gd name="T30" fmla="*/ 1 w 178"/>
                    <a:gd name="T31" fmla="*/ 0 h 217"/>
                    <a:gd name="T32" fmla="*/ 1 w 178"/>
                    <a:gd name="T33" fmla="*/ 0 h 217"/>
                    <a:gd name="T34" fmla="*/ 1 w 178"/>
                    <a:gd name="T35" fmla="*/ 0 h 217"/>
                    <a:gd name="T36" fmla="*/ 1 w 178"/>
                    <a:gd name="T37" fmla="*/ 0 h 217"/>
                    <a:gd name="T38" fmla="*/ 0 w 178"/>
                    <a:gd name="T39" fmla="*/ 0 h 217"/>
                    <a:gd name="T40" fmla="*/ 1 w 178"/>
                    <a:gd name="T41" fmla="*/ 0 h 217"/>
                    <a:gd name="T42" fmla="*/ 1 w 178"/>
                    <a:gd name="T43" fmla="*/ 0 h 217"/>
                    <a:gd name="T44" fmla="*/ 1 w 178"/>
                    <a:gd name="T45" fmla="*/ 0 h 217"/>
                    <a:gd name="T46" fmla="*/ 1 w 178"/>
                    <a:gd name="T47" fmla="*/ 0 h 217"/>
                    <a:gd name="T48" fmla="*/ 1 w 178"/>
                    <a:gd name="T49" fmla="*/ 0 h 217"/>
                    <a:gd name="T50" fmla="*/ 1 w 178"/>
                    <a:gd name="T51" fmla="*/ 0 h 217"/>
                    <a:gd name="T52" fmla="*/ 1 w 178"/>
                    <a:gd name="T53" fmla="*/ 0 h 217"/>
                    <a:gd name="T54" fmla="*/ 1 w 178"/>
                    <a:gd name="T55" fmla="*/ 0 h 217"/>
                    <a:gd name="T56" fmla="*/ 1 w 178"/>
                    <a:gd name="T57" fmla="*/ 0 h 217"/>
                    <a:gd name="T58" fmla="*/ 1 w 178"/>
                    <a:gd name="T59" fmla="*/ 0 h 217"/>
                    <a:gd name="T60" fmla="*/ 1 w 178"/>
                    <a:gd name="T61" fmla="*/ 0 h 217"/>
                    <a:gd name="T62" fmla="*/ 1 w 178"/>
                    <a:gd name="T63" fmla="*/ 0 h 217"/>
                    <a:gd name="T64" fmla="*/ 1 w 178"/>
                    <a:gd name="T65" fmla="*/ 0 h 217"/>
                    <a:gd name="T66" fmla="*/ 1 w 178"/>
                    <a:gd name="T67" fmla="*/ 0 h 217"/>
                    <a:gd name="T68" fmla="*/ 1 w 178"/>
                    <a:gd name="T69" fmla="*/ 0 h 217"/>
                    <a:gd name="T70" fmla="*/ 1 w 178"/>
                    <a:gd name="T71" fmla="*/ 0 h 217"/>
                    <a:gd name="T72" fmla="*/ 1 w 178"/>
                    <a:gd name="T73" fmla="*/ 0 h 217"/>
                    <a:gd name="T74" fmla="*/ 1 w 178"/>
                    <a:gd name="T75" fmla="*/ 0 h 217"/>
                    <a:gd name="T76" fmla="*/ 1 w 178"/>
                    <a:gd name="T77" fmla="*/ 0 h 217"/>
                    <a:gd name="T78" fmla="*/ 1 w 178"/>
                    <a:gd name="T79" fmla="*/ 0 h 217"/>
                    <a:gd name="T80" fmla="*/ 1 w 178"/>
                    <a:gd name="T81" fmla="*/ 0 h 217"/>
                    <a:gd name="T82" fmla="*/ 1 w 178"/>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
                    <a:gd name="T127" fmla="*/ 0 h 217"/>
                    <a:gd name="T128" fmla="*/ 178 w 178"/>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 h="217">
                      <a:moveTo>
                        <a:pt x="178" y="0"/>
                      </a:moveTo>
                      <a:lnTo>
                        <a:pt x="176" y="22"/>
                      </a:lnTo>
                      <a:lnTo>
                        <a:pt x="172" y="44"/>
                      </a:lnTo>
                      <a:lnTo>
                        <a:pt x="169" y="65"/>
                      </a:lnTo>
                      <a:lnTo>
                        <a:pt x="164" y="85"/>
                      </a:lnTo>
                      <a:lnTo>
                        <a:pt x="158" y="105"/>
                      </a:lnTo>
                      <a:lnTo>
                        <a:pt x="150" y="125"/>
                      </a:lnTo>
                      <a:lnTo>
                        <a:pt x="140" y="143"/>
                      </a:lnTo>
                      <a:lnTo>
                        <a:pt x="126" y="162"/>
                      </a:lnTo>
                      <a:lnTo>
                        <a:pt x="115" y="173"/>
                      </a:lnTo>
                      <a:lnTo>
                        <a:pt x="101" y="181"/>
                      </a:lnTo>
                      <a:lnTo>
                        <a:pt x="86" y="189"/>
                      </a:lnTo>
                      <a:lnTo>
                        <a:pt x="71" y="195"/>
                      </a:lnTo>
                      <a:lnTo>
                        <a:pt x="54" y="200"/>
                      </a:lnTo>
                      <a:lnTo>
                        <a:pt x="38" y="203"/>
                      </a:lnTo>
                      <a:lnTo>
                        <a:pt x="21" y="206"/>
                      </a:lnTo>
                      <a:lnTo>
                        <a:pt x="5" y="209"/>
                      </a:lnTo>
                      <a:lnTo>
                        <a:pt x="3" y="210"/>
                      </a:lnTo>
                      <a:lnTo>
                        <a:pt x="1" y="212"/>
                      </a:lnTo>
                      <a:lnTo>
                        <a:pt x="0" y="216"/>
                      </a:lnTo>
                      <a:lnTo>
                        <a:pt x="2" y="217"/>
                      </a:lnTo>
                      <a:lnTo>
                        <a:pt x="20" y="216"/>
                      </a:lnTo>
                      <a:lnTo>
                        <a:pt x="39" y="213"/>
                      </a:lnTo>
                      <a:lnTo>
                        <a:pt x="56" y="210"/>
                      </a:lnTo>
                      <a:lnTo>
                        <a:pt x="72" y="205"/>
                      </a:lnTo>
                      <a:lnTo>
                        <a:pt x="88" y="198"/>
                      </a:lnTo>
                      <a:lnTo>
                        <a:pt x="103" y="190"/>
                      </a:lnTo>
                      <a:lnTo>
                        <a:pt x="117" y="179"/>
                      </a:lnTo>
                      <a:lnTo>
                        <a:pt x="131" y="166"/>
                      </a:lnTo>
                      <a:lnTo>
                        <a:pt x="145" y="149"/>
                      </a:lnTo>
                      <a:lnTo>
                        <a:pt x="155" y="129"/>
                      </a:lnTo>
                      <a:lnTo>
                        <a:pt x="162" y="109"/>
                      </a:lnTo>
                      <a:lnTo>
                        <a:pt x="168" y="88"/>
                      </a:lnTo>
                      <a:lnTo>
                        <a:pt x="171" y="66"/>
                      </a:lnTo>
                      <a:lnTo>
                        <a:pt x="175" y="44"/>
                      </a:lnTo>
                      <a:lnTo>
                        <a:pt x="177" y="22"/>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1" name="Freeform 166"/>
                <p:cNvSpPr/>
                <p:nvPr/>
              </p:nvSpPr>
              <p:spPr bwMode="auto">
                <a:xfrm>
                  <a:off x="2323" y="2243"/>
                  <a:ext cx="157" cy="83"/>
                </a:xfrm>
                <a:custGeom>
                  <a:avLst/>
                  <a:gdLst>
                    <a:gd name="T0" fmla="*/ 1 w 315"/>
                    <a:gd name="T1" fmla="*/ 0 h 166"/>
                    <a:gd name="T2" fmla="*/ 1 w 315"/>
                    <a:gd name="T3" fmla="*/ 1 h 166"/>
                    <a:gd name="T4" fmla="*/ 1 w 315"/>
                    <a:gd name="T5" fmla="*/ 1 h 166"/>
                    <a:gd name="T6" fmla="*/ 1 w 315"/>
                    <a:gd name="T7" fmla="*/ 1 h 166"/>
                    <a:gd name="T8" fmla="*/ 0 w 315"/>
                    <a:gd name="T9" fmla="*/ 1 h 166"/>
                    <a:gd name="T10" fmla="*/ 0 w 315"/>
                    <a:gd name="T11" fmla="*/ 1 h 166"/>
                    <a:gd name="T12" fmla="*/ 0 w 315"/>
                    <a:gd name="T13" fmla="*/ 1 h 166"/>
                    <a:gd name="T14" fmla="*/ 0 w 315"/>
                    <a:gd name="T15" fmla="*/ 1 h 166"/>
                    <a:gd name="T16" fmla="*/ 0 w 315"/>
                    <a:gd name="T17" fmla="*/ 1 h 166"/>
                    <a:gd name="T18" fmla="*/ 0 w 315"/>
                    <a:gd name="T19" fmla="*/ 1 h 166"/>
                    <a:gd name="T20" fmla="*/ 0 w 315"/>
                    <a:gd name="T21" fmla="*/ 1 h 166"/>
                    <a:gd name="T22" fmla="*/ 0 w 315"/>
                    <a:gd name="T23" fmla="*/ 1 h 166"/>
                    <a:gd name="T24" fmla="*/ 0 w 315"/>
                    <a:gd name="T25" fmla="*/ 1 h 166"/>
                    <a:gd name="T26" fmla="*/ 0 w 315"/>
                    <a:gd name="T27" fmla="*/ 1 h 166"/>
                    <a:gd name="T28" fmla="*/ 0 w 315"/>
                    <a:gd name="T29" fmla="*/ 1 h 166"/>
                    <a:gd name="T30" fmla="*/ 0 w 315"/>
                    <a:gd name="T31" fmla="*/ 1 h 166"/>
                    <a:gd name="T32" fmla="*/ 0 w 315"/>
                    <a:gd name="T33" fmla="*/ 1 h 166"/>
                    <a:gd name="T34" fmla="*/ 0 w 315"/>
                    <a:gd name="T35" fmla="*/ 1 h 166"/>
                    <a:gd name="T36" fmla="*/ 0 w 315"/>
                    <a:gd name="T37" fmla="*/ 1 h 166"/>
                    <a:gd name="T38" fmla="*/ 0 w 315"/>
                    <a:gd name="T39" fmla="*/ 1 h 166"/>
                    <a:gd name="T40" fmla="*/ 0 w 315"/>
                    <a:gd name="T41" fmla="*/ 1 h 166"/>
                    <a:gd name="T42" fmla="*/ 0 w 315"/>
                    <a:gd name="T43" fmla="*/ 1 h 166"/>
                    <a:gd name="T44" fmla="*/ 0 w 315"/>
                    <a:gd name="T45" fmla="*/ 1 h 166"/>
                    <a:gd name="T46" fmla="*/ 0 w 315"/>
                    <a:gd name="T47" fmla="*/ 1 h 166"/>
                    <a:gd name="T48" fmla="*/ 0 w 315"/>
                    <a:gd name="T49" fmla="*/ 1 h 166"/>
                    <a:gd name="T50" fmla="*/ 0 w 315"/>
                    <a:gd name="T51" fmla="*/ 1 h 166"/>
                    <a:gd name="T52" fmla="*/ 0 w 315"/>
                    <a:gd name="T53" fmla="*/ 1 h 166"/>
                    <a:gd name="T54" fmla="*/ 0 w 315"/>
                    <a:gd name="T55" fmla="*/ 1 h 166"/>
                    <a:gd name="T56" fmla="*/ 0 w 315"/>
                    <a:gd name="T57" fmla="*/ 1 h 166"/>
                    <a:gd name="T58" fmla="*/ 0 w 315"/>
                    <a:gd name="T59" fmla="*/ 1 h 166"/>
                    <a:gd name="T60" fmla="*/ 0 w 315"/>
                    <a:gd name="T61" fmla="*/ 1 h 166"/>
                    <a:gd name="T62" fmla="*/ 0 w 315"/>
                    <a:gd name="T63" fmla="*/ 1 h 166"/>
                    <a:gd name="T64" fmla="*/ 0 w 315"/>
                    <a:gd name="T65" fmla="*/ 1 h 166"/>
                    <a:gd name="T66" fmla="*/ 0 w 315"/>
                    <a:gd name="T67" fmla="*/ 1 h 166"/>
                    <a:gd name="T68" fmla="*/ 0 w 315"/>
                    <a:gd name="T69" fmla="*/ 1 h 166"/>
                    <a:gd name="T70" fmla="*/ 0 w 315"/>
                    <a:gd name="T71" fmla="*/ 1 h 166"/>
                    <a:gd name="T72" fmla="*/ 0 w 315"/>
                    <a:gd name="T73" fmla="*/ 1 h 166"/>
                    <a:gd name="T74" fmla="*/ 0 w 315"/>
                    <a:gd name="T75" fmla="*/ 1 h 166"/>
                    <a:gd name="T76" fmla="*/ 0 w 315"/>
                    <a:gd name="T77" fmla="*/ 1 h 166"/>
                    <a:gd name="T78" fmla="*/ 0 w 315"/>
                    <a:gd name="T79" fmla="*/ 1 h 166"/>
                    <a:gd name="T80" fmla="*/ 0 w 315"/>
                    <a:gd name="T81" fmla="*/ 1 h 166"/>
                    <a:gd name="T82" fmla="*/ 0 w 315"/>
                    <a:gd name="T83" fmla="*/ 1 h 166"/>
                    <a:gd name="T84" fmla="*/ 1 w 315"/>
                    <a:gd name="T85" fmla="*/ 1 h 166"/>
                    <a:gd name="T86" fmla="*/ 1 w 315"/>
                    <a:gd name="T87" fmla="*/ 1 h 166"/>
                    <a:gd name="T88" fmla="*/ 1 w 315"/>
                    <a:gd name="T89" fmla="*/ 0 h 166"/>
                    <a:gd name="T90" fmla="*/ 1 w 315"/>
                    <a:gd name="T91" fmla="*/ 0 h 166"/>
                    <a:gd name="T92" fmla="*/ 1 w 315"/>
                    <a:gd name="T93" fmla="*/ 0 h 166"/>
                    <a:gd name="T94" fmla="*/ 1 w 315"/>
                    <a:gd name="T95" fmla="*/ 0 h 166"/>
                    <a:gd name="T96" fmla="*/ 1 w 315"/>
                    <a:gd name="T97" fmla="*/ 0 h 166"/>
                    <a:gd name="T98" fmla="*/ 1 w 315"/>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5"/>
                    <a:gd name="T151" fmla="*/ 0 h 166"/>
                    <a:gd name="T152" fmla="*/ 315 w 315"/>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5" h="166">
                      <a:moveTo>
                        <a:pt x="315" y="0"/>
                      </a:moveTo>
                      <a:lnTo>
                        <a:pt x="296" y="1"/>
                      </a:lnTo>
                      <a:lnTo>
                        <a:pt x="279" y="3"/>
                      </a:lnTo>
                      <a:lnTo>
                        <a:pt x="263" y="6"/>
                      </a:lnTo>
                      <a:lnTo>
                        <a:pt x="245" y="11"/>
                      </a:lnTo>
                      <a:lnTo>
                        <a:pt x="229" y="16"/>
                      </a:lnTo>
                      <a:lnTo>
                        <a:pt x="213" y="23"/>
                      </a:lnTo>
                      <a:lnTo>
                        <a:pt x="198" y="31"/>
                      </a:lnTo>
                      <a:lnTo>
                        <a:pt x="182" y="41"/>
                      </a:lnTo>
                      <a:lnTo>
                        <a:pt x="161" y="58"/>
                      </a:lnTo>
                      <a:lnTo>
                        <a:pt x="143" y="79"/>
                      </a:lnTo>
                      <a:lnTo>
                        <a:pt x="123" y="103"/>
                      </a:lnTo>
                      <a:lnTo>
                        <a:pt x="103" y="125"/>
                      </a:lnTo>
                      <a:lnTo>
                        <a:pt x="82" y="142"/>
                      </a:lnTo>
                      <a:lnTo>
                        <a:pt x="58" y="152"/>
                      </a:lnTo>
                      <a:lnTo>
                        <a:pt x="32" y="151"/>
                      </a:lnTo>
                      <a:lnTo>
                        <a:pt x="4" y="137"/>
                      </a:lnTo>
                      <a:lnTo>
                        <a:pt x="2" y="137"/>
                      </a:lnTo>
                      <a:lnTo>
                        <a:pt x="0" y="137"/>
                      </a:lnTo>
                      <a:lnTo>
                        <a:pt x="0" y="139"/>
                      </a:lnTo>
                      <a:lnTo>
                        <a:pt x="0" y="140"/>
                      </a:lnTo>
                      <a:lnTo>
                        <a:pt x="12" y="149"/>
                      </a:lnTo>
                      <a:lnTo>
                        <a:pt x="24" y="157"/>
                      </a:lnTo>
                      <a:lnTo>
                        <a:pt x="37" y="163"/>
                      </a:lnTo>
                      <a:lnTo>
                        <a:pt x="51" y="166"/>
                      </a:lnTo>
                      <a:lnTo>
                        <a:pt x="65" y="166"/>
                      </a:lnTo>
                      <a:lnTo>
                        <a:pt x="77" y="164"/>
                      </a:lnTo>
                      <a:lnTo>
                        <a:pt x="90" y="158"/>
                      </a:lnTo>
                      <a:lnTo>
                        <a:pt x="103" y="148"/>
                      </a:lnTo>
                      <a:lnTo>
                        <a:pt x="111" y="139"/>
                      </a:lnTo>
                      <a:lnTo>
                        <a:pt x="119" y="128"/>
                      </a:lnTo>
                      <a:lnTo>
                        <a:pt x="126" y="118"/>
                      </a:lnTo>
                      <a:lnTo>
                        <a:pt x="133" y="107"/>
                      </a:lnTo>
                      <a:lnTo>
                        <a:pt x="139" y="97"/>
                      </a:lnTo>
                      <a:lnTo>
                        <a:pt x="146" y="87"/>
                      </a:lnTo>
                      <a:lnTo>
                        <a:pt x="154" y="76"/>
                      </a:lnTo>
                      <a:lnTo>
                        <a:pt x="162" y="67"/>
                      </a:lnTo>
                      <a:lnTo>
                        <a:pt x="177" y="52"/>
                      </a:lnTo>
                      <a:lnTo>
                        <a:pt x="195" y="40"/>
                      </a:lnTo>
                      <a:lnTo>
                        <a:pt x="213" y="28"/>
                      </a:lnTo>
                      <a:lnTo>
                        <a:pt x="232" y="20"/>
                      </a:lnTo>
                      <a:lnTo>
                        <a:pt x="252" y="12"/>
                      </a:lnTo>
                      <a:lnTo>
                        <a:pt x="272" y="7"/>
                      </a:lnTo>
                      <a:lnTo>
                        <a:pt x="294" y="3"/>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2" name="Freeform 167"/>
                <p:cNvSpPr/>
                <p:nvPr/>
              </p:nvSpPr>
              <p:spPr bwMode="auto">
                <a:xfrm>
                  <a:off x="2308" y="2290"/>
                  <a:ext cx="58" cy="78"/>
                </a:xfrm>
                <a:custGeom>
                  <a:avLst/>
                  <a:gdLst>
                    <a:gd name="T0" fmla="*/ 0 w 118"/>
                    <a:gd name="T1" fmla="*/ 0 h 156"/>
                    <a:gd name="T2" fmla="*/ 0 w 118"/>
                    <a:gd name="T3" fmla="*/ 1 h 156"/>
                    <a:gd name="T4" fmla="*/ 0 w 118"/>
                    <a:gd name="T5" fmla="*/ 1 h 156"/>
                    <a:gd name="T6" fmla="*/ 0 w 118"/>
                    <a:gd name="T7" fmla="*/ 1 h 156"/>
                    <a:gd name="T8" fmla="*/ 0 w 118"/>
                    <a:gd name="T9" fmla="*/ 1 h 156"/>
                    <a:gd name="T10" fmla="*/ 0 w 118"/>
                    <a:gd name="T11" fmla="*/ 1 h 156"/>
                    <a:gd name="T12" fmla="*/ 0 w 118"/>
                    <a:gd name="T13" fmla="*/ 1 h 156"/>
                    <a:gd name="T14" fmla="*/ 0 w 118"/>
                    <a:gd name="T15" fmla="*/ 1 h 156"/>
                    <a:gd name="T16" fmla="*/ 0 w 118"/>
                    <a:gd name="T17" fmla="*/ 1 h 156"/>
                    <a:gd name="T18" fmla="*/ 0 w 118"/>
                    <a:gd name="T19" fmla="*/ 1 h 156"/>
                    <a:gd name="T20" fmla="*/ 0 w 118"/>
                    <a:gd name="T21" fmla="*/ 1 h 156"/>
                    <a:gd name="T22" fmla="*/ 0 w 118"/>
                    <a:gd name="T23" fmla="*/ 1 h 156"/>
                    <a:gd name="T24" fmla="*/ 0 w 118"/>
                    <a:gd name="T25" fmla="*/ 1 h 156"/>
                    <a:gd name="T26" fmla="*/ 0 w 118"/>
                    <a:gd name="T27" fmla="*/ 1 h 156"/>
                    <a:gd name="T28" fmla="*/ 0 w 118"/>
                    <a:gd name="T29" fmla="*/ 1 h 156"/>
                    <a:gd name="T30" fmla="*/ 0 w 118"/>
                    <a:gd name="T31" fmla="*/ 1 h 156"/>
                    <a:gd name="T32" fmla="*/ 0 w 118"/>
                    <a:gd name="T33" fmla="*/ 1 h 156"/>
                    <a:gd name="T34" fmla="*/ 0 w 118"/>
                    <a:gd name="T35" fmla="*/ 1 h 156"/>
                    <a:gd name="T36" fmla="*/ 0 w 118"/>
                    <a:gd name="T37" fmla="*/ 1 h 156"/>
                    <a:gd name="T38" fmla="*/ 0 w 118"/>
                    <a:gd name="T39" fmla="*/ 1 h 156"/>
                    <a:gd name="T40" fmla="*/ 0 w 118"/>
                    <a:gd name="T41" fmla="*/ 0 h 156"/>
                    <a:gd name="T42" fmla="*/ 0 w 118"/>
                    <a:gd name="T43" fmla="*/ 0 h 156"/>
                    <a:gd name="T44" fmla="*/ 0 w 118"/>
                    <a:gd name="T45" fmla="*/ 0 h 156"/>
                    <a:gd name="T46" fmla="*/ 0 w 118"/>
                    <a:gd name="T47" fmla="*/ 0 h 156"/>
                    <a:gd name="T48" fmla="*/ 0 w 118"/>
                    <a:gd name="T49" fmla="*/ 0 h 156"/>
                    <a:gd name="T50" fmla="*/ 0 w 118"/>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56"/>
                    <a:gd name="T80" fmla="*/ 118 w 118"/>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56">
                      <a:moveTo>
                        <a:pt x="0" y="0"/>
                      </a:moveTo>
                      <a:lnTo>
                        <a:pt x="2" y="26"/>
                      </a:lnTo>
                      <a:lnTo>
                        <a:pt x="9" y="53"/>
                      </a:lnTo>
                      <a:lnTo>
                        <a:pt x="19" y="76"/>
                      </a:lnTo>
                      <a:lnTo>
                        <a:pt x="32" y="98"/>
                      </a:lnTo>
                      <a:lnTo>
                        <a:pt x="49" y="116"/>
                      </a:lnTo>
                      <a:lnTo>
                        <a:pt x="68" y="132"/>
                      </a:lnTo>
                      <a:lnTo>
                        <a:pt x="91" y="146"/>
                      </a:lnTo>
                      <a:lnTo>
                        <a:pt x="115" y="156"/>
                      </a:lnTo>
                      <a:lnTo>
                        <a:pt x="116" y="156"/>
                      </a:lnTo>
                      <a:lnTo>
                        <a:pt x="118" y="154"/>
                      </a:lnTo>
                      <a:lnTo>
                        <a:pt x="118" y="153"/>
                      </a:lnTo>
                      <a:lnTo>
                        <a:pt x="118" y="152"/>
                      </a:lnTo>
                      <a:lnTo>
                        <a:pt x="93" y="142"/>
                      </a:lnTo>
                      <a:lnTo>
                        <a:pt x="73" y="128"/>
                      </a:lnTo>
                      <a:lnTo>
                        <a:pt x="53" y="112"/>
                      </a:lnTo>
                      <a:lnTo>
                        <a:pt x="37" y="93"/>
                      </a:lnTo>
                      <a:lnTo>
                        <a:pt x="23" y="73"/>
                      </a:lnTo>
                      <a:lnTo>
                        <a:pt x="13" y="50"/>
                      </a:lnTo>
                      <a:lnTo>
                        <a:pt x="5"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3" name="Freeform 168"/>
                <p:cNvSpPr/>
                <p:nvPr/>
              </p:nvSpPr>
              <p:spPr bwMode="auto">
                <a:xfrm>
                  <a:off x="2326" y="2354"/>
                  <a:ext cx="70" cy="100"/>
                </a:xfrm>
                <a:custGeom>
                  <a:avLst/>
                  <a:gdLst>
                    <a:gd name="T0" fmla="*/ 0 w 141"/>
                    <a:gd name="T1" fmla="*/ 1 h 199"/>
                    <a:gd name="T2" fmla="*/ 0 w 141"/>
                    <a:gd name="T3" fmla="*/ 1 h 199"/>
                    <a:gd name="T4" fmla="*/ 0 w 141"/>
                    <a:gd name="T5" fmla="*/ 1 h 199"/>
                    <a:gd name="T6" fmla="*/ 0 w 141"/>
                    <a:gd name="T7" fmla="*/ 1 h 199"/>
                    <a:gd name="T8" fmla="*/ 0 w 141"/>
                    <a:gd name="T9" fmla="*/ 1 h 199"/>
                    <a:gd name="T10" fmla="*/ 0 w 141"/>
                    <a:gd name="T11" fmla="*/ 1 h 199"/>
                    <a:gd name="T12" fmla="*/ 0 w 141"/>
                    <a:gd name="T13" fmla="*/ 1 h 199"/>
                    <a:gd name="T14" fmla="*/ 0 w 141"/>
                    <a:gd name="T15" fmla="*/ 1 h 199"/>
                    <a:gd name="T16" fmla="*/ 0 w 141"/>
                    <a:gd name="T17" fmla="*/ 1 h 199"/>
                    <a:gd name="T18" fmla="*/ 0 w 141"/>
                    <a:gd name="T19" fmla="*/ 1 h 199"/>
                    <a:gd name="T20" fmla="*/ 0 w 141"/>
                    <a:gd name="T21" fmla="*/ 1 h 199"/>
                    <a:gd name="T22" fmla="*/ 0 w 141"/>
                    <a:gd name="T23" fmla="*/ 1 h 199"/>
                    <a:gd name="T24" fmla="*/ 0 w 141"/>
                    <a:gd name="T25" fmla="*/ 1 h 199"/>
                    <a:gd name="T26" fmla="*/ 0 w 141"/>
                    <a:gd name="T27" fmla="*/ 1 h 199"/>
                    <a:gd name="T28" fmla="*/ 0 w 141"/>
                    <a:gd name="T29" fmla="*/ 1 h 199"/>
                    <a:gd name="T30" fmla="*/ 0 w 141"/>
                    <a:gd name="T31" fmla="*/ 1 h 199"/>
                    <a:gd name="T32" fmla="*/ 0 w 141"/>
                    <a:gd name="T33" fmla="*/ 1 h 199"/>
                    <a:gd name="T34" fmla="*/ 0 w 141"/>
                    <a:gd name="T35" fmla="*/ 1 h 199"/>
                    <a:gd name="T36" fmla="*/ 0 w 141"/>
                    <a:gd name="T37" fmla="*/ 1 h 199"/>
                    <a:gd name="T38" fmla="*/ 0 w 141"/>
                    <a:gd name="T39" fmla="*/ 1 h 199"/>
                    <a:gd name="T40" fmla="*/ 0 w 141"/>
                    <a:gd name="T41" fmla="*/ 1 h 199"/>
                    <a:gd name="T42" fmla="*/ 0 w 141"/>
                    <a:gd name="T43" fmla="*/ 1 h 199"/>
                    <a:gd name="T44" fmla="*/ 0 w 141"/>
                    <a:gd name="T45" fmla="*/ 1 h 199"/>
                    <a:gd name="T46" fmla="*/ 0 w 141"/>
                    <a:gd name="T47" fmla="*/ 1 h 199"/>
                    <a:gd name="T48" fmla="*/ 0 w 141"/>
                    <a:gd name="T49" fmla="*/ 1 h 199"/>
                    <a:gd name="T50" fmla="*/ 0 w 141"/>
                    <a:gd name="T51" fmla="*/ 1 h 199"/>
                    <a:gd name="T52" fmla="*/ 0 w 141"/>
                    <a:gd name="T53" fmla="*/ 1 h 199"/>
                    <a:gd name="T54" fmla="*/ 0 w 141"/>
                    <a:gd name="T55" fmla="*/ 1 h 199"/>
                    <a:gd name="T56" fmla="*/ 0 w 141"/>
                    <a:gd name="T57" fmla="*/ 1 h 199"/>
                    <a:gd name="T58" fmla="*/ 0 w 141"/>
                    <a:gd name="T59" fmla="*/ 1 h 199"/>
                    <a:gd name="T60" fmla="*/ 0 w 141"/>
                    <a:gd name="T61" fmla="*/ 1 h 199"/>
                    <a:gd name="T62" fmla="*/ 0 w 141"/>
                    <a:gd name="T63" fmla="*/ 1 h 199"/>
                    <a:gd name="T64" fmla="*/ 0 w 141"/>
                    <a:gd name="T65" fmla="*/ 0 h 199"/>
                    <a:gd name="T66" fmla="*/ 0 w 141"/>
                    <a:gd name="T67" fmla="*/ 0 h 199"/>
                    <a:gd name="T68" fmla="*/ 0 w 141"/>
                    <a:gd name="T69" fmla="*/ 0 h 199"/>
                    <a:gd name="T70" fmla="*/ 0 w 141"/>
                    <a:gd name="T71" fmla="*/ 0 h 199"/>
                    <a:gd name="T72" fmla="*/ 0 w 141"/>
                    <a:gd name="T73" fmla="*/ 1 h 199"/>
                    <a:gd name="T74" fmla="*/ 0 w 141"/>
                    <a:gd name="T75" fmla="*/ 1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9"/>
                    <a:gd name="T116" fmla="*/ 141 w 141"/>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9">
                      <a:moveTo>
                        <a:pt x="0" y="1"/>
                      </a:moveTo>
                      <a:lnTo>
                        <a:pt x="2" y="34"/>
                      </a:lnTo>
                      <a:lnTo>
                        <a:pt x="8" y="67"/>
                      </a:lnTo>
                      <a:lnTo>
                        <a:pt x="18" y="99"/>
                      </a:lnTo>
                      <a:lnTo>
                        <a:pt x="33" y="129"/>
                      </a:lnTo>
                      <a:lnTo>
                        <a:pt x="43" y="141"/>
                      </a:lnTo>
                      <a:lnTo>
                        <a:pt x="54" y="152"/>
                      </a:lnTo>
                      <a:lnTo>
                        <a:pt x="67" y="161"/>
                      </a:lnTo>
                      <a:lnTo>
                        <a:pt x="79" y="170"/>
                      </a:lnTo>
                      <a:lnTo>
                        <a:pt x="93" y="177"/>
                      </a:lnTo>
                      <a:lnTo>
                        <a:pt x="108" y="185"/>
                      </a:lnTo>
                      <a:lnTo>
                        <a:pt x="122" y="192"/>
                      </a:lnTo>
                      <a:lnTo>
                        <a:pt x="136" y="199"/>
                      </a:lnTo>
                      <a:lnTo>
                        <a:pt x="138" y="199"/>
                      </a:lnTo>
                      <a:lnTo>
                        <a:pt x="139" y="198"/>
                      </a:lnTo>
                      <a:lnTo>
                        <a:pt x="141" y="196"/>
                      </a:lnTo>
                      <a:lnTo>
                        <a:pt x="139" y="193"/>
                      </a:lnTo>
                      <a:lnTo>
                        <a:pt x="129" y="186"/>
                      </a:lnTo>
                      <a:lnTo>
                        <a:pt x="117" y="178"/>
                      </a:lnTo>
                      <a:lnTo>
                        <a:pt x="107" y="171"/>
                      </a:lnTo>
                      <a:lnTo>
                        <a:pt x="97" y="165"/>
                      </a:lnTo>
                      <a:lnTo>
                        <a:pt x="86" y="156"/>
                      </a:lnTo>
                      <a:lnTo>
                        <a:pt x="76" y="150"/>
                      </a:lnTo>
                      <a:lnTo>
                        <a:pt x="66" y="141"/>
                      </a:lnTo>
                      <a:lnTo>
                        <a:pt x="55" y="133"/>
                      </a:lnTo>
                      <a:lnTo>
                        <a:pt x="43" y="121"/>
                      </a:lnTo>
                      <a:lnTo>
                        <a:pt x="31" y="107"/>
                      </a:lnTo>
                      <a:lnTo>
                        <a:pt x="22" y="90"/>
                      </a:lnTo>
                      <a:lnTo>
                        <a:pt x="15" y="72"/>
                      </a:lnTo>
                      <a:lnTo>
                        <a:pt x="9" y="54"/>
                      </a:lnTo>
                      <a:lnTo>
                        <a:pt x="5" y="35"/>
                      </a:lnTo>
                      <a:lnTo>
                        <a:pt x="2" y="17"/>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4" name="Freeform 169"/>
                <p:cNvSpPr/>
                <p:nvPr/>
              </p:nvSpPr>
              <p:spPr bwMode="auto">
                <a:xfrm>
                  <a:off x="2358" y="2431"/>
                  <a:ext cx="126" cy="57"/>
                </a:xfrm>
                <a:custGeom>
                  <a:avLst/>
                  <a:gdLst>
                    <a:gd name="T0" fmla="*/ 0 w 253"/>
                    <a:gd name="T1" fmla="*/ 0 h 113"/>
                    <a:gd name="T2" fmla="*/ 0 w 253"/>
                    <a:gd name="T3" fmla="*/ 1 h 113"/>
                    <a:gd name="T4" fmla="*/ 0 w 253"/>
                    <a:gd name="T5" fmla="*/ 1 h 113"/>
                    <a:gd name="T6" fmla="*/ 0 w 253"/>
                    <a:gd name="T7" fmla="*/ 1 h 113"/>
                    <a:gd name="T8" fmla="*/ 0 w 253"/>
                    <a:gd name="T9" fmla="*/ 1 h 113"/>
                    <a:gd name="T10" fmla="*/ 0 w 253"/>
                    <a:gd name="T11" fmla="*/ 1 h 113"/>
                    <a:gd name="T12" fmla="*/ 0 w 253"/>
                    <a:gd name="T13" fmla="*/ 1 h 113"/>
                    <a:gd name="T14" fmla="*/ 0 w 253"/>
                    <a:gd name="T15" fmla="*/ 1 h 113"/>
                    <a:gd name="T16" fmla="*/ 0 w 253"/>
                    <a:gd name="T17" fmla="*/ 1 h 113"/>
                    <a:gd name="T18" fmla="*/ 0 w 253"/>
                    <a:gd name="T19" fmla="*/ 1 h 113"/>
                    <a:gd name="T20" fmla="*/ 0 w 253"/>
                    <a:gd name="T21" fmla="*/ 1 h 113"/>
                    <a:gd name="T22" fmla="*/ 0 w 253"/>
                    <a:gd name="T23" fmla="*/ 1 h 113"/>
                    <a:gd name="T24" fmla="*/ 0 w 253"/>
                    <a:gd name="T25" fmla="*/ 1 h 113"/>
                    <a:gd name="T26" fmla="*/ 0 w 253"/>
                    <a:gd name="T27" fmla="*/ 1 h 113"/>
                    <a:gd name="T28" fmla="*/ 0 w 253"/>
                    <a:gd name="T29" fmla="*/ 1 h 113"/>
                    <a:gd name="T30" fmla="*/ 0 w 253"/>
                    <a:gd name="T31" fmla="*/ 1 h 113"/>
                    <a:gd name="T32" fmla="*/ 0 w 253"/>
                    <a:gd name="T33" fmla="*/ 1 h 113"/>
                    <a:gd name="T34" fmla="*/ 0 w 253"/>
                    <a:gd name="T35" fmla="*/ 1 h 113"/>
                    <a:gd name="T36" fmla="*/ 0 w 253"/>
                    <a:gd name="T37" fmla="*/ 1 h 113"/>
                    <a:gd name="T38" fmla="*/ 0 w 253"/>
                    <a:gd name="T39" fmla="*/ 1 h 113"/>
                    <a:gd name="T40" fmla="*/ 0 w 253"/>
                    <a:gd name="T41" fmla="*/ 1 h 113"/>
                    <a:gd name="T42" fmla="*/ 0 w 253"/>
                    <a:gd name="T43" fmla="*/ 1 h 113"/>
                    <a:gd name="T44" fmla="*/ 0 w 253"/>
                    <a:gd name="T45" fmla="*/ 1 h 113"/>
                    <a:gd name="T46" fmla="*/ 0 w 253"/>
                    <a:gd name="T47" fmla="*/ 1 h 113"/>
                    <a:gd name="T48" fmla="*/ 0 w 253"/>
                    <a:gd name="T49" fmla="*/ 1 h 113"/>
                    <a:gd name="T50" fmla="*/ 0 w 253"/>
                    <a:gd name="T51" fmla="*/ 1 h 113"/>
                    <a:gd name="T52" fmla="*/ 0 w 253"/>
                    <a:gd name="T53" fmla="*/ 1 h 113"/>
                    <a:gd name="T54" fmla="*/ 0 w 253"/>
                    <a:gd name="T55" fmla="*/ 1 h 113"/>
                    <a:gd name="T56" fmla="*/ 0 w 253"/>
                    <a:gd name="T57" fmla="*/ 1 h 113"/>
                    <a:gd name="T58" fmla="*/ 0 w 253"/>
                    <a:gd name="T59" fmla="*/ 1 h 113"/>
                    <a:gd name="T60" fmla="*/ 0 w 253"/>
                    <a:gd name="T61" fmla="*/ 1 h 113"/>
                    <a:gd name="T62" fmla="*/ 0 w 253"/>
                    <a:gd name="T63" fmla="*/ 1 h 113"/>
                    <a:gd name="T64" fmla="*/ 0 w 253"/>
                    <a:gd name="T65" fmla="*/ 1 h 113"/>
                    <a:gd name="T66" fmla="*/ 0 w 253"/>
                    <a:gd name="T67" fmla="*/ 1 h 113"/>
                    <a:gd name="T68" fmla="*/ 0 w 253"/>
                    <a:gd name="T69" fmla="*/ 1 h 113"/>
                    <a:gd name="T70" fmla="*/ 0 w 253"/>
                    <a:gd name="T71" fmla="*/ 1 h 113"/>
                    <a:gd name="T72" fmla="*/ 0 w 253"/>
                    <a:gd name="T73" fmla="*/ 1 h 113"/>
                    <a:gd name="T74" fmla="*/ 0 w 253"/>
                    <a:gd name="T75" fmla="*/ 1 h 113"/>
                    <a:gd name="T76" fmla="*/ 0 w 253"/>
                    <a:gd name="T77" fmla="*/ 1 h 113"/>
                    <a:gd name="T78" fmla="*/ 0 w 253"/>
                    <a:gd name="T79" fmla="*/ 1 h 113"/>
                    <a:gd name="T80" fmla="*/ 0 w 253"/>
                    <a:gd name="T81" fmla="*/ 1 h 113"/>
                    <a:gd name="T82" fmla="*/ 0 w 253"/>
                    <a:gd name="T83" fmla="*/ 1 h 113"/>
                    <a:gd name="T84" fmla="*/ 0 w 253"/>
                    <a:gd name="T85" fmla="*/ 1 h 113"/>
                    <a:gd name="T86" fmla="*/ 0 w 253"/>
                    <a:gd name="T87" fmla="*/ 1 h 113"/>
                    <a:gd name="T88" fmla="*/ 0 w 253"/>
                    <a:gd name="T89" fmla="*/ 0 h 113"/>
                    <a:gd name="T90" fmla="*/ 0 w 253"/>
                    <a:gd name="T91" fmla="*/ 0 h 113"/>
                    <a:gd name="T92" fmla="*/ 0 w 253"/>
                    <a:gd name="T93" fmla="*/ 0 h 113"/>
                    <a:gd name="T94" fmla="*/ 0 w 253"/>
                    <a:gd name="T95" fmla="*/ 0 h 113"/>
                    <a:gd name="T96" fmla="*/ 0 w 253"/>
                    <a:gd name="T97" fmla="*/ 0 h 113"/>
                    <a:gd name="T98" fmla="*/ 0 w 253"/>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113"/>
                    <a:gd name="T152" fmla="*/ 253 w 25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113">
                      <a:moveTo>
                        <a:pt x="0" y="0"/>
                      </a:moveTo>
                      <a:lnTo>
                        <a:pt x="6" y="19"/>
                      </a:lnTo>
                      <a:lnTo>
                        <a:pt x="14" y="35"/>
                      </a:lnTo>
                      <a:lnTo>
                        <a:pt x="25" y="50"/>
                      </a:lnTo>
                      <a:lnTo>
                        <a:pt x="36" y="62"/>
                      </a:lnTo>
                      <a:lnTo>
                        <a:pt x="49" y="75"/>
                      </a:lnTo>
                      <a:lnTo>
                        <a:pt x="64" y="85"/>
                      </a:lnTo>
                      <a:lnTo>
                        <a:pt x="79" y="95"/>
                      </a:lnTo>
                      <a:lnTo>
                        <a:pt x="96" y="104"/>
                      </a:lnTo>
                      <a:lnTo>
                        <a:pt x="117" y="111"/>
                      </a:lnTo>
                      <a:lnTo>
                        <a:pt x="136" y="113"/>
                      </a:lnTo>
                      <a:lnTo>
                        <a:pt x="156" y="112"/>
                      </a:lnTo>
                      <a:lnTo>
                        <a:pt x="175" y="107"/>
                      </a:lnTo>
                      <a:lnTo>
                        <a:pt x="194" y="99"/>
                      </a:lnTo>
                      <a:lnTo>
                        <a:pt x="211" y="90"/>
                      </a:lnTo>
                      <a:lnTo>
                        <a:pt x="230" y="81"/>
                      </a:lnTo>
                      <a:lnTo>
                        <a:pt x="247" y="70"/>
                      </a:lnTo>
                      <a:lnTo>
                        <a:pt x="250" y="67"/>
                      </a:lnTo>
                      <a:lnTo>
                        <a:pt x="253" y="62"/>
                      </a:lnTo>
                      <a:lnTo>
                        <a:pt x="253" y="58"/>
                      </a:lnTo>
                      <a:lnTo>
                        <a:pt x="249" y="55"/>
                      </a:lnTo>
                      <a:lnTo>
                        <a:pt x="243" y="55"/>
                      </a:lnTo>
                      <a:lnTo>
                        <a:pt x="239" y="55"/>
                      </a:lnTo>
                      <a:lnTo>
                        <a:pt x="233" y="55"/>
                      </a:lnTo>
                      <a:lnTo>
                        <a:pt x="228" y="57"/>
                      </a:lnTo>
                      <a:lnTo>
                        <a:pt x="224" y="57"/>
                      </a:lnTo>
                      <a:lnTo>
                        <a:pt x="219" y="58"/>
                      </a:lnTo>
                      <a:lnTo>
                        <a:pt x="213" y="59"/>
                      </a:lnTo>
                      <a:lnTo>
                        <a:pt x="209" y="60"/>
                      </a:lnTo>
                      <a:lnTo>
                        <a:pt x="200" y="62"/>
                      </a:lnTo>
                      <a:lnTo>
                        <a:pt x="189" y="65"/>
                      </a:lnTo>
                      <a:lnTo>
                        <a:pt x="180" y="66"/>
                      </a:lnTo>
                      <a:lnTo>
                        <a:pt x="171" y="67"/>
                      </a:lnTo>
                      <a:lnTo>
                        <a:pt x="162" y="67"/>
                      </a:lnTo>
                      <a:lnTo>
                        <a:pt x="152" y="67"/>
                      </a:lnTo>
                      <a:lnTo>
                        <a:pt x="143" y="67"/>
                      </a:lnTo>
                      <a:lnTo>
                        <a:pt x="133" y="67"/>
                      </a:lnTo>
                      <a:lnTo>
                        <a:pt x="114" y="66"/>
                      </a:lnTo>
                      <a:lnTo>
                        <a:pt x="95" y="62"/>
                      </a:lnTo>
                      <a:lnTo>
                        <a:pt x="75" y="58"/>
                      </a:lnTo>
                      <a:lnTo>
                        <a:pt x="56" y="51"/>
                      </a:lnTo>
                      <a:lnTo>
                        <a:pt x="38" y="43"/>
                      </a:lnTo>
                      <a:lnTo>
                        <a:pt x="23" y="31"/>
                      </a:lnTo>
                      <a:lnTo>
                        <a:pt x="11" y="17"/>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5" name="Freeform 170"/>
                <p:cNvSpPr/>
                <p:nvPr/>
              </p:nvSpPr>
              <p:spPr bwMode="auto">
                <a:xfrm>
                  <a:off x="2682" y="2349"/>
                  <a:ext cx="110" cy="267"/>
                </a:xfrm>
                <a:custGeom>
                  <a:avLst/>
                  <a:gdLst>
                    <a:gd name="T0" fmla="*/ 0 w 221"/>
                    <a:gd name="T1" fmla="*/ 0 h 535"/>
                    <a:gd name="T2" fmla="*/ 0 w 221"/>
                    <a:gd name="T3" fmla="*/ 0 h 535"/>
                    <a:gd name="T4" fmla="*/ 0 w 221"/>
                    <a:gd name="T5" fmla="*/ 0 h 535"/>
                    <a:gd name="T6" fmla="*/ 0 w 221"/>
                    <a:gd name="T7" fmla="*/ 0 h 535"/>
                    <a:gd name="T8" fmla="*/ 0 w 221"/>
                    <a:gd name="T9" fmla="*/ 0 h 535"/>
                    <a:gd name="T10" fmla="*/ 0 w 221"/>
                    <a:gd name="T11" fmla="*/ 0 h 535"/>
                    <a:gd name="T12" fmla="*/ 0 w 221"/>
                    <a:gd name="T13" fmla="*/ 0 h 535"/>
                    <a:gd name="T14" fmla="*/ 0 w 221"/>
                    <a:gd name="T15" fmla="*/ 0 h 535"/>
                    <a:gd name="T16" fmla="*/ 0 w 221"/>
                    <a:gd name="T17" fmla="*/ 0 h 535"/>
                    <a:gd name="T18" fmla="*/ 0 w 221"/>
                    <a:gd name="T19" fmla="*/ 0 h 535"/>
                    <a:gd name="T20" fmla="*/ 0 w 221"/>
                    <a:gd name="T21" fmla="*/ 0 h 535"/>
                    <a:gd name="T22" fmla="*/ 0 w 221"/>
                    <a:gd name="T23" fmla="*/ 0 h 535"/>
                    <a:gd name="T24" fmla="*/ 0 w 221"/>
                    <a:gd name="T25" fmla="*/ 1 h 535"/>
                    <a:gd name="T26" fmla="*/ 0 w 221"/>
                    <a:gd name="T27" fmla="*/ 1 h 535"/>
                    <a:gd name="T28" fmla="*/ 0 w 221"/>
                    <a:gd name="T29" fmla="*/ 1 h 535"/>
                    <a:gd name="T30" fmla="*/ 0 w 221"/>
                    <a:gd name="T31" fmla="*/ 1 h 535"/>
                    <a:gd name="T32" fmla="*/ 0 w 221"/>
                    <a:gd name="T33" fmla="*/ 1 h 535"/>
                    <a:gd name="T34" fmla="*/ 0 w 221"/>
                    <a:gd name="T35" fmla="*/ 1 h 535"/>
                    <a:gd name="T36" fmla="*/ 0 w 221"/>
                    <a:gd name="T37" fmla="*/ 1 h 535"/>
                    <a:gd name="T38" fmla="*/ 0 w 221"/>
                    <a:gd name="T39" fmla="*/ 1 h 535"/>
                    <a:gd name="T40" fmla="*/ 0 w 221"/>
                    <a:gd name="T41" fmla="*/ 1 h 535"/>
                    <a:gd name="T42" fmla="*/ 0 w 221"/>
                    <a:gd name="T43" fmla="*/ 1 h 535"/>
                    <a:gd name="T44" fmla="*/ 0 w 221"/>
                    <a:gd name="T45" fmla="*/ 1 h 535"/>
                    <a:gd name="T46" fmla="*/ 0 w 221"/>
                    <a:gd name="T47" fmla="*/ 1 h 535"/>
                    <a:gd name="T48" fmla="*/ 0 w 221"/>
                    <a:gd name="T49" fmla="*/ 1 h 535"/>
                    <a:gd name="T50" fmla="*/ 0 w 221"/>
                    <a:gd name="T51" fmla="*/ 1 h 535"/>
                    <a:gd name="T52" fmla="*/ 0 w 221"/>
                    <a:gd name="T53" fmla="*/ 1 h 535"/>
                    <a:gd name="T54" fmla="*/ 0 w 221"/>
                    <a:gd name="T55" fmla="*/ 2 h 535"/>
                    <a:gd name="T56" fmla="*/ 0 w 221"/>
                    <a:gd name="T57" fmla="*/ 2 h 535"/>
                    <a:gd name="T58" fmla="*/ 0 w 221"/>
                    <a:gd name="T59" fmla="*/ 2 h 535"/>
                    <a:gd name="T60" fmla="*/ 0 w 221"/>
                    <a:gd name="T61" fmla="*/ 2 h 535"/>
                    <a:gd name="T62" fmla="*/ 0 w 221"/>
                    <a:gd name="T63" fmla="*/ 2 h 535"/>
                    <a:gd name="T64" fmla="*/ 0 w 221"/>
                    <a:gd name="T65" fmla="*/ 2 h 535"/>
                    <a:gd name="T66" fmla="*/ 0 w 221"/>
                    <a:gd name="T67" fmla="*/ 1 h 535"/>
                    <a:gd name="T68" fmla="*/ 0 w 221"/>
                    <a:gd name="T69" fmla="*/ 1 h 535"/>
                    <a:gd name="T70" fmla="*/ 0 w 221"/>
                    <a:gd name="T71" fmla="*/ 1 h 535"/>
                    <a:gd name="T72" fmla="*/ 0 w 221"/>
                    <a:gd name="T73" fmla="*/ 1 h 535"/>
                    <a:gd name="T74" fmla="*/ 0 w 221"/>
                    <a:gd name="T75" fmla="*/ 1 h 535"/>
                    <a:gd name="T76" fmla="*/ 0 w 221"/>
                    <a:gd name="T77" fmla="*/ 1 h 535"/>
                    <a:gd name="T78" fmla="*/ 0 w 221"/>
                    <a:gd name="T79" fmla="*/ 1 h 535"/>
                    <a:gd name="T80" fmla="*/ 0 w 221"/>
                    <a:gd name="T81" fmla="*/ 1 h 535"/>
                    <a:gd name="T82" fmla="*/ 0 w 221"/>
                    <a:gd name="T83" fmla="*/ 0 h 535"/>
                    <a:gd name="T84" fmla="*/ 0 w 221"/>
                    <a:gd name="T85" fmla="*/ 0 h 535"/>
                    <a:gd name="T86" fmla="*/ 0 w 221"/>
                    <a:gd name="T87" fmla="*/ 0 h 535"/>
                    <a:gd name="T88" fmla="*/ 0 w 221"/>
                    <a:gd name="T89" fmla="*/ 0 h 535"/>
                    <a:gd name="T90" fmla="*/ 0 w 221"/>
                    <a:gd name="T91" fmla="*/ 0 h 535"/>
                    <a:gd name="T92" fmla="*/ 0 w 221"/>
                    <a:gd name="T93" fmla="*/ 0 h 535"/>
                    <a:gd name="T94" fmla="*/ 0 w 221"/>
                    <a:gd name="T95" fmla="*/ 0 h 535"/>
                    <a:gd name="T96" fmla="*/ 0 w 221"/>
                    <a:gd name="T97" fmla="*/ 0 h 535"/>
                    <a:gd name="T98" fmla="*/ 0 w 221"/>
                    <a:gd name="T99" fmla="*/ 0 h 535"/>
                    <a:gd name="T100" fmla="*/ 0 w 221"/>
                    <a:gd name="T101" fmla="*/ 0 h 535"/>
                    <a:gd name="T102" fmla="*/ 0 w 221"/>
                    <a:gd name="T103" fmla="*/ 0 h 535"/>
                    <a:gd name="T104" fmla="*/ 0 w 221"/>
                    <a:gd name="T105" fmla="*/ 0 h 535"/>
                    <a:gd name="T106" fmla="*/ 0 w 221"/>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535"/>
                    <a:gd name="T164" fmla="*/ 221 w 221"/>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535">
                      <a:moveTo>
                        <a:pt x="40" y="2"/>
                      </a:moveTo>
                      <a:lnTo>
                        <a:pt x="42" y="22"/>
                      </a:lnTo>
                      <a:lnTo>
                        <a:pt x="42" y="43"/>
                      </a:lnTo>
                      <a:lnTo>
                        <a:pt x="40" y="63"/>
                      </a:lnTo>
                      <a:lnTo>
                        <a:pt x="38" y="82"/>
                      </a:lnTo>
                      <a:lnTo>
                        <a:pt x="33" y="102"/>
                      </a:lnTo>
                      <a:lnTo>
                        <a:pt x="26" y="120"/>
                      </a:lnTo>
                      <a:lnTo>
                        <a:pt x="18" y="139"/>
                      </a:lnTo>
                      <a:lnTo>
                        <a:pt x="9" y="157"/>
                      </a:lnTo>
                      <a:lnTo>
                        <a:pt x="0" y="188"/>
                      </a:lnTo>
                      <a:lnTo>
                        <a:pt x="0" y="220"/>
                      </a:lnTo>
                      <a:lnTo>
                        <a:pt x="7" y="254"/>
                      </a:lnTo>
                      <a:lnTo>
                        <a:pt x="17" y="285"/>
                      </a:lnTo>
                      <a:lnTo>
                        <a:pt x="25" y="303"/>
                      </a:lnTo>
                      <a:lnTo>
                        <a:pt x="34" y="322"/>
                      </a:lnTo>
                      <a:lnTo>
                        <a:pt x="44" y="339"/>
                      </a:lnTo>
                      <a:lnTo>
                        <a:pt x="54" y="356"/>
                      </a:lnTo>
                      <a:lnTo>
                        <a:pt x="65" y="373"/>
                      </a:lnTo>
                      <a:lnTo>
                        <a:pt x="77" y="389"/>
                      </a:lnTo>
                      <a:lnTo>
                        <a:pt x="88" y="405"/>
                      </a:lnTo>
                      <a:lnTo>
                        <a:pt x="101" y="420"/>
                      </a:lnTo>
                      <a:lnTo>
                        <a:pt x="114" y="435"/>
                      </a:lnTo>
                      <a:lnTo>
                        <a:pt x="128" y="450"/>
                      </a:lnTo>
                      <a:lnTo>
                        <a:pt x="140" y="465"/>
                      </a:lnTo>
                      <a:lnTo>
                        <a:pt x="154" y="479"/>
                      </a:lnTo>
                      <a:lnTo>
                        <a:pt x="169" y="494"/>
                      </a:lnTo>
                      <a:lnTo>
                        <a:pt x="183" y="507"/>
                      </a:lnTo>
                      <a:lnTo>
                        <a:pt x="197" y="521"/>
                      </a:lnTo>
                      <a:lnTo>
                        <a:pt x="212" y="535"/>
                      </a:lnTo>
                      <a:lnTo>
                        <a:pt x="214" y="535"/>
                      </a:lnTo>
                      <a:lnTo>
                        <a:pt x="219" y="534"/>
                      </a:lnTo>
                      <a:lnTo>
                        <a:pt x="221" y="530"/>
                      </a:lnTo>
                      <a:lnTo>
                        <a:pt x="221" y="528"/>
                      </a:lnTo>
                      <a:lnTo>
                        <a:pt x="196" y="498"/>
                      </a:lnTo>
                      <a:lnTo>
                        <a:pt x="171" y="467"/>
                      </a:lnTo>
                      <a:lnTo>
                        <a:pt x="146" y="437"/>
                      </a:lnTo>
                      <a:lnTo>
                        <a:pt x="123" y="406"/>
                      </a:lnTo>
                      <a:lnTo>
                        <a:pt x="100" y="374"/>
                      </a:lnTo>
                      <a:lnTo>
                        <a:pt x="80" y="340"/>
                      </a:lnTo>
                      <a:lnTo>
                        <a:pt x="63" y="306"/>
                      </a:lnTo>
                      <a:lnTo>
                        <a:pt x="49" y="269"/>
                      </a:lnTo>
                      <a:lnTo>
                        <a:pt x="41" y="229"/>
                      </a:lnTo>
                      <a:lnTo>
                        <a:pt x="42" y="191"/>
                      </a:lnTo>
                      <a:lnTo>
                        <a:pt x="49" y="152"/>
                      </a:lnTo>
                      <a:lnTo>
                        <a:pt x="62" y="114"/>
                      </a:lnTo>
                      <a:lnTo>
                        <a:pt x="64" y="88"/>
                      </a:lnTo>
                      <a:lnTo>
                        <a:pt x="59" y="57"/>
                      </a:lnTo>
                      <a:lnTo>
                        <a:pt x="49" y="26"/>
                      </a:lnTo>
                      <a:lnTo>
                        <a:pt x="42" y="0"/>
                      </a:lnTo>
                      <a:lnTo>
                        <a:pt x="41" y="0"/>
                      </a:lnTo>
                      <a:lnTo>
                        <a:pt x="40"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6" name="Freeform 171"/>
                <p:cNvSpPr/>
                <p:nvPr/>
              </p:nvSpPr>
              <p:spPr bwMode="auto">
                <a:xfrm>
                  <a:off x="2837" y="2593"/>
                  <a:ext cx="90" cy="60"/>
                </a:xfrm>
                <a:custGeom>
                  <a:avLst/>
                  <a:gdLst>
                    <a:gd name="T0" fmla="*/ 1 w 179"/>
                    <a:gd name="T1" fmla="*/ 1 h 120"/>
                    <a:gd name="T2" fmla="*/ 1 w 179"/>
                    <a:gd name="T3" fmla="*/ 1 h 120"/>
                    <a:gd name="T4" fmla="*/ 1 w 179"/>
                    <a:gd name="T5" fmla="*/ 1 h 120"/>
                    <a:gd name="T6" fmla="*/ 1 w 179"/>
                    <a:gd name="T7" fmla="*/ 1 h 120"/>
                    <a:gd name="T8" fmla="*/ 1 w 179"/>
                    <a:gd name="T9" fmla="*/ 1 h 120"/>
                    <a:gd name="T10" fmla="*/ 1 w 179"/>
                    <a:gd name="T11" fmla="*/ 1 h 120"/>
                    <a:gd name="T12" fmla="*/ 1 w 179"/>
                    <a:gd name="T13" fmla="*/ 1 h 120"/>
                    <a:gd name="T14" fmla="*/ 1 w 179"/>
                    <a:gd name="T15" fmla="*/ 1 h 120"/>
                    <a:gd name="T16" fmla="*/ 1 w 179"/>
                    <a:gd name="T17" fmla="*/ 1 h 120"/>
                    <a:gd name="T18" fmla="*/ 1 w 179"/>
                    <a:gd name="T19" fmla="*/ 1 h 120"/>
                    <a:gd name="T20" fmla="*/ 1 w 179"/>
                    <a:gd name="T21" fmla="*/ 1 h 120"/>
                    <a:gd name="T22" fmla="*/ 1 w 179"/>
                    <a:gd name="T23" fmla="*/ 1 h 120"/>
                    <a:gd name="T24" fmla="*/ 1 w 179"/>
                    <a:gd name="T25" fmla="*/ 1 h 120"/>
                    <a:gd name="T26" fmla="*/ 1 w 179"/>
                    <a:gd name="T27" fmla="*/ 1 h 120"/>
                    <a:gd name="T28" fmla="*/ 1 w 179"/>
                    <a:gd name="T29" fmla="*/ 1 h 120"/>
                    <a:gd name="T30" fmla="*/ 1 w 179"/>
                    <a:gd name="T31" fmla="*/ 1 h 120"/>
                    <a:gd name="T32" fmla="*/ 1 w 179"/>
                    <a:gd name="T33" fmla="*/ 1 h 120"/>
                    <a:gd name="T34" fmla="*/ 1 w 179"/>
                    <a:gd name="T35" fmla="*/ 1 h 120"/>
                    <a:gd name="T36" fmla="*/ 1 w 179"/>
                    <a:gd name="T37" fmla="*/ 1 h 120"/>
                    <a:gd name="T38" fmla="*/ 1 w 179"/>
                    <a:gd name="T39" fmla="*/ 1 h 120"/>
                    <a:gd name="T40" fmla="*/ 1 w 179"/>
                    <a:gd name="T41" fmla="*/ 1 h 120"/>
                    <a:gd name="T42" fmla="*/ 1 w 179"/>
                    <a:gd name="T43" fmla="*/ 1 h 120"/>
                    <a:gd name="T44" fmla="*/ 1 w 179"/>
                    <a:gd name="T45" fmla="*/ 1 h 120"/>
                    <a:gd name="T46" fmla="*/ 1 w 179"/>
                    <a:gd name="T47" fmla="*/ 1 h 120"/>
                    <a:gd name="T48" fmla="*/ 1 w 179"/>
                    <a:gd name="T49" fmla="*/ 1 h 120"/>
                    <a:gd name="T50" fmla="*/ 1 w 179"/>
                    <a:gd name="T51" fmla="*/ 1 h 120"/>
                    <a:gd name="T52" fmla="*/ 1 w 179"/>
                    <a:gd name="T53" fmla="*/ 1 h 120"/>
                    <a:gd name="T54" fmla="*/ 1 w 179"/>
                    <a:gd name="T55" fmla="*/ 1 h 120"/>
                    <a:gd name="T56" fmla="*/ 1 w 179"/>
                    <a:gd name="T57" fmla="*/ 1 h 120"/>
                    <a:gd name="T58" fmla="*/ 1 w 179"/>
                    <a:gd name="T59" fmla="*/ 1 h 120"/>
                    <a:gd name="T60" fmla="*/ 1 w 179"/>
                    <a:gd name="T61" fmla="*/ 1 h 120"/>
                    <a:gd name="T62" fmla="*/ 1 w 179"/>
                    <a:gd name="T63" fmla="*/ 0 h 120"/>
                    <a:gd name="T64" fmla="*/ 1 w 179"/>
                    <a:gd name="T65" fmla="*/ 1 h 120"/>
                    <a:gd name="T66" fmla="*/ 1 w 179"/>
                    <a:gd name="T67" fmla="*/ 1 h 120"/>
                    <a:gd name="T68" fmla="*/ 1 w 179"/>
                    <a:gd name="T69" fmla="*/ 1 h 120"/>
                    <a:gd name="T70" fmla="*/ 1 w 179"/>
                    <a:gd name="T71" fmla="*/ 1 h 120"/>
                    <a:gd name="T72" fmla="*/ 0 w 179"/>
                    <a:gd name="T73" fmla="*/ 1 h 120"/>
                    <a:gd name="T74" fmla="*/ 0 w 179"/>
                    <a:gd name="T75" fmla="*/ 1 h 120"/>
                    <a:gd name="T76" fmla="*/ 0 w 179"/>
                    <a:gd name="T77" fmla="*/ 1 h 120"/>
                    <a:gd name="T78" fmla="*/ 0 w 179"/>
                    <a:gd name="T79" fmla="*/ 1 h 120"/>
                    <a:gd name="T80" fmla="*/ 1 w 179"/>
                    <a:gd name="T81" fmla="*/ 1 h 120"/>
                    <a:gd name="T82" fmla="*/ 1 w 179"/>
                    <a:gd name="T83" fmla="*/ 1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120"/>
                    <a:gd name="T128" fmla="*/ 179 w 179"/>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120">
                      <a:moveTo>
                        <a:pt x="1" y="26"/>
                      </a:moveTo>
                      <a:lnTo>
                        <a:pt x="18" y="18"/>
                      </a:lnTo>
                      <a:lnTo>
                        <a:pt x="34" y="13"/>
                      </a:lnTo>
                      <a:lnTo>
                        <a:pt x="52" y="10"/>
                      </a:lnTo>
                      <a:lnTo>
                        <a:pt x="68" y="9"/>
                      </a:lnTo>
                      <a:lnTo>
                        <a:pt x="83" y="12"/>
                      </a:lnTo>
                      <a:lnTo>
                        <a:pt x="99" y="17"/>
                      </a:lnTo>
                      <a:lnTo>
                        <a:pt x="114" y="26"/>
                      </a:lnTo>
                      <a:lnTo>
                        <a:pt x="128" y="40"/>
                      </a:lnTo>
                      <a:lnTo>
                        <a:pt x="135" y="50"/>
                      </a:lnTo>
                      <a:lnTo>
                        <a:pt x="141" y="59"/>
                      </a:lnTo>
                      <a:lnTo>
                        <a:pt x="147" y="68"/>
                      </a:lnTo>
                      <a:lnTo>
                        <a:pt x="153" y="77"/>
                      </a:lnTo>
                      <a:lnTo>
                        <a:pt x="158" y="88"/>
                      </a:lnTo>
                      <a:lnTo>
                        <a:pt x="162" y="98"/>
                      </a:lnTo>
                      <a:lnTo>
                        <a:pt x="167" y="108"/>
                      </a:lnTo>
                      <a:lnTo>
                        <a:pt x="171" y="119"/>
                      </a:lnTo>
                      <a:lnTo>
                        <a:pt x="174" y="120"/>
                      </a:lnTo>
                      <a:lnTo>
                        <a:pt x="176" y="119"/>
                      </a:lnTo>
                      <a:lnTo>
                        <a:pt x="178" y="118"/>
                      </a:lnTo>
                      <a:lnTo>
                        <a:pt x="179" y="115"/>
                      </a:lnTo>
                      <a:lnTo>
                        <a:pt x="175" y="100"/>
                      </a:lnTo>
                      <a:lnTo>
                        <a:pt x="169" y="85"/>
                      </a:lnTo>
                      <a:lnTo>
                        <a:pt x="163" y="70"/>
                      </a:lnTo>
                      <a:lnTo>
                        <a:pt x="156" y="56"/>
                      </a:lnTo>
                      <a:lnTo>
                        <a:pt x="148" y="44"/>
                      </a:lnTo>
                      <a:lnTo>
                        <a:pt x="139" y="32"/>
                      </a:lnTo>
                      <a:lnTo>
                        <a:pt x="128" y="21"/>
                      </a:lnTo>
                      <a:lnTo>
                        <a:pt x="115" y="12"/>
                      </a:lnTo>
                      <a:lnTo>
                        <a:pt x="101" y="5"/>
                      </a:lnTo>
                      <a:lnTo>
                        <a:pt x="86" y="1"/>
                      </a:lnTo>
                      <a:lnTo>
                        <a:pt x="71" y="0"/>
                      </a:lnTo>
                      <a:lnTo>
                        <a:pt x="56" y="2"/>
                      </a:lnTo>
                      <a:lnTo>
                        <a:pt x="41" y="6"/>
                      </a:lnTo>
                      <a:lnTo>
                        <a:pt x="26" y="12"/>
                      </a:lnTo>
                      <a:lnTo>
                        <a:pt x="12" y="18"/>
                      </a:lnTo>
                      <a:lnTo>
                        <a:pt x="0" y="26"/>
                      </a:lnTo>
                      <a:lnTo>
                        <a:pt x="1"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7" name="Freeform 172"/>
                <p:cNvSpPr/>
                <p:nvPr/>
              </p:nvSpPr>
              <p:spPr bwMode="auto">
                <a:xfrm>
                  <a:off x="2867" y="2600"/>
                  <a:ext cx="42" cy="68"/>
                </a:xfrm>
                <a:custGeom>
                  <a:avLst/>
                  <a:gdLst>
                    <a:gd name="T0" fmla="*/ 0 w 85"/>
                    <a:gd name="T1" fmla="*/ 1 h 136"/>
                    <a:gd name="T2" fmla="*/ 0 w 85"/>
                    <a:gd name="T3" fmla="*/ 1 h 136"/>
                    <a:gd name="T4" fmla="*/ 0 w 85"/>
                    <a:gd name="T5" fmla="*/ 1 h 136"/>
                    <a:gd name="T6" fmla="*/ 0 w 85"/>
                    <a:gd name="T7" fmla="*/ 1 h 136"/>
                    <a:gd name="T8" fmla="*/ 0 w 85"/>
                    <a:gd name="T9" fmla="*/ 1 h 136"/>
                    <a:gd name="T10" fmla="*/ 0 w 85"/>
                    <a:gd name="T11" fmla="*/ 1 h 136"/>
                    <a:gd name="T12" fmla="*/ 0 w 85"/>
                    <a:gd name="T13" fmla="*/ 1 h 136"/>
                    <a:gd name="T14" fmla="*/ 0 w 85"/>
                    <a:gd name="T15" fmla="*/ 1 h 136"/>
                    <a:gd name="T16" fmla="*/ 0 w 85"/>
                    <a:gd name="T17" fmla="*/ 1 h 136"/>
                    <a:gd name="T18" fmla="*/ 0 w 85"/>
                    <a:gd name="T19" fmla="*/ 1 h 136"/>
                    <a:gd name="T20" fmla="*/ 0 w 85"/>
                    <a:gd name="T21" fmla="*/ 1 h 136"/>
                    <a:gd name="T22" fmla="*/ 0 w 85"/>
                    <a:gd name="T23" fmla="*/ 1 h 136"/>
                    <a:gd name="T24" fmla="*/ 0 w 85"/>
                    <a:gd name="T25" fmla="*/ 1 h 136"/>
                    <a:gd name="T26" fmla="*/ 0 w 85"/>
                    <a:gd name="T27" fmla="*/ 1 h 136"/>
                    <a:gd name="T28" fmla="*/ 0 w 85"/>
                    <a:gd name="T29" fmla="*/ 1 h 136"/>
                    <a:gd name="T30" fmla="*/ 0 w 85"/>
                    <a:gd name="T31" fmla="*/ 1 h 136"/>
                    <a:gd name="T32" fmla="*/ 0 w 85"/>
                    <a:gd name="T33" fmla="*/ 1 h 136"/>
                    <a:gd name="T34" fmla="*/ 0 w 85"/>
                    <a:gd name="T35" fmla="*/ 1 h 136"/>
                    <a:gd name="T36" fmla="*/ 0 w 85"/>
                    <a:gd name="T37" fmla="*/ 1 h 136"/>
                    <a:gd name="T38" fmla="*/ 0 w 85"/>
                    <a:gd name="T39" fmla="*/ 1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136"/>
                    <a:gd name="T80" fmla="*/ 85 w 85"/>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8" name="Freeform 173"/>
                <p:cNvSpPr/>
                <p:nvPr/>
              </p:nvSpPr>
              <p:spPr bwMode="auto">
                <a:xfrm>
                  <a:off x="2843" y="2606"/>
                  <a:ext cx="39" cy="70"/>
                </a:xfrm>
                <a:custGeom>
                  <a:avLst/>
                  <a:gdLst>
                    <a:gd name="T0" fmla="*/ 0 w 79"/>
                    <a:gd name="T1" fmla="*/ 0 h 140"/>
                    <a:gd name="T2" fmla="*/ 0 w 79"/>
                    <a:gd name="T3" fmla="*/ 1 h 140"/>
                    <a:gd name="T4" fmla="*/ 0 w 79"/>
                    <a:gd name="T5" fmla="*/ 1 h 140"/>
                    <a:gd name="T6" fmla="*/ 0 w 79"/>
                    <a:gd name="T7" fmla="*/ 1 h 140"/>
                    <a:gd name="T8" fmla="*/ 0 w 79"/>
                    <a:gd name="T9" fmla="*/ 1 h 140"/>
                    <a:gd name="T10" fmla="*/ 0 w 79"/>
                    <a:gd name="T11" fmla="*/ 1 h 140"/>
                    <a:gd name="T12" fmla="*/ 0 w 79"/>
                    <a:gd name="T13" fmla="*/ 1 h 140"/>
                    <a:gd name="T14" fmla="*/ 0 w 79"/>
                    <a:gd name="T15" fmla="*/ 1 h 140"/>
                    <a:gd name="T16" fmla="*/ 0 w 79"/>
                    <a:gd name="T17" fmla="*/ 1 h 140"/>
                    <a:gd name="T18" fmla="*/ 0 w 79"/>
                    <a:gd name="T19" fmla="*/ 1 h 140"/>
                    <a:gd name="T20" fmla="*/ 0 w 79"/>
                    <a:gd name="T21" fmla="*/ 1 h 140"/>
                    <a:gd name="T22" fmla="*/ 0 w 79"/>
                    <a:gd name="T23" fmla="*/ 1 h 140"/>
                    <a:gd name="T24" fmla="*/ 0 w 79"/>
                    <a:gd name="T25" fmla="*/ 1 h 140"/>
                    <a:gd name="T26" fmla="*/ 0 w 79"/>
                    <a:gd name="T27" fmla="*/ 1 h 140"/>
                    <a:gd name="T28" fmla="*/ 0 w 79"/>
                    <a:gd name="T29" fmla="*/ 1 h 140"/>
                    <a:gd name="T30" fmla="*/ 0 w 79"/>
                    <a:gd name="T31" fmla="*/ 1 h 140"/>
                    <a:gd name="T32" fmla="*/ 0 w 79"/>
                    <a:gd name="T33" fmla="*/ 1 h 140"/>
                    <a:gd name="T34" fmla="*/ 0 w 79"/>
                    <a:gd name="T35" fmla="*/ 1 h 140"/>
                    <a:gd name="T36" fmla="*/ 0 w 79"/>
                    <a:gd name="T37" fmla="*/ 1 h 140"/>
                    <a:gd name="T38" fmla="*/ 0 w 79"/>
                    <a:gd name="T39" fmla="*/ 1 h 140"/>
                    <a:gd name="T40" fmla="*/ 0 w 79"/>
                    <a:gd name="T41" fmla="*/ 1 h 140"/>
                    <a:gd name="T42" fmla="*/ 0 w 79"/>
                    <a:gd name="T43" fmla="*/ 1 h 140"/>
                    <a:gd name="T44" fmla="*/ 0 w 79"/>
                    <a:gd name="T45" fmla="*/ 1 h 140"/>
                    <a:gd name="T46" fmla="*/ 0 w 79"/>
                    <a:gd name="T47" fmla="*/ 1 h 140"/>
                    <a:gd name="T48" fmla="*/ 0 w 79"/>
                    <a:gd name="T49" fmla="*/ 1 h 140"/>
                    <a:gd name="T50" fmla="*/ 0 w 79"/>
                    <a:gd name="T51" fmla="*/ 1 h 140"/>
                    <a:gd name="T52" fmla="*/ 0 w 79"/>
                    <a:gd name="T53" fmla="*/ 1 h 140"/>
                    <a:gd name="T54" fmla="*/ 0 w 79"/>
                    <a:gd name="T55" fmla="*/ 1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40"/>
                    <a:gd name="T104" fmla="*/ 79 w 79"/>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89" name="Freeform 174"/>
                <p:cNvSpPr/>
                <p:nvPr/>
              </p:nvSpPr>
              <p:spPr bwMode="auto">
                <a:xfrm>
                  <a:off x="2806" y="2635"/>
                  <a:ext cx="65" cy="38"/>
                </a:xfrm>
                <a:custGeom>
                  <a:avLst/>
                  <a:gdLst>
                    <a:gd name="T0" fmla="*/ 0 w 132"/>
                    <a:gd name="T1" fmla="*/ 1 h 75"/>
                    <a:gd name="T2" fmla="*/ 0 w 132"/>
                    <a:gd name="T3" fmla="*/ 1 h 75"/>
                    <a:gd name="T4" fmla="*/ 0 w 132"/>
                    <a:gd name="T5" fmla="*/ 1 h 75"/>
                    <a:gd name="T6" fmla="*/ 0 w 132"/>
                    <a:gd name="T7" fmla="*/ 1 h 75"/>
                    <a:gd name="T8" fmla="*/ 0 w 132"/>
                    <a:gd name="T9" fmla="*/ 1 h 75"/>
                    <a:gd name="T10" fmla="*/ 0 w 132"/>
                    <a:gd name="T11" fmla="*/ 1 h 75"/>
                    <a:gd name="T12" fmla="*/ 0 w 132"/>
                    <a:gd name="T13" fmla="*/ 1 h 75"/>
                    <a:gd name="T14" fmla="*/ 0 w 132"/>
                    <a:gd name="T15" fmla="*/ 1 h 75"/>
                    <a:gd name="T16" fmla="*/ 0 w 132"/>
                    <a:gd name="T17" fmla="*/ 1 h 75"/>
                    <a:gd name="T18" fmla="*/ 0 w 132"/>
                    <a:gd name="T19" fmla="*/ 1 h 75"/>
                    <a:gd name="T20" fmla="*/ 0 w 132"/>
                    <a:gd name="T21" fmla="*/ 1 h 75"/>
                    <a:gd name="T22" fmla="*/ 0 w 132"/>
                    <a:gd name="T23" fmla="*/ 1 h 75"/>
                    <a:gd name="T24" fmla="*/ 0 w 132"/>
                    <a:gd name="T25" fmla="*/ 1 h 75"/>
                    <a:gd name="T26" fmla="*/ 0 w 132"/>
                    <a:gd name="T27" fmla="*/ 1 h 75"/>
                    <a:gd name="T28" fmla="*/ 0 w 132"/>
                    <a:gd name="T29" fmla="*/ 1 h 75"/>
                    <a:gd name="T30" fmla="*/ 0 w 132"/>
                    <a:gd name="T31" fmla="*/ 1 h 75"/>
                    <a:gd name="T32" fmla="*/ 0 w 132"/>
                    <a:gd name="T33" fmla="*/ 1 h 75"/>
                    <a:gd name="T34" fmla="*/ 0 w 132"/>
                    <a:gd name="T35" fmla="*/ 1 h 75"/>
                    <a:gd name="T36" fmla="*/ 0 w 132"/>
                    <a:gd name="T37" fmla="*/ 1 h 75"/>
                    <a:gd name="T38" fmla="*/ 0 w 132"/>
                    <a:gd name="T39" fmla="*/ 1 h 75"/>
                    <a:gd name="T40" fmla="*/ 0 w 132"/>
                    <a:gd name="T41" fmla="*/ 1 h 75"/>
                    <a:gd name="T42" fmla="*/ 0 w 132"/>
                    <a:gd name="T43" fmla="*/ 1 h 75"/>
                    <a:gd name="T44" fmla="*/ 0 w 132"/>
                    <a:gd name="T45" fmla="*/ 1 h 75"/>
                    <a:gd name="T46" fmla="*/ 0 w 132"/>
                    <a:gd name="T47" fmla="*/ 1 h 75"/>
                    <a:gd name="T48" fmla="*/ 0 w 132"/>
                    <a:gd name="T49" fmla="*/ 1 h 75"/>
                    <a:gd name="T50" fmla="*/ 0 w 132"/>
                    <a:gd name="T51" fmla="*/ 1 h 75"/>
                    <a:gd name="T52" fmla="*/ 0 w 132"/>
                    <a:gd name="T53" fmla="*/ 1 h 75"/>
                    <a:gd name="T54" fmla="*/ 0 w 132"/>
                    <a:gd name="T55" fmla="*/ 1 h 75"/>
                    <a:gd name="T56" fmla="*/ 0 w 132"/>
                    <a:gd name="T57" fmla="*/ 0 h 75"/>
                    <a:gd name="T58" fmla="*/ 0 w 132"/>
                    <a:gd name="T59" fmla="*/ 0 h 75"/>
                    <a:gd name="T60" fmla="*/ 0 w 132"/>
                    <a:gd name="T61" fmla="*/ 0 h 75"/>
                    <a:gd name="T62" fmla="*/ 0 w 132"/>
                    <a:gd name="T63" fmla="*/ 0 h 75"/>
                    <a:gd name="T64" fmla="*/ 0 w 132"/>
                    <a:gd name="T65" fmla="*/ 1 h 75"/>
                    <a:gd name="T66" fmla="*/ 0 w 132"/>
                    <a:gd name="T67" fmla="*/ 1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75"/>
                    <a:gd name="T104" fmla="*/ 132 w 132"/>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0" name="Freeform 175"/>
                <p:cNvSpPr/>
                <p:nvPr/>
              </p:nvSpPr>
              <p:spPr bwMode="auto">
                <a:xfrm>
                  <a:off x="2872" y="2656"/>
                  <a:ext cx="41" cy="23"/>
                </a:xfrm>
                <a:custGeom>
                  <a:avLst/>
                  <a:gdLst>
                    <a:gd name="T0" fmla="*/ 0 w 82"/>
                    <a:gd name="T1" fmla="*/ 1 h 46"/>
                    <a:gd name="T2" fmla="*/ 1 w 82"/>
                    <a:gd name="T3" fmla="*/ 1 h 46"/>
                    <a:gd name="T4" fmla="*/ 1 w 82"/>
                    <a:gd name="T5" fmla="*/ 1 h 46"/>
                    <a:gd name="T6" fmla="*/ 1 w 82"/>
                    <a:gd name="T7" fmla="*/ 1 h 46"/>
                    <a:gd name="T8" fmla="*/ 1 w 82"/>
                    <a:gd name="T9" fmla="*/ 1 h 46"/>
                    <a:gd name="T10" fmla="*/ 1 w 82"/>
                    <a:gd name="T11" fmla="*/ 1 h 46"/>
                    <a:gd name="T12" fmla="*/ 1 w 82"/>
                    <a:gd name="T13" fmla="*/ 1 h 46"/>
                    <a:gd name="T14" fmla="*/ 1 w 82"/>
                    <a:gd name="T15" fmla="*/ 1 h 46"/>
                    <a:gd name="T16" fmla="*/ 1 w 82"/>
                    <a:gd name="T17" fmla="*/ 1 h 46"/>
                    <a:gd name="T18" fmla="*/ 1 w 82"/>
                    <a:gd name="T19" fmla="*/ 1 h 46"/>
                    <a:gd name="T20" fmla="*/ 1 w 82"/>
                    <a:gd name="T21" fmla="*/ 1 h 46"/>
                    <a:gd name="T22" fmla="*/ 1 w 82"/>
                    <a:gd name="T23" fmla="*/ 1 h 46"/>
                    <a:gd name="T24" fmla="*/ 1 w 82"/>
                    <a:gd name="T25" fmla="*/ 1 h 46"/>
                    <a:gd name="T26" fmla="*/ 1 w 82"/>
                    <a:gd name="T27" fmla="*/ 1 h 46"/>
                    <a:gd name="T28" fmla="*/ 1 w 82"/>
                    <a:gd name="T29" fmla="*/ 1 h 46"/>
                    <a:gd name="T30" fmla="*/ 1 w 82"/>
                    <a:gd name="T31" fmla="*/ 1 h 46"/>
                    <a:gd name="T32" fmla="*/ 1 w 82"/>
                    <a:gd name="T33" fmla="*/ 1 h 46"/>
                    <a:gd name="T34" fmla="*/ 1 w 82"/>
                    <a:gd name="T35" fmla="*/ 1 h 46"/>
                    <a:gd name="T36" fmla="*/ 1 w 82"/>
                    <a:gd name="T37" fmla="*/ 1 h 46"/>
                    <a:gd name="T38" fmla="*/ 1 w 82"/>
                    <a:gd name="T39" fmla="*/ 1 h 46"/>
                    <a:gd name="T40" fmla="*/ 1 w 82"/>
                    <a:gd name="T41" fmla="*/ 1 h 46"/>
                    <a:gd name="T42" fmla="*/ 1 w 82"/>
                    <a:gd name="T43" fmla="*/ 1 h 46"/>
                    <a:gd name="T44" fmla="*/ 1 w 82"/>
                    <a:gd name="T45" fmla="*/ 1 h 46"/>
                    <a:gd name="T46" fmla="*/ 1 w 82"/>
                    <a:gd name="T47" fmla="*/ 1 h 46"/>
                    <a:gd name="T48" fmla="*/ 1 w 82"/>
                    <a:gd name="T49" fmla="*/ 1 h 46"/>
                    <a:gd name="T50" fmla="*/ 1 w 82"/>
                    <a:gd name="T51" fmla="*/ 1 h 46"/>
                    <a:gd name="T52" fmla="*/ 1 w 82"/>
                    <a:gd name="T53" fmla="*/ 1 h 46"/>
                    <a:gd name="T54" fmla="*/ 1 w 82"/>
                    <a:gd name="T55" fmla="*/ 1 h 46"/>
                    <a:gd name="T56" fmla="*/ 1 w 82"/>
                    <a:gd name="T57" fmla="*/ 1 h 46"/>
                    <a:gd name="T58" fmla="*/ 1 w 82"/>
                    <a:gd name="T59" fmla="*/ 1 h 46"/>
                    <a:gd name="T60" fmla="*/ 1 w 82"/>
                    <a:gd name="T61" fmla="*/ 1 h 46"/>
                    <a:gd name="T62" fmla="*/ 1 w 82"/>
                    <a:gd name="T63" fmla="*/ 1 h 46"/>
                    <a:gd name="T64" fmla="*/ 1 w 82"/>
                    <a:gd name="T65" fmla="*/ 0 h 46"/>
                    <a:gd name="T66" fmla="*/ 0 w 82"/>
                    <a:gd name="T67" fmla="*/ 0 h 46"/>
                    <a:gd name="T68" fmla="*/ 0 w 82"/>
                    <a:gd name="T69" fmla="*/ 0 h 46"/>
                    <a:gd name="T70" fmla="*/ 0 w 82"/>
                    <a:gd name="T71" fmla="*/ 0 h 46"/>
                    <a:gd name="T72" fmla="*/ 0 w 82"/>
                    <a:gd name="T73" fmla="*/ 1 h 46"/>
                    <a:gd name="T74" fmla="*/ 0 w 82"/>
                    <a:gd name="T75" fmla="*/ 1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46"/>
                    <a:gd name="T116" fmla="*/ 82 w 82"/>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46">
                      <a:moveTo>
                        <a:pt x="0" y="1"/>
                      </a:moveTo>
                      <a:lnTo>
                        <a:pt x="4" y="10"/>
                      </a:lnTo>
                      <a:lnTo>
                        <a:pt x="9" y="19"/>
                      </a:lnTo>
                      <a:lnTo>
                        <a:pt x="16" y="27"/>
                      </a:lnTo>
                      <a:lnTo>
                        <a:pt x="25" y="33"/>
                      </a:lnTo>
                      <a:lnTo>
                        <a:pt x="30" y="35"/>
                      </a:lnTo>
                      <a:lnTo>
                        <a:pt x="36" y="37"/>
                      </a:lnTo>
                      <a:lnTo>
                        <a:pt x="41" y="39"/>
                      </a:lnTo>
                      <a:lnTo>
                        <a:pt x="47" y="40"/>
                      </a:lnTo>
                      <a:lnTo>
                        <a:pt x="54" y="42"/>
                      </a:lnTo>
                      <a:lnTo>
                        <a:pt x="60" y="44"/>
                      </a:lnTo>
                      <a:lnTo>
                        <a:pt x="66" y="45"/>
                      </a:lnTo>
                      <a:lnTo>
                        <a:pt x="71" y="46"/>
                      </a:lnTo>
                      <a:lnTo>
                        <a:pt x="75" y="45"/>
                      </a:lnTo>
                      <a:lnTo>
                        <a:pt x="78" y="41"/>
                      </a:lnTo>
                      <a:lnTo>
                        <a:pt x="82" y="37"/>
                      </a:lnTo>
                      <a:lnTo>
                        <a:pt x="82" y="32"/>
                      </a:lnTo>
                      <a:lnTo>
                        <a:pt x="79" y="26"/>
                      </a:lnTo>
                      <a:lnTo>
                        <a:pt x="76" y="23"/>
                      </a:lnTo>
                      <a:lnTo>
                        <a:pt x="72" y="19"/>
                      </a:lnTo>
                      <a:lnTo>
                        <a:pt x="68" y="17"/>
                      </a:lnTo>
                      <a:lnTo>
                        <a:pt x="63" y="16"/>
                      </a:lnTo>
                      <a:lnTo>
                        <a:pt x="59" y="15"/>
                      </a:lnTo>
                      <a:lnTo>
                        <a:pt x="53" y="15"/>
                      </a:lnTo>
                      <a:lnTo>
                        <a:pt x="47" y="16"/>
                      </a:lnTo>
                      <a:lnTo>
                        <a:pt x="40" y="17"/>
                      </a:lnTo>
                      <a:lnTo>
                        <a:pt x="34" y="18"/>
                      </a:lnTo>
                      <a:lnTo>
                        <a:pt x="29" y="18"/>
                      </a:lnTo>
                      <a:lnTo>
                        <a:pt x="22" y="18"/>
                      </a:lnTo>
                      <a:lnTo>
                        <a:pt x="16" y="15"/>
                      </a:lnTo>
                      <a:lnTo>
                        <a:pt x="10" y="10"/>
                      </a:lnTo>
                      <a:lnTo>
                        <a:pt x="6"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1" name="Freeform 176"/>
                <p:cNvSpPr/>
                <p:nvPr/>
              </p:nvSpPr>
              <p:spPr bwMode="auto">
                <a:xfrm>
                  <a:off x="2901" y="2655"/>
                  <a:ext cx="23" cy="9"/>
                </a:xfrm>
                <a:custGeom>
                  <a:avLst/>
                  <a:gdLst>
                    <a:gd name="T0" fmla="*/ 0 w 45"/>
                    <a:gd name="T1" fmla="*/ 0 h 19"/>
                    <a:gd name="T2" fmla="*/ 1 w 45"/>
                    <a:gd name="T3" fmla="*/ 0 h 19"/>
                    <a:gd name="T4" fmla="*/ 1 w 45"/>
                    <a:gd name="T5" fmla="*/ 0 h 19"/>
                    <a:gd name="T6" fmla="*/ 1 w 45"/>
                    <a:gd name="T7" fmla="*/ 0 h 19"/>
                    <a:gd name="T8" fmla="*/ 1 w 45"/>
                    <a:gd name="T9" fmla="*/ 0 h 19"/>
                    <a:gd name="T10" fmla="*/ 1 w 45"/>
                    <a:gd name="T11" fmla="*/ 0 h 19"/>
                    <a:gd name="T12" fmla="*/ 1 w 45"/>
                    <a:gd name="T13" fmla="*/ 0 h 19"/>
                    <a:gd name="T14" fmla="*/ 1 w 45"/>
                    <a:gd name="T15" fmla="*/ 0 h 19"/>
                    <a:gd name="T16" fmla="*/ 1 w 45"/>
                    <a:gd name="T17" fmla="*/ 0 h 19"/>
                    <a:gd name="T18" fmla="*/ 1 w 45"/>
                    <a:gd name="T19" fmla="*/ 0 h 19"/>
                    <a:gd name="T20" fmla="*/ 1 w 45"/>
                    <a:gd name="T21" fmla="*/ 0 h 19"/>
                    <a:gd name="T22" fmla="*/ 1 w 45"/>
                    <a:gd name="T23" fmla="*/ 0 h 19"/>
                    <a:gd name="T24" fmla="*/ 1 w 45"/>
                    <a:gd name="T25" fmla="*/ 0 h 19"/>
                    <a:gd name="T26" fmla="*/ 1 w 45"/>
                    <a:gd name="T27" fmla="*/ 0 h 19"/>
                    <a:gd name="T28" fmla="*/ 1 w 45"/>
                    <a:gd name="T29" fmla="*/ 0 h 19"/>
                    <a:gd name="T30" fmla="*/ 1 w 45"/>
                    <a:gd name="T31" fmla="*/ 0 h 19"/>
                    <a:gd name="T32" fmla="*/ 1 w 45"/>
                    <a:gd name="T33" fmla="*/ 0 h 19"/>
                    <a:gd name="T34" fmla="*/ 1 w 45"/>
                    <a:gd name="T35" fmla="*/ 0 h 19"/>
                    <a:gd name="T36" fmla="*/ 1 w 45"/>
                    <a:gd name="T37" fmla="*/ 0 h 19"/>
                    <a:gd name="T38" fmla="*/ 1 w 45"/>
                    <a:gd name="T39" fmla="*/ 0 h 19"/>
                    <a:gd name="T40" fmla="*/ 0 w 45"/>
                    <a:gd name="T41" fmla="*/ 0 h 19"/>
                    <a:gd name="T42" fmla="*/ 0 w 45"/>
                    <a:gd name="T43" fmla="*/ 0 h 19"/>
                    <a:gd name="T44" fmla="*/ 0 w 45"/>
                    <a:gd name="T45" fmla="*/ 0 h 19"/>
                    <a:gd name="T46" fmla="*/ 0 w 45"/>
                    <a:gd name="T47" fmla="*/ 0 h 19"/>
                    <a:gd name="T48" fmla="*/ 0 w 45"/>
                    <a:gd name="T49" fmla="*/ 0 h 19"/>
                    <a:gd name="T50" fmla="*/ 0 w 45"/>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9"/>
                    <a:gd name="T80" fmla="*/ 45 w 45"/>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2" name="Freeform 177"/>
                <p:cNvSpPr/>
                <p:nvPr/>
              </p:nvSpPr>
              <p:spPr bwMode="auto">
                <a:xfrm>
                  <a:off x="3044" y="2581"/>
                  <a:ext cx="40" cy="53"/>
                </a:xfrm>
                <a:custGeom>
                  <a:avLst/>
                  <a:gdLst>
                    <a:gd name="T0" fmla="*/ 0 w 82"/>
                    <a:gd name="T1" fmla="*/ 1 h 105"/>
                    <a:gd name="T2" fmla="*/ 0 w 82"/>
                    <a:gd name="T3" fmla="*/ 1 h 105"/>
                    <a:gd name="T4" fmla="*/ 0 w 82"/>
                    <a:gd name="T5" fmla="*/ 1 h 105"/>
                    <a:gd name="T6" fmla="*/ 0 w 82"/>
                    <a:gd name="T7" fmla="*/ 1 h 105"/>
                    <a:gd name="T8" fmla="*/ 0 w 82"/>
                    <a:gd name="T9" fmla="*/ 1 h 105"/>
                    <a:gd name="T10" fmla="*/ 0 w 82"/>
                    <a:gd name="T11" fmla="*/ 1 h 105"/>
                    <a:gd name="T12" fmla="*/ 0 w 82"/>
                    <a:gd name="T13" fmla="*/ 1 h 105"/>
                    <a:gd name="T14" fmla="*/ 0 w 82"/>
                    <a:gd name="T15" fmla="*/ 1 h 105"/>
                    <a:gd name="T16" fmla="*/ 0 w 82"/>
                    <a:gd name="T17" fmla="*/ 1 h 105"/>
                    <a:gd name="T18" fmla="*/ 0 w 82"/>
                    <a:gd name="T19" fmla="*/ 1 h 105"/>
                    <a:gd name="T20" fmla="*/ 0 w 82"/>
                    <a:gd name="T21" fmla="*/ 1 h 105"/>
                    <a:gd name="T22" fmla="*/ 0 w 82"/>
                    <a:gd name="T23" fmla="*/ 1 h 105"/>
                    <a:gd name="T24" fmla="*/ 0 w 82"/>
                    <a:gd name="T25" fmla="*/ 1 h 105"/>
                    <a:gd name="T26" fmla="*/ 0 w 82"/>
                    <a:gd name="T27" fmla="*/ 1 h 105"/>
                    <a:gd name="T28" fmla="*/ 0 w 82"/>
                    <a:gd name="T29" fmla="*/ 1 h 105"/>
                    <a:gd name="T30" fmla="*/ 0 w 82"/>
                    <a:gd name="T31" fmla="*/ 1 h 105"/>
                    <a:gd name="T32" fmla="*/ 0 w 82"/>
                    <a:gd name="T33" fmla="*/ 1 h 105"/>
                    <a:gd name="T34" fmla="*/ 0 w 82"/>
                    <a:gd name="T35" fmla="*/ 1 h 105"/>
                    <a:gd name="T36" fmla="*/ 0 w 82"/>
                    <a:gd name="T37" fmla="*/ 1 h 105"/>
                    <a:gd name="T38" fmla="*/ 0 w 82"/>
                    <a:gd name="T39" fmla="*/ 1 h 105"/>
                    <a:gd name="T40" fmla="*/ 0 w 82"/>
                    <a:gd name="T41" fmla="*/ 1 h 105"/>
                    <a:gd name="T42" fmla="*/ 0 w 82"/>
                    <a:gd name="T43" fmla="*/ 1 h 105"/>
                    <a:gd name="T44" fmla="*/ 0 w 82"/>
                    <a:gd name="T45" fmla="*/ 0 h 105"/>
                    <a:gd name="T46" fmla="*/ 0 w 82"/>
                    <a:gd name="T47" fmla="*/ 0 h 105"/>
                    <a:gd name="T48" fmla="*/ 0 w 82"/>
                    <a:gd name="T49" fmla="*/ 1 h 105"/>
                    <a:gd name="T50" fmla="*/ 0 w 82"/>
                    <a:gd name="T51" fmla="*/ 1 h 105"/>
                    <a:gd name="T52" fmla="*/ 0 w 82"/>
                    <a:gd name="T53" fmla="*/ 1 h 105"/>
                    <a:gd name="T54" fmla="*/ 0 w 82"/>
                    <a:gd name="T55" fmla="*/ 1 h 105"/>
                    <a:gd name="T56" fmla="*/ 0 w 82"/>
                    <a:gd name="T57" fmla="*/ 1 h 105"/>
                    <a:gd name="T58" fmla="*/ 0 w 82"/>
                    <a:gd name="T59" fmla="*/ 1 h 105"/>
                    <a:gd name="T60" fmla="*/ 0 w 82"/>
                    <a:gd name="T61" fmla="*/ 1 h 105"/>
                    <a:gd name="T62" fmla="*/ 0 w 82"/>
                    <a:gd name="T63" fmla="*/ 1 h 105"/>
                    <a:gd name="T64" fmla="*/ 0 w 82"/>
                    <a:gd name="T65" fmla="*/ 1 h 105"/>
                    <a:gd name="T66" fmla="*/ 0 w 82"/>
                    <a:gd name="T67" fmla="*/ 1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05"/>
                    <a:gd name="T104" fmla="*/ 82 w 82"/>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05">
                      <a:moveTo>
                        <a:pt x="1" y="18"/>
                      </a:moveTo>
                      <a:lnTo>
                        <a:pt x="9" y="14"/>
                      </a:lnTo>
                      <a:lnTo>
                        <a:pt x="16" y="9"/>
                      </a:lnTo>
                      <a:lnTo>
                        <a:pt x="24" y="7"/>
                      </a:lnTo>
                      <a:lnTo>
                        <a:pt x="32" y="5"/>
                      </a:lnTo>
                      <a:lnTo>
                        <a:pt x="40" y="5"/>
                      </a:lnTo>
                      <a:lnTo>
                        <a:pt x="47" y="7"/>
                      </a:lnTo>
                      <a:lnTo>
                        <a:pt x="53" y="13"/>
                      </a:lnTo>
                      <a:lnTo>
                        <a:pt x="59" y="21"/>
                      </a:lnTo>
                      <a:lnTo>
                        <a:pt x="67" y="40"/>
                      </a:lnTo>
                      <a:lnTo>
                        <a:pt x="73" y="61"/>
                      </a:lnTo>
                      <a:lnTo>
                        <a:pt x="76" y="82"/>
                      </a:lnTo>
                      <a:lnTo>
                        <a:pt x="78" y="104"/>
                      </a:lnTo>
                      <a:lnTo>
                        <a:pt x="78" y="105"/>
                      </a:lnTo>
                      <a:lnTo>
                        <a:pt x="81" y="104"/>
                      </a:lnTo>
                      <a:lnTo>
                        <a:pt x="82" y="103"/>
                      </a:lnTo>
                      <a:lnTo>
                        <a:pt x="82" y="101"/>
                      </a:lnTo>
                      <a:lnTo>
                        <a:pt x="82" y="78"/>
                      </a:lnTo>
                      <a:lnTo>
                        <a:pt x="81" y="53"/>
                      </a:lnTo>
                      <a:lnTo>
                        <a:pt x="74" y="29"/>
                      </a:lnTo>
                      <a:lnTo>
                        <a:pt x="61" y="9"/>
                      </a:lnTo>
                      <a:lnTo>
                        <a:pt x="54" y="3"/>
                      </a:lnTo>
                      <a:lnTo>
                        <a:pt x="46" y="0"/>
                      </a:lnTo>
                      <a:lnTo>
                        <a:pt x="38" y="0"/>
                      </a:lnTo>
                      <a:lnTo>
                        <a:pt x="31" y="1"/>
                      </a:lnTo>
                      <a:lnTo>
                        <a:pt x="23" y="3"/>
                      </a:lnTo>
                      <a:lnTo>
                        <a:pt x="15" y="8"/>
                      </a:lnTo>
                      <a:lnTo>
                        <a:pt x="8" y="13"/>
                      </a:lnTo>
                      <a:lnTo>
                        <a:pt x="1" y="17"/>
                      </a:lnTo>
                      <a:lnTo>
                        <a:pt x="0" y="17"/>
                      </a:lnTo>
                      <a:lnTo>
                        <a:pt x="0"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3" name="Freeform 178"/>
                <p:cNvSpPr/>
                <p:nvPr/>
              </p:nvSpPr>
              <p:spPr bwMode="auto">
                <a:xfrm>
                  <a:off x="3028" y="2611"/>
                  <a:ext cx="50" cy="33"/>
                </a:xfrm>
                <a:custGeom>
                  <a:avLst/>
                  <a:gdLst>
                    <a:gd name="T0" fmla="*/ 0 w 100"/>
                    <a:gd name="T1" fmla="*/ 0 h 66"/>
                    <a:gd name="T2" fmla="*/ 1 w 100"/>
                    <a:gd name="T3" fmla="*/ 1 h 66"/>
                    <a:gd name="T4" fmla="*/ 1 w 100"/>
                    <a:gd name="T5" fmla="*/ 1 h 66"/>
                    <a:gd name="T6" fmla="*/ 1 w 100"/>
                    <a:gd name="T7" fmla="*/ 1 h 66"/>
                    <a:gd name="T8" fmla="*/ 1 w 100"/>
                    <a:gd name="T9" fmla="*/ 1 h 66"/>
                    <a:gd name="T10" fmla="*/ 1 w 100"/>
                    <a:gd name="T11" fmla="*/ 1 h 66"/>
                    <a:gd name="T12" fmla="*/ 1 w 100"/>
                    <a:gd name="T13" fmla="*/ 1 h 66"/>
                    <a:gd name="T14" fmla="*/ 1 w 100"/>
                    <a:gd name="T15" fmla="*/ 1 h 66"/>
                    <a:gd name="T16" fmla="*/ 1 w 100"/>
                    <a:gd name="T17" fmla="*/ 1 h 66"/>
                    <a:gd name="T18" fmla="*/ 1 w 100"/>
                    <a:gd name="T19" fmla="*/ 1 h 66"/>
                    <a:gd name="T20" fmla="*/ 1 w 100"/>
                    <a:gd name="T21" fmla="*/ 1 h 66"/>
                    <a:gd name="T22" fmla="*/ 1 w 100"/>
                    <a:gd name="T23" fmla="*/ 1 h 66"/>
                    <a:gd name="T24" fmla="*/ 1 w 100"/>
                    <a:gd name="T25" fmla="*/ 1 h 66"/>
                    <a:gd name="T26" fmla="*/ 1 w 100"/>
                    <a:gd name="T27" fmla="*/ 1 h 66"/>
                    <a:gd name="T28" fmla="*/ 1 w 100"/>
                    <a:gd name="T29" fmla="*/ 1 h 66"/>
                    <a:gd name="T30" fmla="*/ 1 w 100"/>
                    <a:gd name="T31" fmla="*/ 1 h 66"/>
                    <a:gd name="T32" fmla="*/ 1 w 100"/>
                    <a:gd name="T33" fmla="*/ 1 h 66"/>
                    <a:gd name="T34" fmla="*/ 1 w 100"/>
                    <a:gd name="T35" fmla="*/ 1 h 66"/>
                    <a:gd name="T36" fmla="*/ 1 w 100"/>
                    <a:gd name="T37" fmla="*/ 1 h 66"/>
                    <a:gd name="T38" fmla="*/ 1 w 100"/>
                    <a:gd name="T39" fmla="*/ 1 h 66"/>
                    <a:gd name="T40" fmla="*/ 1 w 100"/>
                    <a:gd name="T41" fmla="*/ 1 h 66"/>
                    <a:gd name="T42" fmla="*/ 1 w 100"/>
                    <a:gd name="T43" fmla="*/ 1 h 66"/>
                    <a:gd name="T44" fmla="*/ 1 w 100"/>
                    <a:gd name="T45" fmla="*/ 1 h 66"/>
                    <a:gd name="T46" fmla="*/ 1 w 100"/>
                    <a:gd name="T47" fmla="*/ 1 h 66"/>
                    <a:gd name="T48" fmla="*/ 1 w 100"/>
                    <a:gd name="T49" fmla="*/ 1 h 66"/>
                    <a:gd name="T50" fmla="*/ 1 w 100"/>
                    <a:gd name="T51" fmla="*/ 1 h 66"/>
                    <a:gd name="T52" fmla="*/ 1 w 100"/>
                    <a:gd name="T53" fmla="*/ 1 h 66"/>
                    <a:gd name="T54" fmla="*/ 1 w 100"/>
                    <a:gd name="T55" fmla="*/ 1 h 66"/>
                    <a:gd name="T56" fmla="*/ 0 w 100"/>
                    <a:gd name="T57" fmla="*/ 0 h 66"/>
                    <a:gd name="T58" fmla="*/ 0 w 100"/>
                    <a:gd name="T59" fmla="*/ 0 h 66"/>
                    <a:gd name="T60" fmla="*/ 0 w 100"/>
                    <a:gd name="T61" fmla="*/ 0 h 66"/>
                    <a:gd name="T62" fmla="*/ 0 w 100"/>
                    <a:gd name="T63" fmla="*/ 0 h 66"/>
                    <a:gd name="T64" fmla="*/ 0 w 100"/>
                    <a:gd name="T65" fmla="*/ 0 h 66"/>
                    <a:gd name="T66" fmla="*/ 0 w 100"/>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66"/>
                    <a:gd name="T104" fmla="*/ 100 w 100"/>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66">
                      <a:moveTo>
                        <a:pt x="0" y="0"/>
                      </a:moveTo>
                      <a:lnTo>
                        <a:pt x="2" y="9"/>
                      </a:lnTo>
                      <a:lnTo>
                        <a:pt x="5" y="17"/>
                      </a:lnTo>
                      <a:lnTo>
                        <a:pt x="9" y="25"/>
                      </a:lnTo>
                      <a:lnTo>
                        <a:pt x="14" y="31"/>
                      </a:lnTo>
                      <a:lnTo>
                        <a:pt x="18" y="37"/>
                      </a:lnTo>
                      <a:lnTo>
                        <a:pt x="25" y="43"/>
                      </a:lnTo>
                      <a:lnTo>
                        <a:pt x="32" y="48"/>
                      </a:lnTo>
                      <a:lnTo>
                        <a:pt x="39" y="54"/>
                      </a:lnTo>
                      <a:lnTo>
                        <a:pt x="46" y="59"/>
                      </a:lnTo>
                      <a:lnTo>
                        <a:pt x="54" y="62"/>
                      </a:lnTo>
                      <a:lnTo>
                        <a:pt x="61" y="64"/>
                      </a:lnTo>
                      <a:lnTo>
                        <a:pt x="68" y="66"/>
                      </a:lnTo>
                      <a:lnTo>
                        <a:pt x="75" y="66"/>
                      </a:lnTo>
                      <a:lnTo>
                        <a:pt x="82" y="63"/>
                      </a:lnTo>
                      <a:lnTo>
                        <a:pt x="90" y="60"/>
                      </a:lnTo>
                      <a:lnTo>
                        <a:pt x="97" y="55"/>
                      </a:lnTo>
                      <a:lnTo>
                        <a:pt x="99" y="53"/>
                      </a:lnTo>
                      <a:lnTo>
                        <a:pt x="100" y="51"/>
                      </a:lnTo>
                      <a:lnTo>
                        <a:pt x="99" y="49"/>
                      </a:lnTo>
                      <a:lnTo>
                        <a:pt x="96" y="49"/>
                      </a:lnTo>
                      <a:lnTo>
                        <a:pt x="81" y="52"/>
                      </a:lnTo>
                      <a:lnTo>
                        <a:pt x="66" y="52"/>
                      </a:lnTo>
                      <a:lnTo>
                        <a:pt x="51" y="49"/>
                      </a:lnTo>
                      <a:lnTo>
                        <a:pt x="37" y="45"/>
                      </a:lnTo>
                      <a:lnTo>
                        <a:pt x="24" y="37"/>
                      </a:lnTo>
                      <a:lnTo>
                        <a:pt x="14" y="28"/>
                      </a:lnTo>
                      <a:lnTo>
                        <a:pt x="6"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4" name="Freeform 179"/>
                <p:cNvSpPr/>
                <p:nvPr/>
              </p:nvSpPr>
              <p:spPr bwMode="auto">
                <a:xfrm>
                  <a:off x="3065" y="2576"/>
                  <a:ext cx="41" cy="56"/>
                </a:xfrm>
                <a:custGeom>
                  <a:avLst/>
                  <a:gdLst>
                    <a:gd name="T0" fmla="*/ 0 w 83"/>
                    <a:gd name="T1" fmla="*/ 1 h 110"/>
                    <a:gd name="T2" fmla="*/ 0 w 83"/>
                    <a:gd name="T3" fmla="*/ 1 h 110"/>
                    <a:gd name="T4" fmla="*/ 0 w 83"/>
                    <a:gd name="T5" fmla="*/ 1 h 110"/>
                    <a:gd name="T6" fmla="*/ 0 w 83"/>
                    <a:gd name="T7" fmla="*/ 1 h 110"/>
                    <a:gd name="T8" fmla="*/ 0 w 83"/>
                    <a:gd name="T9" fmla="*/ 1 h 110"/>
                    <a:gd name="T10" fmla="*/ 0 w 83"/>
                    <a:gd name="T11" fmla="*/ 1 h 110"/>
                    <a:gd name="T12" fmla="*/ 0 w 83"/>
                    <a:gd name="T13" fmla="*/ 1 h 110"/>
                    <a:gd name="T14" fmla="*/ 0 w 83"/>
                    <a:gd name="T15" fmla="*/ 1 h 110"/>
                    <a:gd name="T16" fmla="*/ 0 w 83"/>
                    <a:gd name="T17" fmla="*/ 1 h 110"/>
                    <a:gd name="T18" fmla="*/ 0 w 83"/>
                    <a:gd name="T19" fmla="*/ 1 h 110"/>
                    <a:gd name="T20" fmla="*/ 0 w 83"/>
                    <a:gd name="T21" fmla="*/ 1 h 110"/>
                    <a:gd name="T22" fmla="*/ 0 w 83"/>
                    <a:gd name="T23" fmla="*/ 1 h 110"/>
                    <a:gd name="T24" fmla="*/ 0 w 83"/>
                    <a:gd name="T25" fmla="*/ 1 h 110"/>
                    <a:gd name="T26" fmla="*/ 0 w 83"/>
                    <a:gd name="T27" fmla="*/ 1 h 110"/>
                    <a:gd name="T28" fmla="*/ 0 w 83"/>
                    <a:gd name="T29" fmla="*/ 1 h 110"/>
                    <a:gd name="T30" fmla="*/ 0 w 83"/>
                    <a:gd name="T31" fmla="*/ 1 h 110"/>
                    <a:gd name="T32" fmla="*/ 0 w 83"/>
                    <a:gd name="T33" fmla="*/ 1 h 110"/>
                    <a:gd name="T34" fmla="*/ 0 w 83"/>
                    <a:gd name="T35" fmla="*/ 1 h 110"/>
                    <a:gd name="T36" fmla="*/ 0 w 83"/>
                    <a:gd name="T37" fmla="*/ 1 h 110"/>
                    <a:gd name="T38" fmla="*/ 0 w 83"/>
                    <a:gd name="T39" fmla="*/ 1 h 110"/>
                    <a:gd name="T40" fmla="*/ 0 w 83"/>
                    <a:gd name="T41" fmla="*/ 1 h 110"/>
                    <a:gd name="T42" fmla="*/ 0 w 83"/>
                    <a:gd name="T43" fmla="*/ 1 h 110"/>
                    <a:gd name="T44" fmla="*/ 0 w 83"/>
                    <a:gd name="T45" fmla="*/ 1 h 110"/>
                    <a:gd name="T46" fmla="*/ 0 w 83"/>
                    <a:gd name="T47" fmla="*/ 1 h 110"/>
                    <a:gd name="T48" fmla="*/ 0 w 83"/>
                    <a:gd name="T49" fmla="*/ 1 h 110"/>
                    <a:gd name="T50" fmla="*/ 0 w 83"/>
                    <a:gd name="T51" fmla="*/ 0 h 110"/>
                    <a:gd name="T52" fmla="*/ 0 w 83"/>
                    <a:gd name="T53" fmla="*/ 0 h 110"/>
                    <a:gd name="T54" fmla="*/ 0 w 83"/>
                    <a:gd name="T55" fmla="*/ 1 h 110"/>
                    <a:gd name="T56" fmla="*/ 0 w 83"/>
                    <a:gd name="T57" fmla="*/ 1 h 110"/>
                    <a:gd name="T58" fmla="*/ 0 w 83"/>
                    <a:gd name="T59" fmla="*/ 1 h 110"/>
                    <a:gd name="T60" fmla="*/ 0 w 83"/>
                    <a:gd name="T61" fmla="*/ 1 h 110"/>
                    <a:gd name="T62" fmla="*/ 0 w 83"/>
                    <a:gd name="T63" fmla="*/ 1 h 110"/>
                    <a:gd name="T64" fmla="*/ 0 w 83"/>
                    <a:gd name="T65" fmla="*/ 1 h 110"/>
                    <a:gd name="T66" fmla="*/ 0 w 83"/>
                    <a:gd name="T67" fmla="*/ 1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110"/>
                    <a:gd name="T104" fmla="*/ 83 w 83"/>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110">
                      <a:moveTo>
                        <a:pt x="0" y="6"/>
                      </a:moveTo>
                      <a:lnTo>
                        <a:pt x="10" y="4"/>
                      </a:lnTo>
                      <a:lnTo>
                        <a:pt x="20" y="3"/>
                      </a:lnTo>
                      <a:lnTo>
                        <a:pt x="31" y="4"/>
                      </a:lnTo>
                      <a:lnTo>
                        <a:pt x="41" y="6"/>
                      </a:lnTo>
                      <a:lnTo>
                        <a:pt x="49" y="11"/>
                      </a:lnTo>
                      <a:lnTo>
                        <a:pt x="57" y="18"/>
                      </a:lnTo>
                      <a:lnTo>
                        <a:pt x="64" y="26"/>
                      </a:lnTo>
                      <a:lnTo>
                        <a:pt x="69" y="36"/>
                      </a:lnTo>
                      <a:lnTo>
                        <a:pt x="71" y="54"/>
                      </a:lnTo>
                      <a:lnTo>
                        <a:pt x="68" y="72"/>
                      </a:lnTo>
                      <a:lnTo>
                        <a:pt x="61" y="91"/>
                      </a:lnTo>
                      <a:lnTo>
                        <a:pt x="55" y="108"/>
                      </a:lnTo>
                      <a:lnTo>
                        <a:pt x="55" y="110"/>
                      </a:lnTo>
                      <a:lnTo>
                        <a:pt x="57" y="110"/>
                      </a:lnTo>
                      <a:lnTo>
                        <a:pt x="61" y="109"/>
                      </a:lnTo>
                      <a:lnTo>
                        <a:pt x="62" y="107"/>
                      </a:lnTo>
                      <a:lnTo>
                        <a:pt x="71" y="87"/>
                      </a:lnTo>
                      <a:lnTo>
                        <a:pt x="79" y="65"/>
                      </a:lnTo>
                      <a:lnTo>
                        <a:pt x="83" y="42"/>
                      </a:lnTo>
                      <a:lnTo>
                        <a:pt x="76" y="23"/>
                      </a:lnTo>
                      <a:lnTo>
                        <a:pt x="69" y="15"/>
                      </a:lnTo>
                      <a:lnTo>
                        <a:pt x="61" y="8"/>
                      </a:lnTo>
                      <a:lnTo>
                        <a:pt x="52" y="3"/>
                      </a:lnTo>
                      <a:lnTo>
                        <a:pt x="41" y="1"/>
                      </a:lnTo>
                      <a:lnTo>
                        <a:pt x="31" y="0"/>
                      </a:lnTo>
                      <a:lnTo>
                        <a:pt x="20" y="0"/>
                      </a:lnTo>
                      <a:lnTo>
                        <a:pt x="10"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5" name="Freeform 180"/>
                <p:cNvSpPr/>
                <p:nvPr/>
              </p:nvSpPr>
              <p:spPr bwMode="auto">
                <a:xfrm>
                  <a:off x="2742" y="2150"/>
                  <a:ext cx="112" cy="48"/>
                </a:xfrm>
                <a:custGeom>
                  <a:avLst/>
                  <a:gdLst>
                    <a:gd name="T0" fmla="*/ 1 w 223"/>
                    <a:gd name="T1" fmla="*/ 0 h 96"/>
                    <a:gd name="T2" fmla="*/ 1 w 223"/>
                    <a:gd name="T3" fmla="*/ 0 h 96"/>
                    <a:gd name="T4" fmla="*/ 1 w 223"/>
                    <a:gd name="T5" fmla="*/ 0 h 96"/>
                    <a:gd name="T6" fmla="*/ 1 w 223"/>
                    <a:gd name="T7" fmla="*/ 1 h 96"/>
                    <a:gd name="T8" fmla="*/ 1 w 223"/>
                    <a:gd name="T9" fmla="*/ 1 h 96"/>
                    <a:gd name="T10" fmla="*/ 1 w 223"/>
                    <a:gd name="T11" fmla="*/ 1 h 96"/>
                    <a:gd name="T12" fmla="*/ 1 w 223"/>
                    <a:gd name="T13" fmla="*/ 1 h 96"/>
                    <a:gd name="T14" fmla="*/ 1 w 223"/>
                    <a:gd name="T15" fmla="*/ 1 h 96"/>
                    <a:gd name="T16" fmla="*/ 1 w 223"/>
                    <a:gd name="T17" fmla="*/ 1 h 96"/>
                    <a:gd name="T18" fmla="*/ 1 w 223"/>
                    <a:gd name="T19" fmla="*/ 1 h 96"/>
                    <a:gd name="T20" fmla="*/ 1 w 223"/>
                    <a:gd name="T21" fmla="*/ 1 h 96"/>
                    <a:gd name="T22" fmla="*/ 1 w 223"/>
                    <a:gd name="T23" fmla="*/ 1 h 96"/>
                    <a:gd name="T24" fmla="*/ 1 w 223"/>
                    <a:gd name="T25" fmla="*/ 1 h 96"/>
                    <a:gd name="T26" fmla="*/ 1 w 223"/>
                    <a:gd name="T27" fmla="*/ 1 h 96"/>
                    <a:gd name="T28" fmla="*/ 1 w 223"/>
                    <a:gd name="T29" fmla="*/ 1 h 96"/>
                    <a:gd name="T30" fmla="*/ 1 w 223"/>
                    <a:gd name="T31" fmla="*/ 1 h 96"/>
                    <a:gd name="T32" fmla="*/ 0 w 223"/>
                    <a:gd name="T33" fmla="*/ 1 h 96"/>
                    <a:gd name="T34" fmla="*/ 0 w 223"/>
                    <a:gd name="T35" fmla="*/ 1 h 96"/>
                    <a:gd name="T36" fmla="*/ 0 w 223"/>
                    <a:gd name="T37" fmla="*/ 1 h 96"/>
                    <a:gd name="T38" fmla="*/ 0 w 223"/>
                    <a:gd name="T39" fmla="*/ 1 h 96"/>
                    <a:gd name="T40" fmla="*/ 1 w 223"/>
                    <a:gd name="T41" fmla="*/ 1 h 96"/>
                    <a:gd name="T42" fmla="*/ 1 w 223"/>
                    <a:gd name="T43" fmla="*/ 1 h 96"/>
                    <a:gd name="T44" fmla="*/ 1 w 223"/>
                    <a:gd name="T45" fmla="*/ 1 h 96"/>
                    <a:gd name="T46" fmla="*/ 1 w 223"/>
                    <a:gd name="T47" fmla="*/ 1 h 96"/>
                    <a:gd name="T48" fmla="*/ 1 w 223"/>
                    <a:gd name="T49" fmla="*/ 1 h 96"/>
                    <a:gd name="T50" fmla="*/ 1 w 223"/>
                    <a:gd name="T51" fmla="*/ 1 h 96"/>
                    <a:gd name="T52" fmla="*/ 1 w 223"/>
                    <a:gd name="T53" fmla="*/ 1 h 96"/>
                    <a:gd name="T54" fmla="*/ 1 w 223"/>
                    <a:gd name="T55" fmla="*/ 1 h 96"/>
                    <a:gd name="T56" fmla="*/ 1 w 223"/>
                    <a:gd name="T57" fmla="*/ 1 h 96"/>
                    <a:gd name="T58" fmla="*/ 1 w 223"/>
                    <a:gd name="T59" fmla="*/ 1 h 96"/>
                    <a:gd name="T60" fmla="*/ 1 w 223"/>
                    <a:gd name="T61" fmla="*/ 1 h 96"/>
                    <a:gd name="T62" fmla="*/ 1 w 223"/>
                    <a:gd name="T63" fmla="*/ 1 h 96"/>
                    <a:gd name="T64" fmla="*/ 1 w 223"/>
                    <a:gd name="T65" fmla="*/ 1 h 96"/>
                    <a:gd name="T66" fmla="*/ 1 w 223"/>
                    <a:gd name="T67" fmla="*/ 1 h 96"/>
                    <a:gd name="T68" fmla="*/ 1 w 223"/>
                    <a:gd name="T69" fmla="*/ 1 h 96"/>
                    <a:gd name="T70" fmla="*/ 1 w 223"/>
                    <a:gd name="T71" fmla="*/ 1 h 96"/>
                    <a:gd name="T72" fmla="*/ 1 w 223"/>
                    <a:gd name="T73" fmla="*/ 0 h 96"/>
                    <a:gd name="T74" fmla="*/ 1 w 223"/>
                    <a:gd name="T75" fmla="*/ 0 h 96"/>
                    <a:gd name="T76" fmla="*/ 1 w 223"/>
                    <a:gd name="T77" fmla="*/ 0 h 96"/>
                    <a:gd name="T78" fmla="*/ 1 w 223"/>
                    <a:gd name="T79" fmla="*/ 0 h 96"/>
                    <a:gd name="T80" fmla="*/ 1 w 223"/>
                    <a:gd name="T81" fmla="*/ 0 h 96"/>
                    <a:gd name="T82" fmla="*/ 1 w 223"/>
                    <a:gd name="T83" fmla="*/ 0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3"/>
                    <a:gd name="T127" fmla="*/ 0 h 96"/>
                    <a:gd name="T128" fmla="*/ 223 w 223"/>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3" h="96">
                      <a:moveTo>
                        <a:pt x="223" y="0"/>
                      </a:moveTo>
                      <a:lnTo>
                        <a:pt x="208" y="0"/>
                      </a:lnTo>
                      <a:lnTo>
                        <a:pt x="193" y="0"/>
                      </a:lnTo>
                      <a:lnTo>
                        <a:pt x="179" y="1"/>
                      </a:lnTo>
                      <a:lnTo>
                        <a:pt x="164" y="2"/>
                      </a:lnTo>
                      <a:lnTo>
                        <a:pt x="150" y="5"/>
                      </a:lnTo>
                      <a:lnTo>
                        <a:pt x="137" y="8"/>
                      </a:lnTo>
                      <a:lnTo>
                        <a:pt x="123" y="13"/>
                      </a:lnTo>
                      <a:lnTo>
                        <a:pt x="109" y="18"/>
                      </a:lnTo>
                      <a:lnTo>
                        <a:pt x="94" y="25"/>
                      </a:lnTo>
                      <a:lnTo>
                        <a:pt x="80" y="35"/>
                      </a:lnTo>
                      <a:lnTo>
                        <a:pt x="66" y="44"/>
                      </a:lnTo>
                      <a:lnTo>
                        <a:pt x="53" y="53"/>
                      </a:lnTo>
                      <a:lnTo>
                        <a:pt x="39" y="63"/>
                      </a:lnTo>
                      <a:lnTo>
                        <a:pt x="25" y="73"/>
                      </a:lnTo>
                      <a:lnTo>
                        <a:pt x="12" y="83"/>
                      </a:lnTo>
                      <a:lnTo>
                        <a:pt x="0" y="93"/>
                      </a:lnTo>
                      <a:lnTo>
                        <a:pt x="0" y="94"/>
                      </a:lnTo>
                      <a:lnTo>
                        <a:pt x="0" y="96"/>
                      </a:lnTo>
                      <a:lnTo>
                        <a:pt x="1" y="96"/>
                      </a:lnTo>
                      <a:lnTo>
                        <a:pt x="15" y="84"/>
                      </a:lnTo>
                      <a:lnTo>
                        <a:pt x="28" y="74"/>
                      </a:lnTo>
                      <a:lnTo>
                        <a:pt x="42" y="63"/>
                      </a:lnTo>
                      <a:lnTo>
                        <a:pt x="57" y="53"/>
                      </a:lnTo>
                      <a:lnTo>
                        <a:pt x="71" y="44"/>
                      </a:lnTo>
                      <a:lnTo>
                        <a:pt x="87" y="35"/>
                      </a:lnTo>
                      <a:lnTo>
                        <a:pt x="102" y="26"/>
                      </a:lnTo>
                      <a:lnTo>
                        <a:pt x="118" y="18"/>
                      </a:lnTo>
                      <a:lnTo>
                        <a:pt x="130" y="14"/>
                      </a:lnTo>
                      <a:lnTo>
                        <a:pt x="142" y="10"/>
                      </a:lnTo>
                      <a:lnTo>
                        <a:pt x="155" y="8"/>
                      </a:lnTo>
                      <a:lnTo>
                        <a:pt x="168" y="7"/>
                      </a:lnTo>
                      <a:lnTo>
                        <a:pt x="180" y="6"/>
                      </a:lnTo>
                      <a:lnTo>
                        <a:pt x="194" y="5"/>
                      </a:lnTo>
                      <a:lnTo>
                        <a:pt x="208" y="2"/>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6" name="Freeform 181"/>
                <p:cNvSpPr/>
                <p:nvPr/>
              </p:nvSpPr>
              <p:spPr bwMode="auto">
                <a:xfrm>
                  <a:off x="2711" y="2177"/>
                  <a:ext cx="108" cy="134"/>
                </a:xfrm>
                <a:custGeom>
                  <a:avLst/>
                  <a:gdLst>
                    <a:gd name="T0" fmla="*/ 0 w 217"/>
                    <a:gd name="T1" fmla="*/ 0 h 268"/>
                    <a:gd name="T2" fmla="*/ 0 w 217"/>
                    <a:gd name="T3" fmla="*/ 1 h 268"/>
                    <a:gd name="T4" fmla="*/ 0 w 217"/>
                    <a:gd name="T5" fmla="*/ 1 h 268"/>
                    <a:gd name="T6" fmla="*/ 0 w 217"/>
                    <a:gd name="T7" fmla="*/ 1 h 268"/>
                    <a:gd name="T8" fmla="*/ 0 w 217"/>
                    <a:gd name="T9" fmla="*/ 1 h 268"/>
                    <a:gd name="T10" fmla="*/ 0 w 217"/>
                    <a:gd name="T11" fmla="*/ 1 h 268"/>
                    <a:gd name="T12" fmla="*/ 0 w 217"/>
                    <a:gd name="T13" fmla="*/ 1 h 268"/>
                    <a:gd name="T14" fmla="*/ 0 w 217"/>
                    <a:gd name="T15" fmla="*/ 1 h 268"/>
                    <a:gd name="T16" fmla="*/ 0 w 217"/>
                    <a:gd name="T17" fmla="*/ 1 h 268"/>
                    <a:gd name="T18" fmla="*/ 0 w 217"/>
                    <a:gd name="T19" fmla="*/ 1 h 268"/>
                    <a:gd name="T20" fmla="*/ 0 w 217"/>
                    <a:gd name="T21" fmla="*/ 1 h 268"/>
                    <a:gd name="T22" fmla="*/ 0 w 217"/>
                    <a:gd name="T23" fmla="*/ 1 h 268"/>
                    <a:gd name="T24" fmla="*/ 0 w 217"/>
                    <a:gd name="T25" fmla="*/ 1 h 268"/>
                    <a:gd name="T26" fmla="*/ 0 w 217"/>
                    <a:gd name="T27" fmla="*/ 1 h 268"/>
                    <a:gd name="T28" fmla="*/ 0 w 217"/>
                    <a:gd name="T29" fmla="*/ 1 h 268"/>
                    <a:gd name="T30" fmla="*/ 0 w 217"/>
                    <a:gd name="T31" fmla="*/ 1 h 268"/>
                    <a:gd name="T32" fmla="*/ 0 w 217"/>
                    <a:gd name="T33" fmla="*/ 1 h 268"/>
                    <a:gd name="T34" fmla="*/ 0 w 217"/>
                    <a:gd name="T35" fmla="*/ 1 h 268"/>
                    <a:gd name="T36" fmla="*/ 0 w 217"/>
                    <a:gd name="T37" fmla="*/ 1 h 268"/>
                    <a:gd name="T38" fmla="*/ 0 w 217"/>
                    <a:gd name="T39" fmla="*/ 1 h 268"/>
                    <a:gd name="T40" fmla="*/ 0 w 217"/>
                    <a:gd name="T41" fmla="*/ 1 h 268"/>
                    <a:gd name="T42" fmla="*/ 0 w 217"/>
                    <a:gd name="T43" fmla="*/ 1 h 268"/>
                    <a:gd name="T44" fmla="*/ 0 w 217"/>
                    <a:gd name="T45" fmla="*/ 1 h 268"/>
                    <a:gd name="T46" fmla="*/ 0 w 217"/>
                    <a:gd name="T47" fmla="*/ 1 h 268"/>
                    <a:gd name="T48" fmla="*/ 0 w 217"/>
                    <a:gd name="T49" fmla="*/ 1 h 268"/>
                    <a:gd name="T50" fmla="*/ 0 w 217"/>
                    <a:gd name="T51" fmla="*/ 1 h 268"/>
                    <a:gd name="T52" fmla="*/ 0 w 217"/>
                    <a:gd name="T53" fmla="*/ 1 h 268"/>
                    <a:gd name="T54" fmla="*/ 0 w 217"/>
                    <a:gd name="T55" fmla="*/ 1 h 268"/>
                    <a:gd name="T56" fmla="*/ 0 w 217"/>
                    <a:gd name="T57" fmla="*/ 1 h 268"/>
                    <a:gd name="T58" fmla="*/ 0 w 217"/>
                    <a:gd name="T59" fmla="*/ 1 h 268"/>
                    <a:gd name="T60" fmla="*/ 0 w 217"/>
                    <a:gd name="T61" fmla="*/ 1 h 268"/>
                    <a:gd name="T62" fmla="*/ 0 w 217"/>
                    <a:gd name="T63" fmla="*/ 1 h 268"/>
                    <a:gd name="T64" fmla="*/ 0 w 217"/>
                    <a:gd name="T65" fmla="*/ 1 h 268"/>
                    <a:gd name="T66" fmla="*/ 0 w 217"/>
                    <a:gd name="T67" fmla="*/ 1 h 268"/>
                    <a:gd name="T68" fmla="*/ 0 w 217"/>
                    <a:gd name="T69" fmla="*/ 1 h 268"/>
                    <a:gd name="T70" fmla="*/ 0 w 217"/>
                    <a:gd name="T71" fmla="*/ 1 h 268"/>
                    <a:gd name="T72" fmla="*/ 0 w 217"/>
                    <a:gd name="T73" fmla="*/ 1 h 268"/>
                    <a:gd name="T74" fmla="*/ 0 w 217"/>
                    <a:gd name="T75" fmla="*/ 1 h 268"/>
                    <a:gd name="T76" fmla="*/ 0 w 217"/>
                    <a:gd name="T77" fmla="*/ 1 h 268"/>
                    <a:gd name="T78" fmla="*/ 0 w 217"/>
                    <a:gd name="T79" fmla="*/ 1 h 268"/>
                    <a:gd name="T80" fmla="*/ 0 w 217"/>
                    <a:gd name="T81" fmla="*/ 1 h 268"/>
                    <a:gd name="T82" fmla="*/ 0 w 217"/>
                    <a:gd name="T83" fmla="*/ 1 h 268"/>
                    <a:gd name="T84" fmla="*/ 0 w 217"/>
                    <a:gd name="T85" fmla="*/ 1 h 268"/>
                    <a:gd name="T86" fmla="*/ 0 w 217"/>
                    <a:gd name="T87" fmla="*/ 1 h 268"/>
                    <a:gd name="T88" fmla="*/ 0 w 217"/>
                    <a:gd name="T89" fmla="*/ 0 h 268"/>
                    <a:gd name="T90" fmla="*/ 0 w 217"/>
                    <a:gd name="T91" fmla="*/ 0 h 268"/>
                    <a:gd name="T92" fmla="*/ 0 w 217"/>
                    <a:gd name="T93" fmla="*/ 0 h 268"/>
                    <a:gd name="T94" fmla="*/ 0 w 217"/>
                    <a:gd name="T95" fmla="*/ 0 h 268"/>
                    <a:gd name="T96" fmla="*/ 0 w 217"/>
                    <a:gd name="T97" fmla="*/ 0 h 268"/>
                    <a:gd name="T98" fmla="*/ 0 w 217"/>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268"/>
                    <a:gd name="T152" fmla="*/ 217 w 217"/>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268">
                      <a:moveTo>
                        <a:pt x="217" y="0"/>
                      </a:moveTo>
                      <a:lnTo>
                        <a:pt x="203" y="2"/>
                      </a:lnTo>
                      <a:lnTo>
                        <a:pt x="190" y="5"/>
                      </a:lnTo>
                      <a:lnTo>
                        <a:pt x="178" y="9"/>
                      </a:lnTo>
                      <a:lnTo>
                        <a:pt x="166" y="13"/>
                      </a:lnTo>
                      <a:lnTo>
                        <a:pt x="155" y="17"/>
                      </a:lnTo>
                      <a:lnTo>
                        <a:pt x="143" y="23"/>
                      </a:lnTo>
                      <a:lnTo>
                        <a:pt x="132" y="29"/>
                      </a:lnTo>
                      <a:lnTo>
                        <a:pt x="120" y="35"/>
                      </a:lnTo>
                      <a:lnTo>
                        <a:pt x="111" y="40"/>
                      </a:lnTo>
                      <a:lnTo>
                        <a:pt x="103" y="47"/>
                      </a:lnTo>
                      <a:lnTo>
                        <a:pt x="95" y="54"/>
                      </a:lnTo>
                      <a:lnTo>
                        <a:pt x="87" y="63"/>
                      </a:lnTo>
                      <a:lnTo>
                        <a:pt x="79" y="73"/>
                      </a:lnTo>
                      <a:lnTo>
                        <a:pt x="71" y="81"/>
                      </a:lnTo>
                      <a:lnTo>
                        <a:pt x="64" y="90"/>
                      </a:lnTo>
                      <a:lnTo>
                        <a:pt x="57" y="98"/>
                      </a:lnTo>
                      <a:lnTo>
                        <a:pt x="42" y="116"/>
                      </a:lnTo>
                      <a:lnTo>
                        <a:pt x="29" y="135"/>
                      </a:lnTo>
                      <a:lnTo>
                        <a:pt x="19" y="156"/>
                      </a:lnTo>
                      <a:lnTo>
                        <a:pt x="11" y="176"/>
                      </a:lnTo>
                      <a:lnTo>
                        <a:pt x="5" y="197"/>
                      </a:lnTo>
                      <a:lnTo>
                        <a:pt x="0" y="220"/>
                      </a:lnTo>
                      <a:lnTo>
                        <a:pt x="0" y="243"/>
                      </a:lnTo>
                      <a:lnTo>
                        <a:pt x="2" y="266"/>
                      </a:lnTo>
                      <a:lnTo>
                        <a:pt x="3" y="268"/>
                      </a:lnTo>
                      <a:lnTo>
                        <a:pt x="5" y="267"/>
                      </a:lnTo>
                      <a:lnTo>
                        <a:pt x="7" y="265"/>
                      </a:lnTo>
                      <a:lnTo>
                        <a:pt x="8" y="262"/>
                      </a:lnTo>
                      <a:lnTo>
                        <a:pt x="8" y="233"/>
                      </a:lnTo>
                      <a:lnTo>
                        <a:pt x="12" y="206"/>
                      </a:lnTo>
                      <a:lnTo>
                        <a:pt x="19" y="181"/>
                      </a:lnTo>
                      <a:lnTo>
                        <a:pt x="29" y="158"/>
                      </a:lnTo>
                      <a:lnTo>
                        <a:pt x="42" y="135"/>
                      </a:lnTo>
                      <a:lnTo>
                        <a:pt x="56" y="113"/>
                      </a:lnTo>
                      <a:lnTo>
                        <a:pt x="73" y="91"/>
                      </a:lnTo>
                      <a:lnTo>
                        <a:pt x="90" y="69"/>
                      </a:lnTo>
                      <a:lnTo>
                        <a:pt x="104" y="55"/>
                      </a:lnTo>
                      <a:lnTo>
                        <a:pt x="118" y="44"/>
                      </a:lnTo>
                      <a:lnTo>
                        <a:pt x="133" y="33"/>
                      </a:lnTo>
                      <a:lnTo>
                        <a:pt x="149" y="25"/>
                      </a:lnTo>
                      <a:lnTo>
                        <a:pt x="165" y="18"/>
                      </a:lnTo>
                      <a:lnTo>
                        <a:pt x="182" y="13"/>
                      </a:lnTo>
                      <a:lnTo>
                        <a:pt x="200" y="6"/>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7" name="Freeform 182"/>
                <p:cNvSpPr/>
                <p:nvPr/>
              </p:nvSpPr>
              <p:spPr bwMode="auto">
                <a:xfrm>
                  <a:off x="2806" y="2597"/>
                  <a:ext cx="67" cy="20"/>
                </a:xfrm>
                <a:custGeom>
                  <a:avLst/>
                  <a:gdLst>
                    <a:gd name="T0" fmla="*/ 0 w 135"/>
                    <a:gd name="T1" fmla="*/ 1 h 40"/>
                    <a:gd name="T2" fmla="*/ 0 w 135"/>
                    <a:gd name="T3" fmla="*/ 1 h 40"/>
                    <a:gd name="T4" fmla="*/ 0 w 135"/>
                    <a:gd name="T5" fmla="*/ 1 h 40"/>
                    <a:gd name="T6" fmla="*/ 0 w 135"/>
                    <a:gd name="T7" fmla="*/ 1 h 40"/>
                    <a:gd name="T8" fmla="*/ 0 w 135"/>
                    <a:gd name="T9" fmla="*/ 1 h 40"/>
                    <a:gd name="T10" fmla="*/ 0 w 135"/>
                    <a:gd name="T11" fmla="*/ 1 h 40"/>
                    <a:gd name="T12" fmla="*/ 0 w 135"/>
                    <a:gd name="T13" fmla="*/ 1 h 40"/>
                    <a:gd name="T14" fmla="*/ 0 w 135"/>
                    <a:gd name="T15" fmla="*/ 1 h 40"/>
                    <a:gd name="T16" fmla="*/ 0 w 135"/>
                    <a:gd name="T17" fmla="*/ 1 h 40"/>
                    <a:gd name="T18" fmla="*/ 0 w 135"/>
                    <a:gd name="T19" fmla="*/ 1 h 40"/>
                    <a:gd name="T20" fmla="*/ 0 w 135"/>
                    <a:gd name="T21" fmla="*/ 1 h 40"/>
                    <a:gd name="T22" fmla="*/ 0 w 135"/>
                    <a:gd name="T23" fmla="*/ 1 h 40"/>
                    <a:gd name="T24" fmla="*/ 0 w 135"/>
                    <a:gd name="T25" fmla="*/ 1 h 40"/>
                    <a:gd name="T26" fmla="*/ 0 w 135"/>
                    <a:gd name="T27" fmla="*/ 1 h 40"/>
                    <a:gd name="T28" fmla="*/ 0 w 135"/>
                    <a:gd name="T29" fmla="*/ 1 h 40"/>
                    <a:gd name="T30" fmla="*/ 0 w 135"/>
                    <a:gd name="T31" fmla="*/ 1 h 40"/>
                    <a:gd name="T32" fmla="*/ 0 w 135"/>
                    <a:gd name="T33" fmla="*/ 1 h 40"/>
                    <a:gd name="T34" fmla="*/ 0 w 135"/>
                    <a:gd name="T35" fmla="*/ 1 h 40"/>
                    <a:gd name="T36" fmla="*/ 0 w 135"/>
                    <a:gd name="T37" fmla="*/ 1 h 40"/>
                    <a:gd name="T38" fmla="*/ 0 w 135"/>
                    <a:gd name="T39" fmla="*/ 1 h 40"/>
                    <a:gd name="T40" fmla="*/ 0 w 135"/>
                    <a:gd name="T41" fmla="*/ 1 h 40"/>
                    <a:gd name="T42" fmla="*/ 0 w 135"/>
                    <a:gd name="T43" fmla="*/ 1 h 40"/>
                    <a:gd name="T44" fmla="*/ 0 w 135"/>
                    <a:gd name="T45" fmla="*/ 1 h 40"/>
                    <a:gd name="T46" fmla="*/ 0 w 135"/>
                    <a:gd name="T47" fmla="*/ 0 h 40"/>
                    <a:gd name="T48" fmla="*/ 0 w 135"/>
                    <a:gd name="T49" fmla="*/ 1 h 40"/>
                    <a:gd name="T50" fmla="*/ 0 w 135"/>
                    <a:gd name="T51" fmla="*/ 1 h 40"/>
                    <a:gd name="T52" fmla="*/ 0 w 135"/>
                    <a:gd name="T53" fmla="*/ 1 h 40"/>
                    <a:gd name="T54" fmla="*/ 0 w 135"/>
                    <a:gd name="T55" fmla="*/ 1 h 40"/>
                    <a:gd name="T56" fmla="*/ 0 w 135"/>
                    <a:gd name="T57" fmla="*/ 1 h 40"/>
                    <a:gd name="T58" fmla="*/ 0 w 135"/>
                    <a:gd name="T59" fmla="*/ 1 h 40"/>
                    <a:gd name="T60" fmla="*/ 0 w 135"/>
                    <a:gd name="T61" fmla="*/ 1 h 40"/>
                    <a:gd name="T62" fmla="*/ 0 w 135"/>
                    <a:gd name="T63" fmla="*/ 1 h 40"/>
                    <a:gd name="T64" fmla="*/ 0 w 135"/>
                    <a:gd name="T65" fmla="*/ 1 h 40"/>
                    <a:gd name="T66" fmla="*/ 0 w 135"/>
                    <a:gd name="T67" fmla="*/ 1 h 40"/>
                    <a:gd name="T68" fmla="*/ 0 w 135"/>
                    <a:gd name="T69" fmla="*/ 1 h 40"/>
                    <a:gd name="T70" fmla="*/ 0 w 135"/>
                    <a:gd name="T71" fmla="*/ 1 h 40"/>
                    <a:gd name="T72" fmla="*/ 0 w 135"/>
                    <a:gd name="T73" fmla="*/ 1 h 40"/>
                    <a:gd name="T74" fmla="*/ 0 w 135"/>
                    <a:gd name="T75" fmla="*/ 1 h 40"/>
                    <a:gd name="T76" fmla="*/ 0 w 135"/>
                    <a:gd name="T77" fmla="*/ 1 h 40"/>
                    <a:gd name="T78" fmla="*/ 0 w 135"/>
                    <a:gd name="T79" fmla="*/ 1 h 40"/>
                    <a:gd name="T80" fmla="*/ 0 w 135"/>
                    <a:gd name="T81" fmla="*/ 1 h 40"/>
                    <a:gd name="T82" fmla="*/ 0 w 135"/>
                    <a:gd name="T83" fmla="*/ 1 h 40"/>
                    <a:gd name="T84" fmla="*/ 0 w 135"/>
                    <a:gd name="T85" fmla="*/ 1 h 40"/>
                    <a:gd name="T86" fmla="*/ 0 w 135"/>
                    <a:gd name="T87" fmla="*/ 1 h 40"/>
                    <a:gd name="T88" fmla="*/ 0 w 135"/>
                    <a:gd name="T89" fmla="*/ 1 h 40"/>
                    <a:gd name="T90" fmla="*/ 0 w 135"/>
                    <a:gd name="T91" fmla="*/ 1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40"/>
                    <a:gd name="T140" fmla="*/ 135 w 135"/>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40">
                      <a:moveTo>
                        <a:pt x="0" y="40"/>
                      </a:moveTo>
                      <a:lnTo>
                        <a:pt x="7" y="37"/>
                      </a:lnTo>
                      <a:lnTo>
                        <a:pt x="14" y="32"/>
                      </a:lnTo>
                      <a:lnTo>
                        <a:pt x="21" y="28"/>
                      </a:lnTo>
                      <a:lnTo>
                        <a:pt x="28" y="24"/>
                      </a:lnTo>
                      <a:lnTo>
                        <a:pt x="35" y="21"/>
                      </a:lnTo>
                      <a:lnTo>
                        <a:pt x="42" y="18"/>
                      </a:lnTo>
                      <a:lnTo>
                        <a:pt x="50" y="16"/>
                      </a:lnTo>
                      <a:lnTo>
                        <a:pt x="58" y="15"/>
                      </a:lnTo>
                      <a:lnTo>
                        <a:pt x="67" y="14"/>
                      </a:lnTo>
                      <a:lnTo>
                        <a:pt x="76" y="13"/>
                      </a:lnTo>
                      <a:lnTo>
                        <a:pt x="86" y="10"/>
                      </a:lnTo>
                      <a:lnTo>
                        <a:pt x="95" y="8"/>
                      </a:lnTo>
                      <a:lnTo>
                        <a:pt x="104" y="7"/>
                      </a:lnTo>
                      <a:lnTo>
                        <a:pt x="113" y="7"/>
                      </a:lnTo>
                      <a:lnTo>
                        <a:pt x="123" y="7"/>
                      </a:lnTo>
                      <a:lnTo>
                        <a:pt x="133" y="9"/>
                      </a:lnTo>
                      <a:lnTo>
                        <a:pt x="134" y="9"/>
                      </a:lnTo>
                      <a:lnTo>
                        <a:pt x="135" y="8"/>
                      </a:lnTo>
                      <a:lnTo>
                        <a:pt x="135" y="7"/>
                      </a:lnTo>
                      <a:lnTo>
                        <a:pt x="134" y="6"/>
                      </a:lnTo>
                      <a:lnTo>
                        <a:pt x="126" y="2"/>
                      </a:lnTo>
                      <a:lnTo>
                        <a:pt x="117" y="1"/>
                      </a:lnTo>
                      <a:lnTo>
                        <a:pt x="109" y="0"/>
                      </a:lnTo>
                      <a:lnTo>
                        <a:pt x="101" y="1"/>
                      </a:lnTo>
                      <a:lnTo>
                        <a:pt x="91" y="2"/>
                      </a:lnTo>
                      <a:lnTo>
                        <a:pt x="83" y="5"/>
                      </a:lnTo>
                      <a:lnTo>
                        <a:pt x="74" y="7"/>
                      </a:lnTo>
                      <a:lnTo>
                        <a:pt x="66" y="9"/>
                      </a:lnTo>
                      <a:lnTo>
                        <a:pt x="59" y="10"/>
                      </a:lnTo>
                      <a:lnTo>
                        <a:pt x="52" y="13"/>
                      </a:lnTo>
                      <a:lnTo>
                        <a:pt x="44" y="14"/>
                      </a:lnTo>
                      <a:lnTo>
                        <a:pt x="37" y="16"/>
                      </a:lnTo>
                      <a:lnTo>
                        <a:pt x="33" y="18"/>
                      </a:lnTo>
                      <a:lnTo>
                        <a:pt x="27" y="21"/>
                      </a:lnTo>
                      <a:lnTo>
                        <a:pt x="23" y="24"/>
                      </a:lnTo>
                      <a:lnTo>
                        <a:pt x="19" y="27"/>
                      </a:lnTo>
                      <a:lnTo>
                        <a:pt x="14" y="30"/>
                      </a:lnTo>
                      <a:lnTo>
                        <a:pt x="10" y="33"/>
                      </a:lnTo>
                      <a:lnTo>
                        <a:pt x="5" y="37"/>
                      </a:lnTo>
                      <a:lnTo>
                        <a:pt x="0" y="39"/>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8" name="Freeform 183"/>
                <p:cNvSpPr/>
                <p:nvPr/>
              </p:nvSpPr>
              <p:spPr bwMode="auto">
                <a:xfrm>
                  <a:off x="2806" y="2586"/>
                  <a:ext cx="57" cy="15"/>
                </a:xfrm>
                <a:custGeom>
                  <a:avLst/>
                  <a:gdLst>
                    <a:gd name="T0" fmla="*/ 0 w 116"/>
                    <a:gd name="T1" fmla="*/ 1 h 30"/>
                    <a:gd name="T2" fmla="*/ 0 w 116"/>
                    <a:gd name="T3" fmla="*/ 1 h 30"/>
                    <a:gd name="T4" fmla="*/ 0 w 116"/>
                    <a:gd name="T5" fmla="*/ 1 h 30"/>
                    <a:gd name="T6" fmla="*/ 0 w 116"/>
                    <a:gd name="T7" fmla="*/ 1 h 30"/>
                    <a:gd name="T8" fmla="*/ 0 w 116"/>
                    <a:gd name="T9" fmla="*/ 1 h 30"/>
                    <a:gd name="T10" fmla="*/ 0 w 116"/>
                    <a:gd name="T11" fmla="*/ 1 h 30"/>
                    <a:gd name="T12" fmla="*/ 0 w 116"/>
                    <a:gd name="T13" fmla="*/ 1 h 30"/>
                    <a:gd name="T14" fmla="*/ 0 w 116"/>
                    <a:gd name="T15" fmla="*/ 1 h 30"/>
                    <a:gd name="T16" fmla="*/ 0 w 116"/>
                    <a:gd name="T17" fmla="*/ 1 h 30"/>
                    <a:gd name="T18" fmla="*/ 0 w 116"/>
                    <a:gd name="T19" fmla="*/ 1 h 30"/>
                    <a:gd name="T20" fmla="*/ 0 w 116"/>
                    <a:gd name="T21" fmla="*/ 1 h 30"/>
                    <a:gd name="T22" fmla="*/ 0 w 116"/>
                    <a:gd name="T23" fmla="*/ 1 h 30"/>
                    <a:gd name="T24" fmla="*/ 0 w 116"/>
                    <a:gd name="T25" fmla="*/ 1 h 30"/>
                    <a:gd name="T26" fmla="*/ 0 w 116"/>
                    <a:gd name="T27" fmla="*/ 1 h 30"/>
                    <a:gd name="T28" fmla="*/ 0 w 116"/>
                    <a:gd name="T29" fmla="*/ 1 h 30"/>
                    <a:gd name="T30" fmla="*/ 0 w 116"/>
                    <a:gd name="T31" fmla="*/ 1 h 30"/>
                    <a:gd name="T32" fmla="*/ 0 w 116"/>
                    <a:gd name="T33" fmla="*/ 1 h 30"/>
                    <a:gd name="T34" fmla="*/ 0 w 116"/>
                    <a:gd name="T35" fmla="*/ 1 h 30"/>
                    <a:gd name="T36" fmla="*/ 0 w 116"/>
                    <a:gd name="T37" fmla="*/ 1 h 30"/>
                    <a:gd name="T38" fmla="*/ 0 w 116"/>
                    <a:gd name="T39" fmla="*/ 1 h 30"/>
                    <a:gd name="T40" fmla="*/ 0 w 116"/>
                    <a:gd name="T41" fmla="*/ 1 h 30"/>
                    <a:gd name="T42" fmla="*/ 0 w 116"/>
                    <a:gd name="T43" fmla="*/ 1 h 30"/>
                    <a:gd name="T44" fmla="*/ 0 w 116"/>
                    <a:gd name="T45" fmla="*/ 1 h 30"/>
                    <a:gd name="T46" fmla="*/ 0 w 116"/>
                    <a:gd name="T47" fmla="*/ 1 h 30"/>
                    <a:gd name="T48" fmla="*/ 0 w 116"/>
                    <a:gd name="T49" fmla="*/ 1 h 30"/>
                    <a:gd name="T50" fmla="*/ 0 w 116"/>
                    <a:gd name="T51" fmla="*/ 0 h 30"/>
                    <a:gd name="T52" fmla="*/ 0 w 116"/>
                    <a:gd name="T53" fmla="*/ 0 h 30"/>
                    <a:gd name="T54" fmla="*/ 0 w 116"/>
                    <a:gd name="T55" fmla="*/ 1 h 30"/>
                    <a:gd name="T56" fmla="*/ 0 w 116"/>
                    <a:gd name="T57" fmla="*/ 1 h 30"/>
                    <a:gd name="T58" fmla="*/ 0 w 116"/>
                    <a:gd name="T59" fmla="*/ 1 h 30"/>
                    <a:gd name="T60" fmla="*/ 0 w 116"/>
                    <a:gd name="T61" fmla="*/ 1 h 30"/>
                    <a:gd name="T62" fmla="*/ 0 w 116"/>
                    <a:gd name="T63" fmla="*/ 1 h 30"/>
                    <a:gd name="T64" fmla="*/ 0 w 116"/>
                    <a:gd name="T65" fmla="*/ 1 h 30"/>
                    <a:gd name="T66" fmla="*/ 0 w 116"/>
                    <a:gd name="T67" fmla="*/ 1 h 30"/>
                    <a:gd name="T68" fmla="*/ 0 w 116"/>
                    <a:gd name="T69" fmla="*/ 1 h 30"/>
                    <a:gd name="T70" fmla="*/ 0 w 116"/>
                    <a:gd name="T71" fmla="*/ 1 h 30"/>
                    <a:gd name="T72" fmla="*/ 0 w 116"/>
                    <a:gd name="T73" fmla="*/ 1 h 30"/>
                    <a:gd name="T74" fmla="*/ 0 w 116"/>
                    <a:gd name="T75" fmla="*/ 1 h 30"/>
                    <a:gd name="T76" fmla="*/ 0 w 116"/>
                    <a:gd name="T77" fmla="*/ 1 h 30"/>
                    <a:gd name="T78" fmla="*/ 0 w 116"/>
                    <a:gd name="T79" fmla="*/ 1 h 30"/>
                    <a:gd name="T80" fmla="*/ 0 w 116"/>
                    <a:gd name="T81" fmla="*/ 1 h 30"/>
                    <a:gd name="T82" fmla="*/ 0 w 116"/>
                    <a:gd name="T83" fmla="*/ 1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30"/>
                    <a:gd name="T128" fmla="*/ 116 w 116"/>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30">
                      <a:moveTo>
                        <a:pt x="0" y="30"/>
                      </a:moveTo>
                      <a:lnTo>
                        <a:pt x="6" y="28"/>
                      </a:lnTo>
                      <a:lnTo>
                        <a:pt x="12" y="27"/>
                      </a:lnTo>
                      <a:lnTo>
                        <a:pt x="17" y="24"/>
                      </a:lnTo>
                      <a:lnTo>
                        <a:pt x="22" y="22"/>
                      </a:lnTo>
                      <a:lnTo>
                        <a:pt x="28" y="20"/>
                      </a:lnTo>
                      <a:lnTo>
                        <a:pt x="34" y="19"/>
                      </a:lnTo>
                      <a:lnTo>
                        <a:pt x="40" y="16"/>
                      </a:lnTo>
                      <a:lnTo>
                        <a:pt x="45" y="15"/>
                      </a:lnTo>
                      <a:lnTo>
                        <a:pt x="53" y="13"/>
                      </a:lnTo>
                      <a:lnTo>
                        <a:pt x="61" y="12"/>
                      </a:lnTo>
                      <a:lnTo>
                        <a:pt x="70" y="12"/>
                      </a:lnTo>
                      <a:lnTo>
                        <a:pt x="78" y="12"/>
                      </a:lnTo>
                      <a:lnTo>
                        <a:pt x="86" y="13"/>
                      </a:lnTo>
                      <a:lnTo>
                        <a:pt x="94" y="14"/>
                      </a:lnTo>
                      <a:lnTo>
                        <a:pt x="103" y="15"/>
                      </a:lnTo>
                      <a:lnTo>
                        <a:pt x="111" y="17"/>
                      </a:lnTo>
                      <a:lnTo>
                        <a:pt x="113" y="17"/>
                      </a:lnTo>
                      <a:lnTo>
                        <a:pt x="114" y="15"/>
                      </a:lnTo>
                      <a:lnTo>
                        <a:pt x="116" y="12"/>
                      </a:lnTo>
                      <a:lnTo>
                        <a:pt x="114" y="11"/>
                      </a:lnTo>
                      <a:lnTo>
                        <a:pt x="108" y="7"/>
                      </a:lnTo>
                      <a:lnTo>
                        <a:pt x="101" y="5"/>
                      </a:lnTo>
                      <a:lnTo>
                        <a:pt x="95" y="2"/>
                      </a:lnTo>
                      <a:lnTo>
                        <a:pt x="88" y="1"/>
                      </a:lnTo>
                      <a:lnTo>
                        <a:pt x="81" y="0"/>
                      </a:lnTo>
                      <a:lnTo>
                        <a:pt x="74" y="0"/>
                      </a:lnTo>
                      <a:lnTo>
                        <a:pt x="67" y="1"/>
                      </a:lnTo>
                      <a:lnTo>
                        <a:pt x="60" y="2"/>
                      </a:lnTo>
                      <a:lnTo>
                        <a:pt x="53" y="5"/>
                      </a:lnTo>
                      <a:lnTo>
                        <a:pt x="45" y="7"/>
                      </a:lnTo>
                      <a:lnTo>
                        <a:pt x="37" y="9"/>
                      </a:lnTo>
                      <a:lnTo>
                        <a:pt x="30" y="12"/>
                      </a:lnTo>
                      <a:lnTo>
                        <a:pt x="22" y="16"/>
                      </a:lnTo>
                      <a:lnTo>
                        <a:pt x="15" y="21"/>
                      </a:lnTo>
                      <a:lnTo>
                        <a:pt x="8" y="26"/>
                      </a:lnTo>
                      <a:lnTo>
                        <a:pt x="0" y="2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99" name="Freeform 184"/>
                <p:cNvSpPr/>
                <p:nvPr/>
              </p:nvSpPr>
              <p:spPr bwMode="auto">
                <a:xfrm>
                  <a:off x="2663" y="2148"/>
                  <a:ext cx="37" cy="292"/>
                </a:xfrm>
                <a:custGeom>
                  <a:avLst/>
                  <a:gdLst>
                    <a:gd name="T0" fmla="*/ 1 w 72"/>
                    <a:gd name="T1" fmla="*/ 0 h 586"/>
                    <a:gd name="T2" fmla="*/ 1 w 72"/>
                    <a:gd name="T3" fmla="*/ 0 h 586"/>
                    <a:gd name="T4" fmla="*/ 1 w 72"/>
                    <a:gd name="T5" fmla="*/ 0 h 586"/>
                    <a:gd name="T6" fmla="*/ 1 w 72"/>
                    <a:gd name="T7" fmla="*/ 0 h 586"/>
                    <a:gd name="T8" fmla="*/ 0 w 72"/>
                    <a:gd name="T9" fmla="*/ 1 h 586"/>
                    <a:gd name="T10" fmla="*/ 1 w 72"/>
                    <a:gd name="T11" fmla="*/ 1 h 586"/>
                    <a:gd name="T12" fmla="*/ 1 w 72"/>
                    <a:gd name="T13" fmla="*/ 1 h 586"/>
                    <a:gd name="T14" fmla="*/ 1 w 72"/>
                    <a:gd name="T15" fmla="*/ 1 h 586"/>
                    <a:gd name="T16" fmla="*/ 1 w 72"/>
                    <a:gd name="T17" fmla="*/ 2 h 586"/>
                    <a:gd name="T18" fmla="*/ 1 w 72"/>
                    <a:gd name="T19" fmla="*/ 2 h 586"/>
                    <a:gd name="T20" fmla="*/ 1 w 72"/>
                    <a:gd name="T21" fmla="*/ 2 h 586"/>
                    <a:gd name="T22" fmla="*/ 1 w 72"/>
                    <a:gd name="T23" fmla="*/ 2 h 586"/>
                    <a:gd name="T24" fmla="*/ 1 w 72"/>
                    <a:gd name="T25" fmla="*/ 2 h 586"/>
                    <a:gd name="T26" fmla="*/ 1 w 72"/>
                    <a:gd name="T27" fmla="*/ 2 h 586"/>
                    <a:gd name="T28" fmla="*/ 1 w 72"/>
                    <a:gd name="T29" fmla="*/ 2 h 586"/>
                    <a:gd name="T30" fmla="*/ 1 w 72"/>
                    <a:gd name="T31" fmla="*/ 1 h 586"/>
                    <a:gd name="T32" fmla="*/ 1 w 72"/>
                    <a:gd name="T33" fmla="*/ 1 h 586"/>
                    <a:gd name="T34" fmla="*/ 1 w 72"/>
                    <a:gd name="T35" fmla="*/ 1 h 586"/>
                    <a:gd name="T36" fmla="*/ 1 w 72"/>
                    <a:gd name="T37" fmla="*/ 1 h 586"/>
                    <a:gd name="T38" fmla="*/ 1 w 72"/>
                    <a:gd name="T39" fmla="*/ 1 h 586"/>
                    <a:gd name="T40" fmla="*/ 1 w 72"/>
                    <a:gd name="T41" fmla="*/ 1 h 586"/>
                    <a:gd name="T42" fmla="*/ 1 w 72"/>
                    <a:gd name="T43" fmla="*/ 1 h 586"/>
                    <a:gd name="T44" fmla="*/ 1 w 72"/>
                    <a:gd name="T45" fmla="*/ 0 h 586"/>
                    <a:gd name="T46" fmla="*/ 1 w 72"/>
                    <a:gd name="T47" fmla="*/ 0 h 586"/>
                    <a:gd name="T48" fmla="*/ 1 w 72"/>
                    <a:gd name="T49" fmla="*/ 0 h 586"/>
                    <a:gd name="T50" fmla="*/ 1 w 72"/>
                    <a:gd name="T51" fmla="*/ 0 h 586"/>
                    <a:gd name="T52" fmla="*/ 1 w 72"/>
                    <a:gd name="T53" fmla="*/ 0 h 586"/>
                    <a:gd name="T54" fmla="*/ 1 w 72"/>
                    <a:gd name="T55" fmla="*/ 0 h 586"/>
                    <a:gd name="T56" fmla="*/ 1 w 72"/>
                    <a:gd name="T57" fmla="*/ 0 h 586"/>
                    <a:gd name="T58" fmla="*/ 1 w 72"/>
                    <a:gd name="T59" fmla="*/ 0 h 586"/>
                    <a:gd name="T60" fmla="*/ 1 w 72"/>
                    <a:gd name="T61" fmla="*/ 0 h 586"/>
                    <a:gd name="T62" fmla="*/ 1 w 72"/>
                    <a:gd name="T63" fmla="*/ 0 h 586"/>
                    <a:gd name="T64" fmla="*/ 1 w 72"/>
                    <a:gd name="T65" fmla="*/ 0 h 586"/>
                    <a:gd name="T66" fmla="*/ 1 w 72"/>
                    <a:gd name="T67" fmla="*/ 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586"/>
                    <a:gd name="T104" fmla="*/ 72 w 72"/>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586">
                      <a:moveTo>
                        <a:pt x="72" y="0"/>
                      </a:moveTo>
                      <a:lnTo>
                        <a:pt x="38" y="67"/>
                      </a:lnTo>
                      <a:lnTo>
                        <a:pt x="15" y="136"/>
                      </a:lnTo>
                      <a:lnTo>
                        <a:pt x="3" y="209"/>
                      </a:lnTo>
                      <a:lnTo>
                        <a:pt x="0" y="284"/>
                      </a:lnTo>
                      <a:lnTo>
                        <a:pt x="6" y="359"/>
                      </a:lnTo>
                      <a:lnTo>
                        <a:pt x="17" y="435"/>
                      </a:lnTo>
                      <a:lnTo>
                        <a:pt x="33" y="510"/>
                      </a:lnTo>
                      <a:lnTo>
                        <a:pt x="54" y="584"/>
                      </a:lnTo>
                      <a:lnTo>
                        <a:pt x="55" y="586"/>
                      </a:lnTo>
                      <a:lnTo>
                        <a:pt x="56" y="584"/>
                      </a:lnTo>
                      <a:lnTo>
                        <a:pt x="59" y="583"/>
                      </a:lnTo>
                      <a:lnTo>
                        <a:pt x="59" y="582"/>
                      </a:lnTo>
                      <a:lnTo>
                        <a:pt x="52" y="551"/>
                      </a:lnTo>
                      <a:lnTo>
                        <a:pt x="45" y="520"/>
                      </a:lnTo>
                      <a:lnTo>
                        <a:pt x="37" y="490"/>
                      </a:lnTo>
                      <a:lnTo>
                        <a:pt x="29" y="459"/>
                      </a:lnTo>
                      <a:lnTo>
                        <a:pt x="22" y="424"/>
                      </a:lnTo>
                      <a:lnTo>
                        <a:pt x="18" y="389"/>
                      </a:lnTo>
                      <a:lnTo>
                        <a:pt x="15" y="353"/>
                      </a:lnTo>
                      <a:lnTo>
                        <a:pt x="13" y="318"/>
                      </a:lnTo>
                      <a:lnTo>
                        <a:pt x="9" y="277"/>
                      </a:lnTo>
                      <a:lnTo>
                        <a:pt x="9" y="235"/>
                      </a:lnTo>
                      <a:lnTo>
                        <a:pt x="13" y="195"/>
                      </a:lnTo>
                      <a:lnTo>
                        <a:pt x="18" y="155"/>
                      </a:lnTo>
                      <a:lnTo>
                        <a:pt x="28" y="115"/>
                      </a:lnTo>
                      <a:lnTo>
                        <a:pt x="40" y="76"/>
                      </a:lnTo>
                      <a:lnTo>
                        <a:pt x="55" y="38"/>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0" name="Freeform 185"/>
                <p:cNvSpPr/>
                <p:nvPr/>
              </p:nvSpPr>
              <p:spPr bwMode="auto">
                <a:xfrm>
                  <a:off x="2480" y="2436"/>
                  <a:ext cx="221" cy="127"/>
                </a:xfrm>
                <a:custGeom>
                  <a:avLst/>
                  <a:gdLst>
                    <a:gd name="T0" fmla="*/ 1 w 442"/>
                    <a:gd name="T1" fmla="*/ 1 h 253"/>
                    <a:gd name="T2" fmla="*/ 1 w 442"/>
                    <a:gd name="T3" fmla="*/ 1 h 253"/>
                    <a:gd name="T4" fmla="*/ 1 w 442"/>
                    <a:gd name="T5" fmla="*/ 1 h 253"/>
                    <a:gd name="T6" fmla="*/ 1 w 442"/>
                    <a:gd name="T7" fmla="*/ 1 h 253"/>
                    <a:gd name="T8" fmla="*/ 1 w 442"/>
                    <a:gd name="T9" fmla="*/ 1 h 253"/>
                    <a:gd name="T10" fmla="*/ 1 w 442"/>
                    <a:gd name="T11" fmla="*/ 1 h 253"/>
                    <a:gd name="T12" fmla="*/ 1 w 442"/>
                    <a:gd name="T13" fmla="*/ 1 h 253"/>
                    <a:gd name="T14" fmla="*/ 2 w 442"/>
                    <a:gd name="T15" fmla="*/ 1 h 253"/>
                    <a:gd name="T16" fmla="*/ 2 w 442"/>
                    <a:gd name="T17" fmla="*/ 1 h 253"/>
                    <a:gd name="T18" fmla="*/ 2 w 442"/>
                    <a:gd name="T19" fmla="*/ 1 h 253"/>
                    <a:gd name="T20" fmla="*/ 2 w 442"/>
                    <a:gd name="T21" fmla="*/ 1 h 253"/>
                    <a:gd name="T22" fmla="*/ 2 w 442"/>
                    <a:gd name="T23" fmla="*/ 1 h 253"/>
                    <a:gd name="T24" fmla="*/ 2 w 442"/>
                    <a:gd name="T25" fmla="*/ 1 h 253"/>
                    <a:gd name="T26" fmla="*/ 2 w 442"/>
                    <a:gd name="T27" fmla="*/ 1 h 253"/>
                    <a:gd name="T28" fmla="*/ 2 w 442"/>
                    <a:gd name="T29" fmla="*/ 1 h 253"/>
                    <a:gd name="T30" fmla="*/ 2 w 442"/>
                    <a:gd name="T31" fmla="*/ 1 h 253"/>
                    <a:gd name="T32" fmla="*/ 2 w 442"/>
                    <a:gd name="T33" fmla="*/ 1 h 253"/>
                    <a:gd name="T34" fmla="*/ 2 w 442"/>
                    <a:gd name="T35" fmla="*/ 1 h 253"/>
                    <a:gd name="T36" fmla="*/ 2 w 442"/>
                    <a:gd name="T37" fmla="*/ 1 h 253"/>
                    <a:gd name="T38" fmla="*/ 2 w 442"/>
                    <a:gd name="T39" fmla="*/ 1 h 253"/>
                    <a:gd name="T40" fmla="*/ 2 w 442"/>
                    <a:gd name="T41" fmla="*/ 1 h 253"/>
                    <a:gd name="T42" fmla="*/ 1 w 442"/>
                    <a:gd name="T43" fmla="*/ 1 h 253"/>
                    <a:gd name="T44" fmla="*/ 1 w 442"/>
                    <a:gd name="T45" fmla="*/ 1 h 253"/>
                    <a:gd name="T46" fmla="*/ 1 w 442"/>
                    <a:gd name="T47" fmla="*/ 1 h 253"/>
                    <a:gd name="T48" fmla="*/ 1 w 442"/>
                    <a:gd name="T49" fmla="*/ 1 h 253"/>
                    <a:gd name="T50" fmla="*/ 1 w 442"/>
                    <a:gd name="T51" fmla="*/ 1 h 253"/>
                    <a:gd name="T52" fmla="*/ 1 w 442"/>
                    <a:gd name="T53" fmla="*/ 1 h 253"/>
                    <a:gd name="T54" fmla="*/ 1 w 442"/>
                    <a:gd name="T55" fmla="*/ 1 h 253"/>
                    <a:gd name="T56" fmla="*/ 1 w 442"/>
                    <a:gd name="T57" fmla="*/ 1 h 253"/>
                    <a:gd name="T58" fmla="*/ 1 w 442"/>
                    <a:gd name="T59" fmla="*/ 1 h 253"/>
                    <a:gd name="T60" fmla="*/ 0 w 442"/>
                    <a:gd name="T61" fmla="*/ 0 h 253"/>
                    <a:gd name="T62" fmla="*/ 0 w 442"/>
                    <a:gd name="T63" fmla="*/ 0 h 253"/>
                    <a:gd name="T64" fmla="*/ 0 w 442"/>
                    <a:gd name="T65" fmla="*/ 0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2"/>
                    <a:gd name="T100" fmla="*/ 0 h 253"/>
                    <a:gd name="T101" fmla="*/ 442 w 442"/>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2" h="253">
                      <a:moveTo>
                        <a:pt x="0" y="0"/>
                      </a:moveTo>
                      <a:lnTo>
                        <a:pt x="15" y="20"/>
                      </a:lnTo>
                      <a:lnTo>
                        <a:pt x="29" y="41"/>
                      </a:lnTo>
                      <a:lnTo>
                        <a:pt x="46" y="62"/>
                      </a:lnTo>
                      <a:lnTo>
                        <a:pt x="62" y="81"/>
                      </a:lnTo>
                      <a:lnTo>
                        <a:pt x="79" y="101"/>
                      </a:lnTo>
                      <a:lnTo>
                        <a:pt x="97" y="121"/>
                      </a:lnTo>
                      <a:lnTo>
                        <a:pt x="116" y="139"/>
                      </a:lnTo>
                      <a:lnTo>
                        <a:pt x="134" y="156"/>
                      </a:lnTo>
                      <a:lnTo>
                        <a:pt x="154" y="174"/>
                      </a:lnTo>
                      <a:lnTo>
                        <a:pt x="175" y="189"/>
                      </a:lnTo>
                      <a:lnTo>
                        <a:pt x="196" y="204"/>
                      </a:lnTo>
                      <a:lnTo>
                        <a:pt x="218" y="216"/>
                      </a:lnTo>
                      <a:lnTo>
                        <a:pt x="241" y="228"/>
                      </a:lnTo>
                      <a:lnTo>
                        <a:pt x="264" y="238"/>
                      </a:lnTo>
                      <a:lnTo>
                        <a:pt x="290" y="246"/>
                      </a:lnTo>
                      <a:lnTo>
                        <a:pt x="315" y="252"/>
                      </a:lnTo>
                      <a:lnTo>
                        <a:pt x="346" y="253"/>
                      </a:lnTo>
                      <a:lnTo>
                        <a:pt x="374" y="246"/>
                      </a:lnTo>
                      <a:lnTo>
                        <a:pt x="398" y="232"/>
                      </a:lnTo>
                      <a:lnTo>
                        <a:pt x="418" y="212"/>
                      </a:lnTo>
                      <a:lnTo>
                        <a:pt x="431" y="187"/>
                      </a:lnTo>
                      <a:lnTo>
                        <a:pt x="439" y="160"/>
                      </a:lnTo>
                      <a:lnTo>
                        <a:pt x="442" y="131"/>
                      </a:lnTo>
                      <a:lnTo>
                        <a:pt x="437" y="102"/>
                      </a:lnTo>
                      <a:lnTo>
                        <a:pt x="434" y="99"/>
                      </a:lnTo>
                      <a:lnTo>
                        <a:pt x="428" y="100"/>
                      </a:lnTo>
                      <a:lnTo>
                        <a:pt x="423" y="104"/>
                      </a:lnTo>
                      <a:lnTo>
                        <a:pt x="421" y="109"/>
                      </a:lnTo>
                      <a:lnTo>
                        <a:pt x="421" y="125"/>
                      </a:lnTo>
                      <a:lnTo>
                        <a:pt x="420" y="142"/>
                      </a:lnTo>
                      <a:lnTo>
                        <a:pt x="418" y="159"/>
                      </a:lnTo>
                      <a:lnTo>
                        <a:pt x="413" y="175"/>
                      </a:lnTo>
                      <a:lnTo>
                        <a:pt x="406" y="191"/>
                      </a:lnTo>
                      <a:lnTo>
                        <a:pt x="397" y="204"/>
                      </a:lnTo>
                      <a:lnTo>
                        <a:pt x="384" y="215"/>
                      </a:lnTo>
                      <a:lnTo>
                        <a:pt x="369" y="224"/>
                      </a:lnTo>
                      <a:lnTo>
                        <a:pt x="351" y="229"/>
                      </a:lnTo>
                      <a:lnTo>
                        <a:pt x="331" y="230"/>
                      </a:lnTo>
                      <a:lnTo>
                        <a:pt x="312" y="228"/>
                      </a:lnTo>
                      <a:lnTo>
                        <a:pt x="292" y="222"/>
                      </a:lnTo>
                      <a:lnTo>
                        <a:pt x="271" y="215"/>
                      </a:lnTo>
                      <a:lnTo>
                        <a:pt x="253" y="207"/>
                      </a:lnTo>
                      <a:lnTo>
                        <a:pt x="234" y="199"/>
                      </a:lnTo>
                      <a:lnTo>
                        <a:pt x="217" y="191"/>
                      </a:lnTo>
                      <a:lnTo>
                        <a:pt x="200" y="183"/>
                      </a:lnTo>
                      <a:lnTo>
                        <a:pt x="184" y="175"/>
                      </a:lnTo>
                      <a:lnTo>
                        <a:pt x="168" y="165"/>
                      </a:lnTo>
                      <a:lnTo>
                        <a:pt x="153" y="155"/>
                      </a:lnTo>
                      <a:lnTo>
                        <a:pt x="138" y="145"/>
                      </a:lnTo>
                      <a:lnTo>
                        <a:pt x="124" y="133"/>
                      </a:lnTo>
                      <a:lnTo>
                        <a:pt x="110" y="122"/>
                      </a:lnTo>
                      <a:lnTo>
                        <a:pt x="96" y="109"/>
                      </a:lnTo>
                      <a:lnTo>
                        <a:pt x="84" y="96"/>
                      </a:lnTo>
                      <a:lnTo>
                        <a:pt x="71" y="84"/>
                      </a:lnTo>
                      <a:lnTo>
                        <a:pt x="58" y="71"/>
                      </a:lnTo>
                      <a:lnTo>
                        <a:pt x="47" y="57"/>
                      </a:lnTo>
                      <a:lnTo>
                        <a:pt x="34" y="43"/>
                      </a:lnTo>
                      <a:lnTo>
                        <a:pt x="23" y="28"/>
                      </a:lnTo>
                      <a:lnTo>
                        <a:pt x="11"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1" name="Freeform 186"/>
                <p:cNvSpPr/>
                <p:nvPr/>
              </p:nvSpPr>
              <p:spPr bwMode="auto">
                <a:xfrm>
                  <a:off x="2522" y="2532"/>
                  <a:ext cx="161" cy="102"/>
                </a:xfrm>
                <a:custGeom>
                  <a:avLst/>
                  <a:gdLst>
                    <a:gd name="T0" fmla="*/ 0 w 321"/>
                    <a:gd name="T1" fmla="*/ 0 h 204"/>
                    <a:gd name="T2" fmla="*/ 1 w 321"/>
                    <a:gd name="T3" fmla="*/ 1 h 204"/>
                    <a:gd name="T4" fmla="*/ 1 w 321"/>
                    <a:gd name="T5" fmla="*/ 1 h 204"/>
                    <a:gd name="T6" fmla="*/ 1 w 321"/>
                    <a:gd name="T7" fmla="*/ 1 h 204"/>
                    <a:gd name="T8" fmla="*/ 1 w 321"/>
                    <a:gd name="T9" fmla="*/ 1 h 204"/>
                    <a:gd name="T10" fmla="*/ 1 w 321"/>
                    <a:gd name="T11" fmla="*/ 1 h 204"/>
                    <a:gd name="T12" fmla="*/ 1 w 321"/>
                    <a:gd name="T13" fmla="*/ 1 h 204"/>
                    <a:gd name="T14" fmla="*/ 1 w 321"/>
                    <a:gd name="T15" fmla="*/ 1 h 204"/>
                    <a:gd name="T16" fmla="*/ 1 w 321"/>
                    <a:gd name="T17" fmla="*/ 1 h 204"/>
                    <a:gd name="T18" fmla="*/ 1 w 321"/>
                    <a:gd name="T19" fmla="*/ 1 h 204"/>
                    <a:gd name="T20" fmla="*/ 1 w 321"/>
                    <a:gd name="T21" fmla="*/ 1 h 204"/>
                    <a:gd name="T22" fmla="*/ 1 w 321"/>
                    <a:gd name="T23" fmla="*/ 1 h 204"/>
                    <a:gd name="T24" fmla="*/ 1 w 321"/>
                    <a:gd name="T25" fmla="*/ 1 h 204"/>
                    <a:gd name="T26" fmla="*/ 1 w 321"/>
                    <a:gd name="T27" fmla="*/ 1 h 204"/>
                    <a:gd name="T28" fmla="*/ 2 w 321"/>
                    <a:gd name="T29" fmla="*/ 1 h 204"/>
                    <a:gd name="T30" fmla="*/ 2 w 321"/>
                    <a:gd name="T31" fmla="*/ 1 h 204"/>
                    <a:gd name="T32" fmla="*/ 2 w 321"/>
                    <a:gd name="T33" fmla="*/ 1 h 204"/>
                    <a:gd name="T34" fmla="*/ 2 w 321"/>
                    <a:gd name="T35" fmla="*/ 1 h 204"/>
                    <a:gd name="T36" fmla="*/ 2 w 321"/>
                    <a:gd name="T37" fmla="*/ 1 h 204"/>
                    <a:gd name="T38" fmla="*/ 2 w 321"/>
                    <a:gd name="T39" fmla="*/ 1 h 204"/>
                    <a:gd name="T40" fmla="*/ 2 w 321"/>
                    <a:gd name="T41" fmla="*/ 1 h 204"/>
                    <a:gd name="T42" fmla="*/ 2 w 321"/>
                    <a:gd name="T43" fmla="*/ 1 h 204"/>
                    <a:gd name="T44" fmla="*/ 2 w 321"/>
                    <a:gd name="T45" fmla="*/ 1 h 204"/>
                    <a:gd name="T46" fmla="*/ 1 w 321"/>
                    <a:gd name="T47" fmla="*/ 1 h 204"/>
                    <a:gd name="T48" fmla="*/ 1 w 321"/>
                    <a:gd name="T49" fmla="*/ 1 h 204"/>
                    <a:gd name="T50" fmla="*/ 1 w 321"/>
                    <a:gd name="T51" fmla="*/ 1 h 204"/>
                    <a:gd name="T52" fmla="*/ 1 w 321"/>
                    <a:gd name="T53" fmla="*/ 1 h 204"/>
                    <a:gd name="T54" fmla="*/ 1 w 321"/>
                    <a:gd name="T55" fmla="*/ 1 h 204"/>
                    <a:gd name="T56" fmla="*/ 1 w 321"/>
                    <a:gd name="T57" fmla="*/ 1 h 204"/>
                    <a:gd name="T58" fmla="*/ 1 w 321"/>
                    <a:gd name="T59" fmla="*/ 1 h 204"/>
                    <a:gd name="T60" fmla="*/ 1 w 321"/>
                    <a:gd name="T61" fmla="*/ 1 h 204"/>
                    <a:gd name="T62" fmla="*/ 1 w 321"/>
                    <a:gd name="T63" fmla="*/ 1 h 204"/>
                    <a:gd name="T64" fmla="*/ 1 w 321"/>
                    <a:gd name="T65" fmla="*/ 1 h 204"/>
                    <a:gd name="T66" fmla="*/ 1 w 321"/>
                    <a:gd name="T67" fmla="*/ 1 h 204"/>
                    <a:gd name="T68" fmla="*/ 1 w 321"/>
                    <a:gd name="T69" fmla="*/ 1 h 204"/>
                    <a:gd name="T70" fmla="*/ 1 w 321"/>
                    <a:gd name="T71" fmla="*/ 1 h 204"/>
                    <a:gd name="T72" fmla="*/ 0 w 321"/>
                    <a:gd name="T73" fmla="*/ 0 h 204"/>
                    <a:gd name="T74" fmla="*/ 0 w 321"/>
                    <a:gd name="T75" fmla="*/ 0 h 204"/>
                    <a:gd name="T76" fmla="*/ 0 w 321"/>
                    <a:gd name="T77" fmla="*/ 0 h 204"/>
                    <a:gd name="T78" fmla="*/ 0 w 321"/>
                    <a:gd name="T79" fmla="*/ 0 h 204"/>
                    <a:gd name="T80" fmla="*/ 0 w 321"/>
                    <a:gd name="T81" fmla="*/ 0 h 204"/>
                    <a:gd name="T82" fmla="*/ 0 w 321"/>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1"/>
                    <a:gd name="T127" fmla="*/ 0 h 204"/>
                    <a:gd name="T128" fmla="*/ 321 w 321"/>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1" h="204">
                      <a:moveTo>
                        <a:pt x="0" y="0"/>
                      </a:moveTo>
                      <a:lnTo>
                        <a:pt x="24" y="16"/>
                      </a:lnTo>
                      <a:lnTo>
                        <a:pt x="46" y="33"/>
                      </a:lnTo>
                      <a:lnTo>
                        <a:pt x="65" y="53"/>
                      </a:lnTo>
                      <a:lnTo>
                        <a:pt x="85" y="74"/>
                      </a:lnTo>
                      <a:lnTo>
                        <a:pt x="102" y="95"/>
                      </a:lnTo>
                      <a:lnTo>
                        <a:pt x="121" y="119"/>
                      </a:lnTo>
                      <a:lnTo>
                        <a:pt x="138" y="140"/>
                      </a:lnTo>
                      <a:lnTo>
                        <a:pt x="156" y="162"/>
                      </a:lnTo>
                      <a:lnTo>
                        <a:pt x="174" y="178"/>
                      </a:lnTo>
                      <a:lnTo>
                        <a:pt x="191" y="190"/>
                      </a:lnTo>
                      <a:lnTo>
                        <a:pt x="211" y="198"/>
                      </a:lnTo>
                      <a:lnTo>
                        <a:pt x="231" y="202"/>
                      </a:lnTo>
                      <a:lnTo>
                        <a:pt x="252" y="204"/>
                      </a:lnTo>
                      <a:lnTo>
                        <a:pt x="274" y="202"/>
                      </a:lnTo>
                      <a:lnTo>
                        <a:pt x="295" y="197"/>
                      </a:lnTo>
                      <a:lnTo>
                        <a:pt x="316" y="190"/>
                      </a:lnTo>
                      <a:lnTo>
                        <a:pt x="319" y="188"/>
                      </a:lnTo>
                      <a:lnTo>
                        <a:pt x="321" y="184"/>
                      </a:lnTo>
                      <a:lnTo>
                        <a:pt x="321" y="182"/>
                      </a:lnTo>
                      <a:lnTo>
                        <a:pt x="319" y="181"/>
                      </a:lnTo>
                      <a:lnTo>
                        <a:pt x="292" y="183"/>
                      </a:lnTo>
                      <a:lnTo>
                        <a:pt x="267" y="183"/>
                      </a:lnTo>
                      <a:lnTo>
                        <a:pt x="244" y="178"/>
                      </a:lnTo>
                      <a:lnTo>
                        <a:pt x="222" y="172"/>
                      </a:lnTo>
                      <a:lnTo>
                        <a:pt x="202" y="161"/>
                      </a:lnTo>
                      <a:lnTo>
                        <a:pt x="183" y="150"/>
                      </a:lnTo>
                      <a:lnTo>
                        <a:pt x="164" y="136"/>
                      </a:lnTo>
                      <a:lnTo>
                        <a:pt x="146" y="121"/>
                      </a:lnTo>
                      <a:lnTo>
                        <a:pt x="129" y="105"/>
                      </a:lnTo>
                      <a:lnTo>
                        <a:pt x="111" y="89"/>
                      </a:lnTo>
                      <a:lnTo>
                        <a:pt x="93" y="72"/>
                      </a:lnTo>
                      <a:lnTo>
                        <a:pt x="76" y="55"/>
                      </a:lnTo>
                      <a:lnTo>
                        <a:pt x="58" y="40"/>
                      </a:lnTo>
                      <a:lnTo>
                        <a:pt x="40" y="25"/>
                      </a:lnTo>
                      <a:lnTo>
                        <a:pt x="2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2" name="Freeform 187"/>
                <p:cNvSpPr/>
                <p:nvPr/>
              </p:nvSpPr>
              <p:spPr bwMode="auto">
                <a:xfrm>
                  <a:off x="2604" y="2567"/>
                  <a:ext cx="74" cy="62"/>
                </a:xfrm>
                <a:custGeom>
                  <a:avLst/>
                  <a:gdLst>
                    <a:gd name="T0" fmla="*/ 0 w 148"/>
                    <a:gd name="T1" fmla="*/ 1 h 123"/>
                    <a:gd name="T2" fmla="*/ 1 w 148"/>
                    <a:gd name="T3" fmla="*/ 1 h 123"/>
                    <a:gd name="T4" fmla="*/ 1 w 148"/>
                    <a:gd name="T5" fmla="*/ 1 h 123"/>
                    <a:gd name="T6" fmla="*/ 1 w 148"/>
                    <a:gd name="T7" fmla="*/ 1 h 123"/>
                    <a:gd name="T8" fmla="*/ 1 w 148"/>
                    <a:gd name="T9" fmla="*/ 1 h 123"/>
                    <a:gd name="T10" fmla="*/ 1 w 148"/>
                    <a:gd name="T11" fmla="*/ 1 h 123"/>
                    <a:gd name="T12" fmla="*/ 1 w 148"/>
                    <a:gd name="T13" fmla="*/ 1 h 123"/>
                    <a:gd name="T14" fmla="*/ 1 w 148"/>
                    <a:gd name="T15" fmla="*/ 1 h 123"/>
                    <a:gd name="T16" fmla="*/ 1 w 148"/>
                    <a:gd name="T17" fmla="*/ 1 h 123"/>
                    <a:gd name="T18" fmla="*/ 1 w 148"/>
                    <a:gd name="T19" fmla="*/ 1 h 123"/>
                    <a:gd name="T20" fmla="*/ 1 w 148"/>
                    <a:gd name="T21" fmla="*/ 1 h 123"/>
                    <a:gd name="T22" fmla="*/ 1 w 148"/>
                    <a:gd name="T23" fmla="*/ 1 h 123"/>
                    <a:gd name="T24" fmla="*/ 1 w 148"/>
                    <a:gd name="T25" fmla="*/ 1 h 123"/>
                    <a:gd name="T26" fmla="*/ 1 w 148"/>
                    <a:gd name="T27" fmla="*/ 1 h 123"/>
                    <a:gd name="T28" fmla="*/ 1 w 148"/>
                    <a:gd name="T29" fmla="*/ 1 h 123"/>
                    <a:gd name="T30" fmla="*/ 1 w 148"/>
                    <a:gd name="T31" fmla="*/ 1 h 123"/>
                    <a:gd name="T32" fmla="*/ 1 w 148"/>
                    <a:gd name="T33" fmla="*/ 1 h 123"/>
                    <a:gd name="T34" fmla="*/ 1 w 148"/>
                    <a:gd name="T35" fmla="*/ 1 h 123"/>
                    <a:gd name="T36" fmla="*/ 1 w 148"/>
                    <a:gd name="T37" fmla="*/ 1 h 123"/>
                    <a:gd name="T38" fmla="*/ 1 w 148"/>
                    <a:gd name="T39" fmla="*/ 1 h 123"/>
                    <a:gd name="T40" fmla="*/ 1 w 148"/>
                    <a:gd name="T41" fmla="*/ 1 h 123"/>
                    <a:gd name="T42" fmla="*/ 1 w 148"/>
                    <a:gd name="T43" fmla="*/ 1 h 123"/>
                    <a:gd name="T44" fmla="*/ 1 w 148"/>
                    <a:gd name="T45" fmla="*/ 1 h 123"/>
                    <a:gd name="T46" fmla="*/ 1 w 148"/>
                    <a:gd name="T47" fmla="*/ 1 h 123"/>
                    <a:gd name="T48" fmla="*/ 1 w 148"/>
                    <a:gd name="T49" fmla="*/ 1 h 123"/>
                    <a:gd name="T50" fmla="*/ 1 w 148"/>
                    <a:gd name="T51" fmla="*/ 1 h 123"/>
                    <a:gd name="T52" fmla="*/ 1 w 148"/>
                    <a:gd name="T53" fmla="*/ 1 h 123"/>
                    <a:gd name="T54" fmla="*/ 1 w 148"/>
                    <a:gd name="T55" fmla="*/ 1 h 123"/>
                    <a:gd name="T56" fmla="*/ 1 w 148"/>
                    <a:gd name="T57" fmla="*/ 1 h 123"/>
                    <a:gd name="T58" fmla="*/ 1 w 148"/>
                    <a:gd name="T59" fmla="*/ 1 h 123"/>
                    <a:gd name="T60" fmla="*/ 1 w 148"/>
                    <a:gd name="T61" fmla="*/ 1 h 123"/>
                    <a:gd name="T62" fmla="*/ 1 w 148"/>
                    <a:gd name="T63" fmla="*/ 1 h 123"/>
                    <a:gd name="T64" fmla="*/ 1 w 148"/>
                    <a:gd name="T65" fmla="*/ 1 h 123"/>
                    <a:gd name="T66" fmla="*/ 1 w 148"/>
                    <a:gd name="T67" fmla="*/ 1 h 123"/>
                    <a:gd name="T68" fmla="*/ 1 w 148"/>
                    <a:gd name="T69" fmla="*/ 1 h 123"/>
                    <a:gd name="T70" fmla="*/ 1 w 148"/>
                    <a:gd name="T71" fmla="*/ 1 h 123"/>
                    <a:gd name="T72" fmla="*/ 1 w 148"/>
                    <a:gd name="T73" fmla="*/ 1 h 123"/>
                    <a:gd name="T74" fmla="*/ 1 w 148"/>
                    <a:gd name="T75" fmla="*/ 1 h 123"/>
                    <a:gd name="T76" fmla="*/ 1 w 148"/>
                    <a:gd name="T77" fmla="*/ 1 h 123"/>
                    <a:gd name="T78" fmla="*/ 1 w 148"/>
                    <a:gd name="T79" fmla="*/ 1 h 123"/>
                    <a:gd name="T80" fmla="*/ 1 w 148"/>
                    <a:gd name="T81" fmla="*/ 1 h 123"/>
                    <a:gd name="T82" fmla="*/ 1 w 148"/>
                    <a:gd name="T83" fmla="*/ 0 h 123"/>
                    <a:gd name="T84" fmla="*/ 1 w 148"/>
                    <a:gd name="T85" fmla="*/ 0 h 123"/>
                    <a:gd name="T86" fmla="*/ 1 w 148"/>
                    <a:gd name="T87" fmla="*/ 1 h 123"/>
                    <a:gd name="T88" fmla="*/ 0 w 148"/>
                    <a:gd name="T89" fmla="*/ 1 h 123"/>
                    <a:gd name="T90" fmla="*/ 0 w 148"/>
                    <a:gd name="T91" fmla="*/ 1 h 123"/>
                    <a:gd name="T92" fmla="*/ 0 w 148"/>
                    <a:gd name="T93" fmla="*/ 1 h 123"/>
                    <a:gd name="T94" fmla="*/ 0 w 148"/>
                    <a:gd name="T95" fmla="*/ 1 h 123"/>
                    <a:gd name="T96" fmla="*/ 0 w 148"/>
                    <a:gd name="T97" fmla="*/ 1 h 123"/>
                    <a:gd name="T98" fmla="*/ 0 w 148"/>
                    <a:gd name="T99" fmla="*/ 1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
                    <a:gd name="T151" fmla="*/ 0 h 123"/>
                    <a:gd name="T152" fmla="*/ 148 w 14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 h="123">
                      <a:moveTo>
                        <a:pt x="0" y="9"/>
                      </a:moveTo>
                      <a:lnTo>
                        <a:pt x="18" y="5"/>
                      </a:lnTo>
                      <a:lnTo>
                        <a:pt x="34" y="5"/>
                      </a:lnTo>
                      <a:lnTo>
                        <a:pt x="50" y="8"/>
                      </a:lnTo>
                      <a:lnTo>
                        <a:pt x="64" y="14"/>
                      </a:lnTo>
                      <a:lnTo>
                        <a:pt x="77" y="21"/>
                      </a:lnTo>
                      <a:lnTo>
                        <a:pt x="89" y="30"/>
                      </a:lnTo>
                      <a:lnTo>
                        <a:pt x="99" y="40"/>
                      </a:lnTo>
                      <a:lnTo>
                        <a:pt x="109" y="50"/>
                      </a:lnTo>
                      <a:lnTo>
                        <a:pt x="118" y="61"/>
                      </a:lnTo>
                      <a:lnTo>
                        <a:pt x="125" y="74"/>
                      </a:lnTo>
                      <a:lnTo>
                        <a:pt x="129" y="88"/>
                      </a:lnTo>
                      <a:lnTo>
                        <a:pt x="132" y="103"/>
                      </a:lnTo>
                      <a:lnTo>
                        <a:pt x="132" y="110"/>
                      </a:lnTo>
                      <a:lnTo>
                        <a:pt x="134" y="114"/>
                      </a:lnTo>
                      <a:lnTo>
                        <a:pt x="136" y="120"/>
                      </a:lnTo>
                      <a:lnTo>
                        <a:pt x="142" y="123"/>
                      </a:lnTo>
                      <a:lnTo>
                        <a:pt x="144" y="123"/>
                      </a:lnTo>
                      <a:lnTo>
                        <a:pt x="147" y="122"/>
                      </a:lnTo>
                      <a:lnTo>
                        <a:pt x="148" y="120"/>
                      </a:lnTo>
                      <a:lnTo>
                        <a:pt x="147" y="119"/>
                      </a:lnTo>
                      <a:lnTo>
                        <a:pt x="143" y="113"/>
                      </a:lnTo>
                      <a:lnTo>
                        <a:pt x="142" y="106"/>
                      </a:lnTo>
                      <a:lnTo>
                        <a:pt x="142" y="99"/>
                      </a:lnTo>
                      <a:lnTo>
                        <a:pt x="141" y="92"/>
                      </a:lnTo>
                      <a:lnTo>
                        <a:pt x="140" y="85"/>
                      </a:lnTo>
                      <a:lnTo>
                        <a:pt x="137" y="78"/>
                      </a:lnTo>
                      <a:lnTo>
                        <a:pt x="134" y="72"/>
                      </a:lnTo>
                      <a:lnTo>
                        <a:pt x="130" y="66"/>
                      </a:lnTo>
                      <a:lnTo>
                        <a:pt x="127" y="60"/>
                      </a:lnTo>
                      <a:lnTo>
                        <a:pt x="122" y="53"/>
                      </a:lnTo>
                      <a:lnTo>
                        <a:pt x="118" y="46"/>
                      </a:lnTo>
                      <a:lnTo>
                        <a:pt x="113" y="40"/>
                      </a:lnTo>
                      <a:lnTo>
                        <a:pt x="107" y="34"/>
                      </a:lnTo>
                      <a:lnTo>
                        <a:pt x="102" y="28"/>
                      </a:lnTo>
                      <a:lnTo>
                        <a:pt x="95" y="23"/>
                      </a:lnTo>
                      <a:lnTo>
                        <a:pt x="89" y="19"/>
                      </a:lnTo>
                      <a:lnTo>
                        <a:pt x="80" y="14"/>
                      </a:lnTo>
                      <a:lnTo>
                        <a:pt x="69" y="8"/>
                      </a:lnTo>
                      <a:lnTo>
                        <a:pt x="58" y="5"/>
                      </a:lnTo>
                      <a:lnTo>
                        <a:pt x="45" y="1"/>
                      </a:lnTo>
                      <a:lnTo>
                        <a:pt x="34" y="0"/>
                      </a:lnTo>
                      <a:lnTo>
                        <a:pt x="22" y="0"/>
                      </a:lnTo>
                      <a:lnTo>
                        <a:pt x="11" y="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3" name="Freeform 188"/>
                <p:cNvSpPr/>
                <p:nvPr/>
              </p:nvSpPr>
              <p:spPr bwMode="auto">
                <a:xfrm>
                  <a:off x="2636" y="2557"/>
                  <a:ext cx="65" cy="77"/>
                </a:xfrm>
                <a:custGeom>
                  <a:avLst/>
                  <a:gdLst>
                    <a:gd name="T0" fmla="*/ 0 w 131"/>
                    <a:gd name="T1" fmla="*/ 1 h 153"/>
                    <a:gd name="T2" fmla="*/ 0 w 131"/>
                    <a:gd name="T3" fmla="*/ 1 h 153"/>
                    <a:gd name="T4" fmla="*/ 0 w 131"/>
                    <a:gd name="T5" fmla="*/ 1 h 153"/>
                    <a:gd name="T6" fmla="*/ 0 w 131"/>
                    <a:gd name="T7" fmla="*/ 1 h 153"/>
                    <a:gd name="T8" fmla="*/ 0 w 131"/>
                    <a:gd name="T9" fmla="*/ 1 h 153"/>
                    <a:gd name="T10" fmla="*/ 0 w 131"/>
                    <a:gd name="T11" fmla="*/ 1 h 153"/>
                    <a:gd name="T12" fmla="*/ 0 w 131"/>
                    <a:gd name="T13" fmla="*/ 1 h 153"/>
                    <a:gd name="T14" fmla="*/ 0 w 131"/>
                    <a:gd name="T15" fmla="*/ 1 h 153"/>
                    <a:gd name="T16" fmla="*/ 0 w 131"/>
                    <a:gd name="T17" fmla="*/ 1 h 153"/>
                    <a:gd name="T18" fmla="*/ 0 w 131"/>
                    <a:gd name="T19" fmla="*/ 1 h 153"/>
                    <a:gd name="T20" fmla="*/ 0 w 131"/>
                    <a:gd name="T21" fmla="*/ 1 h 153"/>
                    <a:gd name="T22" fmla="*/ 0 w 131"/>
                    <a:gd name="T23" fmla="*/ 1 h 153"/>
                    <a:gd name="T24" fmla="*/ 0 w 131"/>
                    <a:gd name="T25" fmla="*/ 1 h 153"/>
                    <a:gd name="T26" fmla="*/ 0 w 131"/>
                    <a:gd name="T27" fmla="*/ 1 h 153"/>
                    <a:gd name="T28" fmla="*/ 0 w 131"/>
                    <a:gd name="T29" fmla="*/ 1 h 153"/>
                    <a:gd name="T30" fmla="*/ 0 w 131"/>
                    <a:gd name="T31" fmla="*/ 1 h 153"/>
                    <a:gd name="T32" fmla="*/ 0 w 131"/>
                    <a:gd name="T33" fmla="*/ 1 h 153"/>
                    <a:gd name="T34" fmla="*/ 0 w 131"/>
                    <a:gd name="T35" fmla="*/ 1 h 153"/>
                    <a:gd name="T36" fmla="*/ 0 w 131"/>
                    <a:gd name="T37" fmla="*/ 1 h 153"/>
                    <a:gd name="T38" fmla="*/ 0 w 131"/>
                    <a:gd name="T39" fmla="*/ 1 h 153"/>
                    <a:gd name="T40" fmla="*/ 0 w 131"/>
                    <a:gd name="T41" fmla="*/ 1 h 153"/>
                    <a:gd name="T42" fmla="*/ 0 w 131"/>
                    <a:gd name="T43" fmla="*/ 1 h 153"/>
                    <a:gd name="T44" fmla="*/ 0 w 131"/>
                    <a:gd name="T45" fmla="*/ 1 h 153"/>
                    <a:gd name="T46" fmla="*/ 0 w 131"/>
                    <a:gd name="T47" fmla="*/ 1 h 153"/>
                    <a:gd name="T48" fmla="*/ 0 w 131"/>
                    <a:gd name="T49" fmla="*/ 1 h 153"/>
                    <a:gd name="T50" fmla="*/ 0 w 131"/>
                    <a:gd name="T51" fmla="*/ 1 h 153"/>
                    <a:gd name="T52" fmla="*/ 0 w 131"/>
                    <a:gd name="T53" fmla="*/ 1 h 153"/>
                    <a:gd name="T54" fmla="*/ 0 w 131"/>
                    <a:gd name="T55" fmla="*/ 1 h 153"/>
                    <a:gd name="T56" fmla="*/ 0 w 131"/>
                    <a:gd name="T57" fmla="*/ 1 h 153"/>
                    <a:gd name="T58" fmla="*/ 0 w 131"/>
                    <a:gd name="T59" fmla="*/ 1 h 153"/>
                    <a:gd name="T60" fmla="*/ 0 w 131"/>
                    <a:gd name="T61" fmla="*/ 1 h 153"/>
                    <a:gd name="T62" fmla="*/ 0 w 131"/>
                    <a:gd name="T63" fmla="*/ 1 h 153"/>
                    <a:gd name="T64" fmla="*/ 0 w 131"/>
                    <a:gd name="T65" fmla="*/ 1 h 153"/>
                    <a:gd name="T66" fmla="*/ 0 w 131"/>
                    <a:gd name="T67" fmla="*/ 1 h 153"/>
                    <a:gd name="T68" fmla="*/ 0 w 131"/>
                    <a:gd name="T69" fmla="*/ 1 h 153"/>
                    <a:gd name="T70" fmla="*/ 0 w 131"/>
                    <a:gd name="T71" fmla="*/ 1 h 153"/>
                    <a:gd name="T72" fmla="*/ 0 w 131"/>
                    <a:gd name="T73" fmla="*/ 1 h 153"/>
                    <a:gd name="T74" fmla="*/ 0 w 131"/>
                    <a:gd name="T75" fmla="*/ 1 h 153"/>
                    <a:gd name="T76" fmla="*/ 0 w 131"/>
                    <a:gd name="T77" fmla="*/ 1 h 153"/>
                    <a:gd name="T78" fmla="*/ 0 w 131"/>
                    <a:gd name="T79" fmla="*/ 1 h 153"/>
                    <a:gd name="T80" fmla="*/ 0 w 131"/>
                    <a:gd name="T81" fmla="*/ 1 h 153"/>
                    <a:gd name="T82" fmla="*/ 0 w 131"/>
                    <a:gd name="T83" fmla="*/ 1 h 153"/>
                    <a:gd name="T84" fmla="*/ 0 w 131"/>
                    <a:gd name="T85" fmla="*/ 1 h 153"/>
                    <a:gd name="T86" fmla="*/ 0 w 131"/>
                    <a:gd name="T87" fmla="*/ 1 h 153"/>
                    <a:gd name="T88" fmla="*/ 0 w 131"/>
                    <a:gd name="T89" fmla="*/ 1 h 153"/>
                    <a:gd name="T90" fmla="*/ 0 w 131"/>
                    <a:gd name="T91" fmla="*/ 0 h 153"/>
                    <a:gd name="T92" fmla="*/ 0 w 131"/>
                    <a:gd name="T93" fmla="*/ 0 h 153"/>
                    <a:gd name="T94" fmla="*/ 0 w 131"/>
                    <a:gd name="T95" fmla="*/ 1 h 153"/>
                    <a:gd name="T96" fmla="*/ 0 w 131"/>
                    <a:gd name="T97" fmla="*/ 1 h 153"/>
                    <a:gd name="T98" fmla="*/ 0 w 131"/>
                    <a:gd name="T99" fmla="*/ 1 h 153"/>
                    <a:gd name="T100" fmla="*/ 0 w 131"/>
                    <a:gd name="T101" fmla="*/ 1 h 153"/>
                    <a:gd name="T102" fmla="*/ 0 w 131"/>
                    <a:gd name="T103" fmla="*/ 1 h 153"/>
                    <a:gd name="T104" fmla="*/ 0 w 131"/>
                    <a:gd name="T105" fmla="*/ 1 h 153"/>
                    <a:gd name="T106" fmla="*/ 0 w 131"/>
                    <a:gd name="T107" fmla="*/ 1 h 153"/>
                    <a:gd name="T108" fmla="*/ 0 w 131"/>
                    <a:gd name="T109" fmla="*/ 1 h 153"/>
                    <a:gd name="T110" fmla="*/ 0 w 131"/>
                    <a:gd name="T111" fmla="*/ 1 h 153"/>
                    <a:gd name="T112" fmla="*/ 0 w 131"/>
                    <a:gd name="T113" fmla="*/ 1 h 153"/>
                    <a:gd name="T114" fmla="*/ 0 w 131"/>
                    <a:gd name="T115" fmla="*/ 1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53"/>
                    <a:gd name="T176" fmla="*/ 131 w 131"/>
                    <a:gd name="T177" fmla="*/ 153 h 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53">
                      <a:moveTo>
                        <a:pt x="1" y="34"/>
                      </a:moveTo>
                      <a:lnTo>
                        <a:pt x="7" y="29"/>
                      </a:lnTo>
                      <a:lnTo>
                        <a:pt x="13" y="25"/>
                      </a:lnTo>
                      <a:lnTo>
                        <a:pt x="19" y="20"/>
                      </a:lnTo>
                      <a:lnTo>
                        <a:pt x="26" y="16"/>
                      </a:lnTo>
                      <a:lnTo>
                        <a:pt x="33" y="13"/>
                      </a:lnTo>
                      <a:lnTo>
                        <a:pt x="40" y="10"/>
                      </a:lnTo>
                      <a:lnTo>
                        <a:pt x="47" y="8"/>
                      </a:lnTo>
                      <a:lnTo>
                        <a:pt x="55" y="5"/>
                      </a:lnTo>
                      <a:lnTo>
                        <a:pt x="63" y="5"/>
                      </a:lnTo>
                      <a:lnTo>
                        <a:pt x="72" y="8"/>
                      </a:lnTo>
                      <a:lnTo>
                        <a:pt x="80" y="12"/>
                      </a:lnTo>
                      <a:lnTo>
                        <a:pt x="87" y="18"/>
                      </a:lnTo>
                      <a:lnTo>
                        <a:pt x="94" y="26"/>
                      </a:lnTo>
                      <a:lnTo>
                        <a:pt x="100" y="33"/>
                      </a:lnTo>
                      <a:lnTo>
                        <a:pt x="104" y="41"/>
                      </a:lnTo>
                      <a:lnTo>
                        <a:pt x="108" y="48"/>
                      </a:lnTo>
                      <a:lnTo>
                        <a:pt x="114" y="62"/>
                      </a:lnTo>
                      <a:lnTo>
                        <a:pt x="118" y="76"/>
                      </a:lnTo>
                      <a:lnTo>
                        <a:pt x="121" y="91"/>
                      </a:lnTo>
                      <a:lnTo>
                        <a:pt x="122" y="103"/>
                      </a:lnTo>
                      <a:lnTo>
                        <a:pt x="119" y="117"/>
                      </a:lnTo>
                      <a:lnTo>
                        <a:pt x="115" y="129"/>
                      </a:lnTo>
                      <a:lnTo>
                        <a:pt x="104" y="139"/>
                      </a:lnTo>
                      <a:lnTo>
                        <a:pt x="91" y="148"/>
                      </a:lnTo>
                      <a:lnTo>
                        <a:pt x="89" y="149"/>
                      </a:lnTo>
                      <a:lnTo>
                        <a:pt x="89" y="152"/>
                      </a:lnTo>
                      <a:lnTo>
                        <a:pt x="89" y="153"/>
                      </a:lnTo>
                      <a:lnTo>
                        <a:pt x="91" y="153"/>
                      </a:lnTo>
                      <a:lnTo>
                        <a:pt x="104" y="147"/>
                      </a:lnTo>
                      <a:lnTo>
                        <a:pt x="116" y="138"/>
                      </a:lnTo>
                      <a:lnTo>
                        <a:pt x="123" y="126"/>
                      </a:lnTo>
                      <a:lnTo>
                        <a:pt x="129" y="114"/>
                      </a:lnTo>
                      <a:lnTo>
                        <a:pt x="131" y="100"/>
                      </a:lnTo>
                      <a:lnTo>
                        <a:pt x="131" y="85"/>
                      </a:lnTo>
                      <a:lnTo>
                        <a:pt x="129" y="70"/>
                      </a:lnTo>
                      <a:lnTo>
                        <a:pt x="124" y="56"/>
                      </a:lnTo>
                      <a:lnTo>
                        <a:pt x="119" y="47"/>
                      </a:lnTo>
                      <a:lnTo>
                        <a:pt x="115" y="39"/>
                      </a:lnTo>
                      <a:lnTo>
                        <a:pt x="109" y="31"/>
                      </a:lnTo>
                      <a:lnTo>
                        <a:pt x="103" y="24"/>
                      </a:lnTo>
                      <a:lnTo>
                        <a:pt x="96" y="17"/>
                      </a:lnTo>
                      <a:lnTo>
                        <a:pt x="89" y="11"/>
                      </a:lnTo>
                      <a:lnTo>
                        <a:pt x="81" y="6"/>
                      </a:lnTo>
                      <a:lnTo>
                        <a:pt x="73" y="2"/>
                      </a:lnTo>
                      <a:lnTo>
                        <a:pt x="64" y="0"/>
                      </a:lnTo>
                      <a:lnTo>
                        <a:pt x="54" y="0"/>
                      </a:lnTo>
                      <a:lnTo>
                        <a:pt x="43" y="3"/>
                      </a:lnTo>
                      <a:lnTo>
                        <a:pt x="34" y="8"/>
                      </a:lnTo>
                      <a:lnTo>
                        <a:pt x="24" y="13"/>
                      </a:lnTo>
                      <a:lnTo>
                        <a:pt x="15" y="20"/>
                      </a:lnTo>
                      <a:lnTo>
                        <a:pt x="8" y="27"/>
                      </a:lnTo>
                      <a:lnTo>
                        <a:pt x="1" y="33"/>
                      </a:lnTo>
                      <a:lnTo>
                        <a:pt x="0" y="34"/>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4" name="Freeform 189"/>
                <p:cNvSpPr/>
                <p:nvPr/>
              </p:nvSpPr>
              <p:spPr bwMode="auto">
                <a:xfrm>
                  <a:off x="2665" y="2549"/>
                  <a:ext cx="57" cy="80"/>
                </a:xfrm>
                <a:custGeom>
                  <a:avLst/>
                  <a:gdLst>
                    <a:gd name="T0" fmla="*/ 0 w 114"/>
                    <a:gd name="T1" fmla="*/ 0 h 161"/>
                    <a:gd name="T2" fmla="*/ 1 w 114"/>
                    <a:gd name="T3" fmla="*/ 0 h 161"/>
                    <a:gd name="T4" fmla="*/ 1 w 114"/>
                    <a:gd name="T5" fmla="*/ 0 h 161"/>
                    <a:gd name="T6" fmla="*/ 1 w 114"/>
                    <a:gd name="T7" fmla="*/ 0 h 161"/>
                    <a:gd name="T8" fmla="*/ 1 w 114"/>
                    <a:gd name="T9" fmla="*/ 0 h 161"/>
                    <a:gd name="T10" fmla="*/ 1 w 114"/>
                    <a:gd name="T11" fmla="*/ 0 h 161"/>
                    <a:gd name="T12" fmla="*/ 1 w 114"/>
                    <a:gd name="T13" fmla="*/ 0 h 161"/>
                    <a:gd name="T14" fmla="*/ 1 w 114"/>
                    <a:gd name="T15" fmla="*/ 0 h 161"/>
                    <a:gd name="T16" fmla="*/ 1 w 114"/>
                    <a:gd name="T17" fmla="*/ 0 h 161"/>
                    <a:gd name="T18" fmla="*/ 1 w 114"/>
                    <a:gd name="T19" fmla="*/ 0 h 161"/>
                    <a:gd name="T20" fmla="*/ 1 w 114"/>
                    <a:gd name="T21" fmla="*/ 0 h 161"/>
                    <a:gd name="T22" fmla="*/ 1 w 114"/>
                    <a:gd name="T23" fmla="*/ 0 h 161"/>
                    <a:gd name="T24" fmla="*/ 1 w 114"/>
                    <a:gd name="T25" fmla="*/ 0 h 161"/>
                    <a:gd name="T26" fmla="*/ 1 w 114"/>
                    <a:gd name="T27" fmla="*/ 0 h 161"/>
                    <a:gd name="T28" fmla="*/ 1 w 114"/>
                    <a:gd name="T29" fmla="*/ 0 h 161"/>
                    <a:gd name="T30" fmla="*/ 1 w 114"/>
                    <a:gd name="T31" fmla="*/ 0 h 161"/>
                    <a:gd name="T32" fmla="*/ 1 w 114"/>
                    <a:gd name="T33" fmla="*/ 0 h 161"/>
                    <a:gd name="T34" fmla="*/ 1 w 114"/>
                    <a:gd name="T35" fmla="*/ 0 h 161"/>
                    <a:gd name="T36" fmla="*/ 1 w 114"/>
                    <a:gd name="T37" fmla="*/ 0 h 161"/>
                    <a:gd name="T38" fmla="*/ 1 w 114"/>
                    <a:gd name="T39" fmla="*/ 0 h 161"/>
                    <a:gd name="T40" fmla="*/ 1 w 114"/>
                    <a:gd name="T41" fmla="*/ 0 h 161"/>
                    <a:gd name="T42" fmla="*/ 1 w 114"/>
                    <a:gd name="T43" fmla="*/ 0 h 161"/>
                    <a:gd name="T44" fmla="*/ 1 w 114"/>
                    <a:gd name="T45" fmla="*/ 0 h 161"/>
                    <a:gd name="T46" fmla="*/ 1 w 114"/>
                    <a:gd name="T47" fmla="*/ 0 h 161"/>
                    <a:gd name="T48" fmla="*/ 1 w 114"/>
                    <a:gd name="T49" fmla="*/ 0 h 161"/>
                    <a:gd name="T50" fmla="*/ 1 w 114"/>
                    <a:gd name="T51" fmla="*/ 0 h 161"/>
                    <a:gd name="T52" fmla="*/ 1 w 114"/>
                    <a:gd name="T53" fmla="*/ 0 h 161"/>
                    <a:gd name="T54" fmla="*/ 1 w 114"/>
                    <a:gd name="T55" fmla="*/ 0 h 161"/>
                    <a:gd name="T56" fmla="*/ 1 w 114"/>
                    <a:gd name="T57" fmla="*/ 0 h 161"/>
                    <a:gd name="T58" fmla="*/ 1 w 114"/>
                    <a:gd name="T59" fmla="*/ 0 h 161"/>
                    <a:gd name="T60" fmla="*/ 1 w 114"/>
                    <a:gd name="T61" fmla="*/ 0 h 161"/>
                    <a:gd name="T62" fmla="*/ 1 w 114"/>
                    <a:gd name="T63" fmla="*/ 0 h 161"/>
                    <a:gd name="T64" fmla="*/ 1 w 114"/>
                    <a:gd name="T65" fmla="*/ 0 h 161"/>
                    <a:gd name="T66" fmla="*/ 1 w 114"/>
                    <a:gd name="T67" fmla="*/ 0 h 161"/>
                    <a:gd name="T68" fmla="*/ 1 w 114"/>
                    <a:gd name="T69" fmla="*/ 0 h 161"/>
                    <a:gd name="T70" fmla="*/ 1 w 114"/>
                    <a:gd name="T71" fmla="*/ 0 h 161"/>
                    <a:gd name="T72" fmla="*/ 1 w 114"/>
                    <a:gd name="T73" fmla="*/ 0 h 161"/>
                    <a:gd name="T74" fmla="*/ 1 w 114"/>
                    <a:gd name="T75" fmla="*/ 0 h 161"/>
                    <a:gd name="T76" fmla="*/ 1 w 114"/>
                    <a:gd name="T77" fmla="*/ 0 h 161"/>
                    <a:gd name="T78" fmla="*/ 1 w 114"/>
                    <a:gd name="T79" fmla="*/ 0 h 161"/>
                    <a:gd name="T80" fmla="*/ 1 w 114"/>
                    <a:gd name="T81" fmla="*/ 0 h 161"/>
                    <a:gd name="T82" fmla="*/ 1 w 114"/>
                    <a:gd name="T83" fmla="*/ 0 h 161"/>
                    <a:gd name="T84" fmla="*/ 1 w 114"/>
                    <a:gd name="T85" fmla="*/ 0 h 161"/>
                    <a:gd name="T86" fmla="*/ 1 w 114"/>
                    <a:gd name="T87" fmla="*/ 0 h 161"/>
                    <a:gd name="T88" fmla="*/ 1 w 114"/>
                    <a:gd name="T89" fmla="*/ 0 h 161"/>
                    <a:gd name="T90" fmla="*/ 1 w 114"/>
                    <a:gd name="T91" fmla="*/ 0 h 161"/>
                    <a:gd name="T92" fmla="*/ 1 w 114"/>
                    <a:gd name="T93" fmla="*/ 0 h 161"/>
                    <a:gd name="T94" fmla="*/ 1 w 114"/>
                    <a:gd name="T95" fmla="*/ 0 h 161"/>
                    <a:gd name="T96" fmla="*/ 0 w 114"/>
                    <a:gd name="T97" fmla="*/ 0 h 161"/>
                    <a:gd name="T98" fmla="*/ 0 w 114"/>
                    <a:gd name="T99" fmla="*/ 0 h 161"/>
                    <a:gd name="T100" fmla="*/ 0 w 114"/>
                    <a:gd name="T101" fmla="*/ 0 h 161"/>
                    <a:gd name="T102" fmla="*/ 0 w 114"/>
                    <a:gd name="T103" fmla="*/ 0 h 161"/>
                    <a:gd name="T104" fmla="*/ 0 w 114"/>
                    <a:gd name="T105" fmla="*/ 0 h 161"/>
                    <a:gd name="T106" fmla="*/ 0 w 114"/>
                    <a:gd name="T107" fmla="*/ 0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161"/>
                    <a:gd name="T164" fmla="*/ 114 w 114"/>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161">
                      <a:moveTo>
                        <a:pt x="0" y="3"/>
                      </a:moveTo>
                      <a:lnTo>
                        <a:pt x="7" y="4"/>
                      </a:lnTo>
                      <a:lnTo>
                        <a:pt x="15" y="4"/>
                      </a:lnTo>
                      <a:lnTo>
                        <a:pt x="22" y="5"/>
                      </a:lnTo>
                      <a:lnTo>
                        <a:pt x="29" y="6"/>
                      </a:lnTo>
                      <a:lnTo>
                        <a:pt x="36" y="7"/>
                      </a:lnTo>
                      <a:lnTo>
                        <a:pt x="43" y="10"/>
                      </a:lnTo>
                      <a:lnTo>
                        <a:pt x="50" y="12"/>
                      </a:lnTo>
                      <a:lnTo>
                        <a:pt x="56" y="17"/>
                      </a:lnTo>
                      <a:lnTo>
                        <a:pt x="66" y="26"/>
                      </a:lnTo>
                      <a:lnTo>
                        <a:pt x="75" y="37"/>
                      </a:lnTo>
                      <a:lnTo>
                        <a:pt x="82" y="50"/>
                      </a:lnTo>
                      <a:lnTo>
                        <a:pt x="89" y="63"/>
                      </a:lnTo>
                      <a:lnTo>
                        <a:pt x="95" y="79"/>
                      </a:lnTo>
                      <a:lnTo>
                        <a:pt x="98" y="95"/>
                      </a:lnTo>
                      <a:lnTo>
                        <a:pt x="96" y="112"/>
                      </a:lnTo>
                      <a:lnTo>
                        <a:pt x="89" y="127"/>
                      </a:lnTo>
                      <a:lnTo>
                        <a:pt x="83" y="134"/>
                      </a:lnTo>
                      <a:lnTo>
                        <a:pt x="78" y="141"/>
                      </a:lnTo>
                      <a:lnTo>
                        <a:pt x="72" y="149"/>
                      </a:lnTo>
                      <a:lnTo>
                        <a:pt x="67" y="156"/>
                      </a:lnTo>
                      <a:lnTo>
                        <a:pt x="66" y="158"/>
                      </a:lnTo>
                      <a:lnTo>
                        <a:pt x="67" y="161"/>
                      </a:lnTo>
                      <a:lnTo>
                        <a:pt x="69" y="161"/>
                      </a:lnTo>
                      <a:lnTo>
                        <a:pt x="72" y="158"/>
                      </a:lnTo>
                      <a:lnTo>
                        <a:pt x="82" y="149"/>
                      </a:lnTo>
                      <a:lnTo>
                        <a:pt x="91" y="139"/>
                      </a:lnTo>
                      <a:lnTo>
                        <a:pt x="99" y="129"/>
                      </a:lnTo>
                      <a:lnTo>
                        <a:pt x="106" y="119"/>
                      </a:lnTo>
                      <a:lnTo>
                        <a:pt x="111" y="108"/>
                      </a:lnTo>
                      <a:lnTo>
                        <a:pt x="113" y="96"/>
                      </a:lnTo>
                      <a:lnTo>
                        <a:pt x="114" y="83"/>
                      </a:lnTo>
                      <a:lnTo>
                        <a:pt x="112" y="68"/>
                      </a:lnTo>
                      <a:lnTo>
                        <a:pt x="110" y="60"/>
                      </a:lnTo>
                      <a:lnTo>
                        <a:pt x="106" y="51"/>
                      </a:lnTo>
                      <a:lnTo>
                        <a:pt x="103" y="44"/>
                      </a:lnTo>
                      <a:lnTo>
                        <a:pt x="98" y="36"/>
                      </a:lnTo>
                      <a:lnTo>
                        <a:pt x="93" y="29"/>
                      </a:lnTo>
                      <a:lnTo>
                        <a:pt x="87" y="22"/>
                      </a:lnTo>
                      <a:lnTo>
                        <a:pt x="80" y="17"/>
                      </a:lnTo>
                      <a:lnTo>
                        <a:pt x="73" y="12"/>
                      </a:lnTo>
                      <a:lnTo>
                        <a:pt x="64" y="6"/>
                      </a:lnTo>
                      <a:lnTo>
                        <a:pt x="56" y="3"/>
                      </a:lnTo>
                      <a:lnTo>
                        <a:pt x="46" y="0"/>
                      </a:lnTo>
                      <a:lnTo>
                        <a:pt x="38" y="0"/>
                      </a:lnTo>
                      <a:lnTo>
                        <a:pt x="29" y="0"/>
                      </a:lnTo>
                      <a:lnTo>
                        <a:pt x="20" y="0"/>
                      </a:lnTo>
                      <a:lnTo>
                        <a:pt x="1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5" name="Freeform 190"/>
                <p:cNvSpPr/>
                <p:nvPr/>
              </p:nvSpPr>
              <p:spPr bwMode="auto">
                <a:xfrm>
                  <a:off x="2763" y="2603"/>
                  <a:ext cx="62" cy="68"/>
                </a:xfrm>
                <a:custGeom>
                  <a:avLst/>
                  <a:gdLst>
                    <a:gd name="T0" fmla="*/ 0 w 123"/>
                    <a:gd name="T1" fmla="*/ 0 h 137"/>
                    <a:gd name="T2" fmla="*/ 1 w 123"/>
                    <a:gd name="T3" fmla="*/ 0 h 137"/>
                    <a:gd name="T4" fmla="*/ 1 w 123"/>
                    <a:gd name="T5" fmla="*/ 0 h 137"/>
                    <a:gd name="T6" fmla="*/ 1 w 123"/>
                    <a:gd name="T7" fmla="*/ 0 h 137"/>
                    <a:gd name="T8" fmla="*/ 1 w 123"/>
                    <a:gd name="T9" fmla="*/ 0 h 137"/>
                    <a:gd name="T10" fmla="*/ 1 w 123"/>
                    <a:gd name="T11" fmla="*/ 0 h 137"/>
                    <a:gd name="T12" fmla="*/ 1 w 123"/>
                    <a:gd name="T13" fmla="*/ 0 h 137"/>
                    <a:gd name="T14" fmla="*/ 1 w 123"/>
                    <a:gd name="T15" fmla="*/ 0 h 137"/>
                    <a:gd name="T16" fmla="*/ 1 w 123"/>
                    <a:gd name="T17" fmla="*/ 0 h 137"/>
                    <a:gd name="T18" fmla="*/ 1 w 123"/>
                    <a:gd name="T19" fmla="*/ 0 h 137"/>
                    <a:gd name="T20" fmla="*/ 1 w 123"/>
                    <a:gd name="T21" fmla="*/ 0 h 137"/>
                    <a:gd name="T22" fmla="*/ 1 w 123"/>
                    <a:gd name="T23" fmla="*/ 0 h 137"/>
                    <a:gd name="T24" fmla="*/ 1 w 123"/>
                    <a:gd name="T25" fmla="*/ 0 h 137"/>
                    <a:gd name="T26" fmla="*/ 1 w 123"/>
                    <a:gd name="T27" fmla="*/ 0 h 137"/>
                    <a:gd name="T28" fmla="*/ 1 w 123"/>
                    <a:gd name="T29" fmla="*/ 0 h 137"/>
                    <a:gd name="T30" fmla="*/ 1 w 123"/>
                    <a:gd name="T31" fmla="*/ 0 h 137"/>
                    <a:gd name="T32" fmla="*/ 1 w 123"/>
                    <a:gd name="T33" fmla="*/ 0 h 137"/>
                    <a:gd name="T34" fmla="*/ 1 w 123"/>
                    <a:gd name="T35" fmla="*/ 0 h 137"/>
                    <a:gd name="T36" fmla="*/ 1 w 123"/>
                    <a:gd name="T37" fmla="*/ 0 h 137"/>
                    <a:gd name="T38" fmla="*/ 1 w 123"/>
                    <a:gd name="T39" fmla="*/ 0 h 137"/>
                    <a:gd name="T40" fmla="*/ 1 w 123"/>
                    <a:gd name="T41" fmla="*/ 0 h 137"/>
                    <a:gd name="T42" fmla="*/ 1 w 123"/>
                    <a:gd name="T43" fmla="*/ 0 h 137"/>
                    <a:gd name="T44" fmla="*/ 1 w 123"/>
                    <a:gd name="T45" fmla="*/ 0 h 137"/>
                    <a:gd name="T46" fmla="*/ 1 w 123"/>
                    <a:gd name="T47" fmla="*/ 0 h 137"/>
                    <a:gd name="T48" fmla="*/ 1 w 123"/>
                    <a:gd name="T49" fmla="*/ 0 h 137"/>
                    <a:gd name="T50" fmla="*/ 1 w 123"/>
                    <a:gd name="T51" fmla="*/ 0 h 137"/>
                    <a:gd name="T52" fmla="*/ 1 w 123"/>
                    <a:gd name="T53" fmla="*/ 0 h 137"/>
                    <a:gd name="T54" fmla="*/ 1 w 123"/>
                    <a:gd name="T55" fmla="*/ 0 h 137"/>
                    <a:gd name="T56" fmla="*/ 1 w 123"/>
                    <a:gd name="T57" fmla="*/ 0 h 137"/>
                    <a:gd name="T58" fmla="*/ 0 w 123"/>
                    <a:gd name="T59" fmla="*/ 0 h 137"/>
                    <a:gd name="T60" fmla="*/ 0 w 123"/>
                    <a:gd name="T61" fmla="*/ 0 h 137"/>
                    <a:gd name="T62" fmla="*/ 0 w 123"/>
                    <a:gd name="T63" fmla="*/ 0 h 137"/>
                    <a:gd name="T64" fmla="*/ 0 w 123"/>
                    <a:gd name="T65" fmla="*/ 0 h 137"/>
                    <a:gd name="T66" fmla="*/ 0 w 123"/>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37"/>
                    <a:gd name="T104" fmla="*/ 123 w 123"/>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37">
                      <a:moveTo>
                        <a:pt x="0" y="2"/>
                      </a:moveTo>
                      <a:lnTo>
                        <a:pt x="9" y="8"/>
                      </a:lnTo>
                      <a:lnTo>
                        <a:pt x="19" y="15"/>
                      </a:lnTo>
                      <a:lnTo>
                        <a:pt x="28" y="21"/>
                      </a:lnTo>
                      <a:lnTo>
                        <a:pt x="36" y="30"/>
                      </a:lnTo>
                      <a:lnTo>
                        <a:pt x="43" y="38"/>
                      </a:lnTo>
                      <a:lnTo>
                        <a:pt x="50" y="47"/>
                      </a:lnTo>
                      <a:lnTo>
                        <a:pt x="57" y="56"/>
                      </a:lnTo>
                      <a:lnTo>
                        <a:pt x="62" y="65"/>
                      </a:lnTo>
                      <a:lnTo>
                        <a:pt x="69" y="74"/>
                      </a:lnTo>
                      <a:lnTo>
                        <a:pt x="75" y="84"/>
                      </a:lnTo>
                      <a:lnTo>
                        <a:pt x="82" y="92"/>
                      </a:lnTo>
                      <a:lnTo>
                        <a:pt x="88" y="102"/>
                      </a:lnTo>
                      <a:lnTo>
                        <a:pt x="93" y="111"/>
                      </a:lnTo>
                      <a:lnTo>
                        <a:pt x="99" y="121"/>
                      </a:lnTo>
                      <a:lnTo>
                        <a:pt x="105" y="127"/>
                      </a:lnTo>
                      <a:lnTo>
                        <a:pt x="113" y="136"/>
                      </a:lnTo>
                      <a:lnTo>
                        <a:pt x="118" y="137"/>
                      </a:lnTo>
                      <a:lnTo>
                        <a:pt x="121" y="133"/>
                      </a:lnTo>
                      <a:lnTo>
                        <a:pt x="123" y="127"/>
                      </a:lnTo>
                      <a:lnTo>
                        <a:pt x="123" y="123"/>
                      </a:lnTo>
                      <a:lnTo>
                        <a:pt x="115" y="101"/>
                      </a:lnTo>
                      <a:lnTo>
                        <a:pt x="105" y="80"/>
                      </a:lnTo>
                      <a:lnTo>
                        <a:pt x="93" y="62"/>
                      </a:lnTo>
                      <a:lnTo>
                        <a:pt x="79" y="46"/>
                      </a:lnTo>
                      <a:lnTo>
                        <a:pt x="61" y="31"/>
                      </a:lnTo>
                      <a:lnTo>
                        <a:pt x="43" y="18"/>
                      </a:lnTo>
                      <a:lnTo>
                        <a:pt x="23" y="8"/>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6" name="Freeform 191"/>
                <p:cNvSpPr/>
                <p:nvPr/>
              </p:nvSpPr>
              <p:spPr bwMode="auto">
                <a:xfrm>
                  <a:off x="3076" y="2571"/>
                  <a:ext cx="47" cy="66"/>
                </a:xfrm>
                <a:custGeom>
                  <a:avLst/>
                  <a:gdLst>
                    <a:gd name="T0" fmla="*/ 0 w 94"/>
                    <a:gd name="T1" fmla="*/ 1 h 132"/>
                    <a:gd name="T2" fmla="*/ 1 w 94"/>
                    <a:gd name="T3" fmla="*/ 1 h 132"/>
                    <a:gd name="T4" fmla="*/ 1 w 94"/>
                    <a:gd name="T5" fmla="*/ 1 h 132"/>
                    <a:gd name="T6" fmla="*/ 1 w 94"/>
                    <a:gd name="T7" fmla="*/ 1 h 132"/>
                    <a:gd name="T8" fmla="*/ 1 w 94"/>
                    <a:gd name="T9" fmla="*/ 1 h 132"/>
                    <a:gd name="T10" fmla="*/ 1 w 94"/>
                    <a:gd name="T11" fmla="*/ 1 h 132"/>
                    <a:gd name="T12" fmla="*/ 1 w 94"/>
                    <a:gd name="T13" fmla="*/ 1 h 132"/>
                    <a:gd name="T14" fmla="*/ 1 w 94"/>
                    <a:gd name="T15" fmla="*/ 1 h 132"/>
                    <a:gd name="T16" fmla="*/ 1 w 94"/>
                    <a:gd name="T17" fmla="*/ 1 h 132"/>
                    <a:gd name="T18" fmla="*/ 1 w 94"/>
                    <a:gd name="T19" fmla="*/ 1 h 132"/>
                    <a:gd name="T20" fmla="*/ 1 w 94"/>
                    <a:gd name="T21" fmla="*/ 1 h 132"/>
                    <a:gd name="T22" fmla="*/ 1 w 94"/>
                    <a:gd name="T23" fmla="*/ 1 h 132"/>
                    <a:gd name="T24" fmla="*/ 1 w 94"/>
                    <a:gd name="T25" fmla="*/ 1 h 132"/>
                    <a:gd name="T26" fmla="*/ 1 w 94"/>
                    <a:gd name="T27" fmla="*/ 1 h 132"/>
                    <a:gd name="T28" fmla="*/ 1 w 94"/>
                    <a:gd name="T29" fmla="*/ 1 h 132"/>
                    <a:gd name="T30" fmla="*/ 1 w 94"/>
                    <a:gd name="T31" fmla="*/ 1 h 132"/>
                    <a:gd name="T32" fmla="*/ 1 w 94"/>
                    <a:gd name="T33" fmla="*/ 1 h 132"/>
                    <a:gd name="T34" fmla="*/ 1 w 94"/>
                    <a:gd name="T35" fmla="*/ 1 h 132"/>
                    <a:gd name="T36" fmla="*/ 1 w 94"/>
                    <a:gd name="T37" fmla="*/ 1 h 132"/>
                    <a:gd name="T38" fmla="*/ 1 w 94"/>
                    <a:gd name="T39" fmla="*/ 1 h 132"/>
                    <a:gd name="T40" fmla="*/ 1 w 94"/>
                    <a:gd name="T41" fmla="*/ 1 h 132"/>
                    <a:gd name="T42" fmla="*/ 1 w 94"/>
                    <a:gd name="T43" fmla="*/ 1 h 132"/>
                    <a:gd name="T44" fmla="*/ 1 w 94"/>
                    <a:gd name="T45" fmla="*/ 1 h 132"/>
                    <a:gd name="T46" fmla="*/ 1 w 94"/>
                    <a:gd name="T47" fmla="*/ 1 h 132"/>
                    <a:gd name="T48" fmla="*/ 1 w 94"/>
                    <a:gd name="T49" fmla="*/ 1 h 132"/>
                    <a:gd name="T50" fmla="*/ 1 w 94"/>
                    <a:gd name="T51" fmla="*/ 1 h 132"/>
                    <a:gd name="T52" fmla="*/ 1 w 94"/>
                    <a:gd name="T53" fmla="*/ 1 h 132"/>
                    <a:gd name="T54" fmla="*/ 1 w 94"/>
                    <a:gd name="T55" fmla="*/ 1 h 132"/>
                    <a:gd name="T56" fmla="*/ 1 w 94"/>
                    <a:gd name="T57" fmla="*/ 1 h 132"/>
                    <a:gd name="T58" fmla="*/ 1 w 94"/>
                    <a:gd name="T59" fmla="*/ 1 h 132"/>
                    <a:gd name="T60" fmla="*/ 1 w 94"/>
                    <a:gd name="T61" fmla="*/ 1 h 132"/>
                    <a:gd name="T62" fmla="*/ 1 w 94"/>
                    <a:gd name="T63" fmla="*/ 1 h 132"/>
                    <a:gd name="T64" fmla="*/ 1 w 94"/>
                    <a:gd name="T65" fmla="*/ 1 h 132"/>
                    <a:gd name="T66" fmla="*/ 1 w 94"/>
                    <a:gd name="T67" fmla="*/ 1 h 132"/>
                    <a:gd name="T68" fmla="*/ 1 w 94"/>
                    <a:gd name="T69" fmla="*/ 0 h 132"/>
                    <a:gd name="T70" fmla="*/ 1 w 94"/>
                    <a:gd name="T71" fmla="*/ 0 h 132"/>
                    <a:gd name="T72" fmla="*/ 0 w 94"/>
                    <a:gd name="T73" fmla="*/ 1 h 132"/>
                    <a:gd name="T74" fmla="*/ 0 w 94"/>
                    <a:gd name="T75" fmla="*/ 1 h 132"/>
                    <a:gd name="T76" fmla="*/ 0 w 94"/>
                    <a:gd name="T77" fmla="*/ 1 h 132"/>
                    <a:gd name="T78" fmla="*/ 0 w 94"/>
                    <a:gd name="T79" fmla="*/ 1 h 132"/>
                    <a:gd name="T80" fmla="*/ 0 w 94"/>
                    <a:gd name="T81" fmla="*/ 1 h 132"/>
                    <a:gd name="T82" fmla="*/ 0 w 94"/>
                    <a:gd name="T83" fmla="*/ 1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132"/>
                    <a:gd name="T128" fmla="*/ 94 w 94"/>
                    <a:gd name="T129" fmla="*/ 132 h 1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132">
                      <a:moveTo>
                        <a:pt x="0" y="1"/>
                      </a:moveTo>
                      <a:lnTo>
                        <a:pt x="10" y="2"/>
                      </a:lnTo>
                      <a:lnTo>
                        <a:pt x="19" y="4"/>
                      </a:lnTo>
                      <a:lnTo>
                        <a:pt x="28" y="6"/>
                      </a:lnTo>
                      <a:lnTo>
                        <a:pt x="38" y="9"/>
                      </a:lnTo>
                      <a:lnTo>
                        <a:pt x="46" y="13"/>
                      </a:lnTo>
                      <a:lnTo>
                        <a:pt x="54" y="19"/>
                      </a:lnTo>
                      <a:lnTo>
                        <a:pt x="61" y="24"/>
                      </a:lnTo>
                      <a:lnTo>
                        <a:pt x="68" y="32"/>
                      </a:lnTo>
                      <a:lnTo>
                        <a:pt x="74" y="44"/>
                      </a:lnTo>
                      <a:lnTo>
                        <a:pt x="80" y="56"/>
                      </a:lnTo>
                      <a:lnTo>
                        <a:pt x="81" y="67"/>
                      </a:lnTo>
                      <a:lnTo>
                        <a:pt x="79" y="81"/>
                      </a:lnTo>
                      <a:lnTo>
                        <a:pt x="74" y="94"/>
                      </a:lnTo>
                      <a:lnTo>
                        <a:pt x="68" y="106"/>
                      </a:lnTo>
                      <a:lnTo>
                        <a:pt x="59" y="118"/>
                      </a:lnTo>
                      <a:lnTo>
                        <a:pt x="50" y="128"/>
                      </a:lnTo>
                      <a:lnTo>
                        <a:pt x="49" y="130"/>
                      </a:lnTo>
                      <a:lnTo>
                        <a:pt x="50" y="132"/>
                      </a:lnTo>
                      <a:lnTo>
                        <a:pt x="51" y="132"/>
                      </a:lnTo>
                      <a:lnTo>
                        <a:pt x="54" y="130"/>
                      </a:lnTo>
                      <a:lnTo>
                        <a:pt x="63" y="121"/>
                      </a:lnTo>
                      <a:lnTo>
                        <a:pt x="72" y="111"/>
                      </a:lnTo>
                      <a:lnTo>
                        <a:pt x="80" y="100"/>
                      </a:lnTo>
                      <a:lnTo>
                        <a:pt x="87" y="88"/>
                      </a:lnTo>
                      <a:lnTo>
                        <a:pt x="92" y="76"/>
                      </a:lnTo>
                      <a:lnTo>
                        <a:pt x="94" y="62"/>
                      </a:lnTo>
                      <a:lnTo>
                        <a:pt x="93" y="50"/>
                      </a:lnTo>
                      <a:lnTo>
                        <a:pt x="89" y="36"/>
                      </a:lnTo>
                      <a:lnTo>
                        <a:pt x="83" y="23"/>
                      </a:lnTo>
                      <a:lnTo>
                        <a:pt x="73" y="14"/>
                      </a:lnTo>
                      <a:lnTo>
                        <a:pt x="63" y="8"/>
                      </a:lnTo>
                      <a:lnTo>
                        <a:pt x="51" y="4"/>
                      </a:lnTo>
                      <a:lnTo>
                        <a:pt x="39" y="1"/>
                      </a:lnTo>
                      <a:lnTo>
                        <a:pt x="26" y="0"/>
                      </a:lnTo>
                      <a:lnTo>
                        <a:pt x="1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7" name="Freeform 192"/>
                <p:cNvSpPr/>
                <p:nvPr/>
              </p:nvSpPr>
              <p:spPr bwMode="auto">
                <a:xfrm>
                  <a:off x="3068" y="2455"/>
                  <a:ext cx="36" cy="111"/>
                </a:xfrm>
                <a:custGeom>
                  <a:avLst/>
                  <a:gdLst>
                    <a:gd name="T0" fmla="*/ 0 w 73"/>
                    <a:gd name="T1" fmla="*/ 0 h 224"/>
                    <a:gd name="T2" fmla="*/ 0 w 73"/>
                    <a:gd name="T3" fmla="*/ 0 h 224"/>
                    <a:gd name="T4" fmla="*/ 0 w 73"/>
                    <a:gd name="T5" fmla="*/ 0 h 224"/>
                    <a:gd name="T6" fmla="*/ 0 w 73"/>
                    <a:gd name="T7" fmla="*/ 0 h 224"/>
                    <a:gd name="T8" fmla="*/ 0 w 73"/>
                    <a:gd name="T9" fmla="*/ 0 h 224"/>
                    <a:gd name="T10" fmla="*/ 0 w 73"/>
                    <a:gd name="T11" fmla="*/ 0 h 224"/>
                    <a:gd name="T12" fmla="*/ 0 w 73"/>
                    <a:gd name="T13" fmla="*/ 0 h 224"/>
                    <a:gd name="T14" fmla="*/ 0 w 73"/>
                    <a:gd name="T15" fmla="*/ 0 h 224"/>
                    <a:gd name="T16" fmla="*/ 0 w 73"/>
                    <a:gd name="T17" fmla="*/ 0 h 224"/>
                    <a:gd name="T18" fmla="*/ 0 w 73"/>
                    <a:gd name="T19" fmla="*/ 0 h 224"/>
                    <a:gd name="T20" fmla="*/ 0 w 73"/>
                    <a:gd name="T21" fmla="*/ 0 h 224"/>
                    <a:gd name="T22" fmla="*/ 0 w 73"/>
                    <a:gd name="T23" fmla="*/ 0 h 224"/>
                    <a:gd name="T24" fmla="*/ 0 w 73"/>
                    <a:gd name="T25" fmla="*/ 0 h 224"/>
                    <a:gd name="T26" fmla="*/ 0 w 73"/>
                    <a:gd name="T27" fmla="*/ 0 h 224"/>
                    <a:gd name="T28" fmla="*/ 0 w 73"/>
                    <a:gd name="T29" fmla="*/ 0 h 224"/>
                    <a:gd name="T30" fmla="*/ 0 w 73"/>
                    <a:gd name="T31" fmla="*/ 0 h 224"/>
                    <a:gd name="T32" fmla="*/ 0 w 73"/>
                    <a:gd name="T33" fmla="*/ 0 h 224"/>
                    <a:gd name="T34" fmla="*/ 0 w 73"/>
                    <a:gd name="T35" fmla="*/ 0 h 224"/>
                    <a:gd name="T36" fmla="*/ 0 w 73"/>
                    <a:gd name="T37" fmla="*/ 0 h 224"/>
                    <a:gd name="T38" fmla="*/ 0 w 73"/>
                    <a:gd name="T39" fmla="*/ 0 h 224"/>
                    <a:gd name="T40" fmla="*/ 0 w 73"/>
                    <a:gd name="T41" fmla="*/ 0 h 224"/>
                    <a:gd name="T42" fmla="*/ 0 w 73"/>
                    <a:gd name="T43" fmla="*/ 0 h 224"/>
                    <a:gd name="T44" fmla="*/ 0 w 73"/>
                    <a:gd name="T45" fmla="*/ 0 h 224"/>
                    <a:gd name="T46" fmla="*/ 0 w 73"/>
                    <a:gd name="T47" fmla="*/ 0 h 224"/>
                    <a:gd name="T48" fmla="*/ 0 w 73"/>
                    <a:gd name="T49" fmla="*/ 0 h 224"/>
                    <a:gd name="T50" fmla="*/ 0 w 73"/>
                    <a:gd name="T51" fmla="*/ 0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224"/>
                    <a:gd name="T80" fmla="*/ 73 w 73"/>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224">
                      <a:moveTo>
                        <a:pt x="0" y="224"/>
                      </a:moveTo>
                      <a:lnTo>
                        <a:pt x="22" y="200"/>
                      </a:lnTo>
                      <a:lnTo>
                        <a:pt x="42" y="176"/>
                      </a:lnTo>
                      <a:lnTo>
                        <a:pt x="56" y="149"/>
                      </a:lnTo>
                      <a:lnTo>
                        <a:pt x="66" y="123"/>
                      </a:lnTo>
                      <a:lnTo>
                        <a:pt x="72" y="94"/>
                      </a:lnTo>
                      <a:lnTo>
                        <a:pt x="73" y="65"/>
                      </a:lnTo>
                      <a:lnTo>
                        <a:pt x="68" y="34"/>
                      </a:lnTo>
                      <a:lnTo>
                        <a:pt x="58" y="2"/>
                      </a:lnTo>
                      <a:lnTo>
                        <a:pt x="56" y="0"/>
                      </a:lnTo>
                      <a:lnTo>
                        <a:pt x="52" y="2"/>
                      </a:lnTo>
                      <a:lnTo>
                        <a:pt x="50" y="6"/>
                      </a:lnTo>
                      <a:lnTo>
                        <a:pt x="49" y="10"/>
                      </a:lnTo>
                      <a:lnTo>
                        <a:pt x="52" y="40"/>
                      </a:lnTo>
                      <a:lnTo>
                        <a:pt x="53" y="68"/>
                      </a:lnTo>
                      <a:lnTo>
                        <a:pt x="52" y="96"/>
                      </a:lnTo>
                      <a:lnTo>
                        <a:pt x="49" y="123"/>
                      </a:lnTo>
                      <a:lnTo>
                        <a:pt x="42" y="149"/>
                      </a:lnTo>
                      <a:lnTo>
                        <a:pt x="32" y="174"/>
                      </a:lnTo>
                      <a:lnTo>
                        <a:pt x="18" y="20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8" name="Freeform 193"/>
                <p:cNvSpPr/>
                <p:nvPr/>
              </p:nvSpPr>
              <p:spPr bwMode="auto">
                <a:xfrm>
                  <a:off x="2923" y="2429"/>
                  <a:ext cx="115" cy="95"/>
                </a:xfrm>
                <a:custGeom>
                  <a:avLst/>
                  <a:gdLst>
                    <a:gd name="T0" fmla="*/ 1 w 230"/>
                    <a:gd name="T1" fmla="*/ 1 h 190"/>
                    <a:gd name="T2" fmla="*/ 1 w 230"/>
                    <a:gd name="T3" fmla="*/ 0 h 190"/>
                    <a:gd name="T4" fmla="*/ 1 w 230"/>
                    <a:gd name="T5" fmla="*/ 1 h 190"/>
                    <a:gd name="T6" fmla="*/ 1 w 230"/>
                    <a:gd name="T7" fmla="*/ 1 h 190"/>
                    <a:gd name="T8" fmla="*/ 1 w 230"/>
                    <a:gd name="T9" fmla="*/ 1 h 190"/>
                    <a:gd name="T10" fmla="*/ 1 w 230"/>
                    <a:gd name="T11" fmla="*/ 1 h 190"/>
                    <a:gd name="T12" fmla="*/ 0 w 230"/>
                    <a:gd name="T13" fmla="*/ 1 h 190"/>
                    <a:gd name="T14" fmla="*/ 1 w 230"/>
                    <a:gd name="T15" fmla="*/ 1 h 190"/>
                    <a:gd name="T16" fmla="*/ 1 w 230"/>
                    <a:gd name="T17" fmla="*/ 1 h 190"/>
                    <a:gd name="T18" fmla="*/ 1 w 230"/>
                    <a:gd name="T19" fmla="*/ 1 h 190"/>
                    <a:gd name="T20" fmla="*/ 1 w 230"/>
                    <a:gd name="T21" fmla="*/ 1 h 190"/>
                    <a:gd name="T22" fmla="*/ 1 w 230"/>
                    <a:gd name="T23" fmla="*/ 1 h 190"/>
                    <a:gd name="T24" fmla="*/ 1 w 230"/>
                    <a:gd name="T25" fmla="*/ 1 h 190"/>
                    <a:gd name="T26" fmla="*/ 1 w 230"/>
                    <a:gd name="T27" fmla="*/ 1 h 190"/>
                    <a:gd name="T28" fmla="*/ 1 w 230"/>
                    <a:gd name="T29" fmla="*/ 1 h 190"/>
                    <a:gd name="T30" fmla="*/ 1 w 230"/>
                    <a:gd name="T31" fmla="*/ 1 h 190"/>
                    <a:gd name="T32" fmla="*/ 1 w 230"/>
                    <a:gd name="T33" fmla="*/ 1 h 190"/>
                    <a:gd name="T34" fmla="*/ 1 w 230"/>
                    <a:gd name="T35" fmla="*/ 1 h 190"/>
                    <a:gd name="T36" fmla="*/ 1 w 230"/>
                    <a:gd name="T37" fmla="*/ 1 h 190"/>
                    <a:gd name="T38" fmla="*/ 1 w 230"/>
                    <a:gd name="T39" fmla="*/ 1 h 190"/>
                    <a:gd name="T40" fmla="*/ 1 w 230"/>
                    <a:gd name="T41" fmla="*/ 1 h 190"/>
                    <a:gd name="T42" fmla="*/ 1 w 230"/>
                    <a:gd name="T43" fmla="*/ 1 h 190"/>
                    <a:gd name="T44" fmla="*/ 1 w 230"/>
                    <a:gd name="T45" fmla="*/ 1 h 190"/>
                    <a:gd name="T46" fmla="*/ 1 w 230"/>
                    <a:gd name="T47" fmla="*/ 1 h 190"/>
                    <a:gd name="T48" fmla="*/ 1 w 230"/>
                    <a:gd name="T49" fmla="*/ 1 h 190"/>
                    <a:gd name="T50" fmla="*/ 1 w 230"/>
                    <a:gd name="T51" fmla="*/ 1 h 190"/>
                    <a:gd name="T52" fmla="*/ 1 w 230"/>
                    <a:gd name="T53" fmla="*/ 1 h 190"/>
                    <a:gd name="T54" fmla="*/ 1 w 230"/>
                    <a:gd name="T55" fmla="*/ 1 h 190"/>
                    <a:gd name="T56" fmla="*/ 1 w 230"/>
                    <a:gd name="T57" fmla="*/ 1 h 190"/>
                    <a:gd name="T58" fmla="*/ 1 w 230"/>
                    <a:gd name="T59" fmla="*/ 1 h 190"/>
                    <a:gd name="T60" fmla="*/ 1 w 230"/>
                    <a:gd name="T61" fmla="*/ 1 h 190"/>
                    <a:gd name="T62" fmla="*/ 1 w 230"/>
                    <a:gd name="T63" fmla="*/ 1 h 190"/>
                    <a:gd name="T64" fmla="*/ 1 w 230"/>
                    <a:gd name="T65" fmla="*/ 1 h 190"/>
                    <a:gd name="T66" fmla="*/ 1 w 230"/>
                    <a:gd name="T67" fmla="*/ 1 h 190"/>
                    <a:gd name="T68" fmla="*/ 1 w 230"/>
                    <a:gd name="T69" fmla="*/ 1 h 190"/>
                    <a:gd name="T70" fmla="*/ 1 w 230"/>
                    <a:gd name="T71" fmla="*/ 1 h 190"/>
                    <a:gd name="T72" fmla="*/ 1 w 230"/>
                    <a:gd name="T73" fmla="*/ 1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190"/>
                    <a:gd name="T113" fmla="*/ 230 w 230"/>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190">
                      <a:moveTo>
                        <a:pt x="205" y="4"/>
                      </a:moveTo>
                      <a:lnTo>
                        <a:pt x="184" y="3"/>
                      </a:lnTo>
                      <a:lnTo>
                        <a:pt x="162" y="1"/>
                      </a:lnTo>
                      <a:lnTo>
                        <a:pt x="139" y="0"/>
                      </a:lnTo>
                      <a:lnTo>
                        <a:pt x="116" y="0"/>
                      </a:lnTo>
                      <a:lnTo>
                        <a:pt x="94" y="1"/>
                      </a:lnTo>
                      <a:lnTo>
                        <a:pt x="72" y="5"/>
                      </a:lnTo>
                      <a:lnTo>
                        <a:pt x="51" y="12"/>
                      </a:lnTo>
                      <a:lnTo>
                        <a:pt x="33" y="24"/>
                      </a:lnTo>
                      <a:lnTo>
                        <a:pt x="20" y="35"/>
                      </a:lnTo>
                      <a:lnTo>
                        <a:pt x="11" y="50"/>
                      </a:lnTo>
                      <a:lnTo>
                        <a:pt x="5" y="65"/>
                      </a:lnTo>
                      <a:lnTo>
                        <a:pt x="2" y="83"/>
                      </a:lnTo>
                      <a:lnTo>
                        <a:pt x="0" y="99"/>
                      </a:lnTo>
                      <a:lnTo>
                        <a:pt x="2" y="116"/>
                      </a:lnTo>
                      <a:lnTo>
                        <a:pt x="5" y="133"/>
                      </a:lnTo>
                      <a:lnTo>
                        <a:pt x="10" y="148"/>
                      </a:lnTo>
                      <a:lnTo>
                        <a:pt x="19" y="164"/>
                      </a:lnTo>
                      <a:lnTo>
                        <a:pt x="31" y="176"/>
                      </a:lnTo>
                      <a:lnTo>
                        <a:pt x="45" y="184"/>
                      </a:lnTo>
                      <a:lnTo>
                        <a:pt x="61" y="187"/>
                      </a:lnTo>
                      <a:lnTo>
                        <a:pt x="79" y="190"/>
                      </a:lnTo>
                      <a:lnTo>
                        <a:pt x="97" y="189"/>
                      </a:lnTo>
                      <a:lnTo>
                        <a:pt x="114" y="185"/>
                      </a:lnTo>
                      <a:lnTo>
                        <a:pt x="131" y="179"/>
                      </a:lnTo>
                      <a:lnTo>
                        <a:pt x="149" y="170"/>
                      </a:lnTo>
                      <a:lnTo>
                        <a:pt x="165" y="157"/>
                      </a:lnTo>
                      <a:lnTo>
                        <a:pt x="181" y="141"/>
                      </a:lnTo>
                      <a:lnTo>
                        <a:pt x="196" y="124"/>
                      </a:lnTo>
                      <a:lnTo>
                        <a:pt x="208" y="104"/>
                      </a:lnTo>
                      <a:lnTo>
                        <a:pt x="218" y="84"/>
                      </a:lnTo>
                      <a:lnTo>
                        <a:pt x="225" y="64"/>
                      </a:lnTo>
                      <a:lnTo>
                        <a:pt x="230" y="44"/>
                      </a:lnTo>
                      <a:lnTo>
                        <a:pt x="228" y="42"/>
                      </a:lnTo>
                      <a:lnTo>
                        <a:pt x="226" y="43"/>
                      </a:lnTo>
                      <a:lnTo>
                        <a:pt x="224" y="46"/>
                      </a:lnTo>
                      <a:lnTo>
                        <a:pt x="223" y="48"/>
                      </a:lnTo>
                      <a:lnTo>
                        <a:pt x="216" y="65"/>
                      </a:lnTo>
                      <a:lnTo>
                        <a:pt x="208" y="81"/>
                      </a:lnTo>
                      <a:lnTo>
                        <a:pt x="198" y="98"/>
                      </a:lnTo>
                      <a:lnTo>
                        <a:pt x="189" y="112"/>
                      </a:lnTo>
                      <a:lnTo>
                        <a:pt x="178" y="126"/>
                      </a:lnTo>
                      <a:lnTo>
                        <a:pt x="166" y="140"/>
                      </a:lnTo>
                      <a:lnTo>
                        <a:pt x="154" y="153"/>
                      </a:lnTo>
                      <a:lnTo>
                        <a:pt x="139" y="164"/>
                      </a:lnTo>
                      <a:lnTo>
                        <a:pt x="122" y="174"/>
                      </a:lnTo>
                      <a:lnTo>
                        <a:pt x="104" y="178"/>
                      </a:lnTo>
                      <a:lnTo>
                        <a:pt x="87" y="179"/>
                      </a:lnTo>
                      <a:lnTo>
                        <a:pt x="68" y="177"/>
                      </a:lnTo>
                      <a:lnTo>
                        <a:pt x="52" y="170"/>
                      </a:lnTo>
                      <a:lnTo>
                        <a:pt x="37" y="161"/>
                      </a:lnTo>
                      <a:lnTo>
                        <a:pt x="25" y="148"/>
                      </a:lnTo>
                      <a:lnTo>
                        <a:pt x="15" y="132"/>
                      </a:lnTo>
                      <a:lnTo>
                        <a:pt x="10" y="114"/>
                      </a:lnTo>
                      <a:lnTo>
                        <a:pt x="8" y="95"/>
                      </a:lnTo>
                      <a:lnTo>
                        <a:pt x="10" y="77"/>
                      </a:lnTo>
                      <a:lnTo>
                        <a:pt x="15" y="58"/>
                      </a:lnTo>
                      <a:lnTo>
                        <a:pt x="23" y="42"/>
                      </a:lnTo>
                      <a:lnTo>
                        <a:pt x="36" y="30"/>
                      </a:lnTo>
                      <a:lnTo>
                        <a:pt x="51" y="19"/>
                      </a:lnTo>
                      <a:lnTo>
                        <a:pt x="69" y="12"/>
                      </a:lnTo>
                      <a:lnTo>
                        <a:pt x="87" y="9"/>
                      </a:lnTo>
                      <a:lnTo>
                        <a:pt x="104" y="6"/>
                      </a:lnTo>
                      <a:lnTo>
                        <a:pt x="120" y="5"/>
                      </a:lnTo>
                      <a:lnTo>
                        <a:pt x="137" y="4"/>
                      </a:lnTo>
                      <a:lnTo>
                        <a:pt x="154" y="3"/>
                      </a:lnTo>
                      <a:lnTo>
                        <a:pt x="170" y="3"/>
                      </a:lnTo>
                      <a:lnTo>
                        <a:pt x="187" y="4"/>
                      </a:lnTo>
                      <a:lnTo>
                        <a:pt x="204" y="4"/>
                      </a:lnTo>
                      <a:lnTo>
                        <a:pt x="205"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9" name="Freeform 194"/>
                <p:cNvSpPr/>
                <p:nvPr/>
              </p:nvSpPr>
              <p:spPr bwMode="auto">
                <a:xfrm>
                  <a:off x="2971" y="2452"/>
                  <a:ext cx="49" cy="29"/>
                </a:xfrm>
                <a:custGeom>
                  <a:avLst/>
                  <a:gdLst>
                    <a:gd name="T0" fmla="*/ 1 w 98"/>
                    <a:gd name="T1" fmla="*/ 0 h 57"/>
                    <a:gd name="T2" fmla="*/ 1 w 98"/>
                    <a:gd name="T3" fmla="*/ 1 h 57"/>
                    <a:gd name="T4" fmla="*/ 1 w 98"/>
                    <a:gd name="T5" fmla="*/ 1 h 57"/>
                    <a:gd name="T6" fmla="*/ 1 w 98"/>
                    <a:gd name="T7" fmla="*/ 1 h 57"/>
                    <a:gd name="T8" fmla="*/ 1 w 98"/>
                    <a:gd name="T9" fmla="*/ 1 h 57"/>
                    <a:gd name="T10" fmla="*/ 1 w 98"/>
                    <a:gd name="T11" fmla="*/ 1 h 57"/>
                    <a:gd name="T12" fmla="*/ 1 w 98"/>
                    <a:gd name="T13" fmla="*/ 1 h 57"/>
                    <a:gd name="T14" fmla="*/ 1 w 98"/>
                    <a:gd name="T15" fmla="*/ 1 h 57"/>
                    <a:gd name="T16" fmla="*/ 1 w 98"/>
                    <a:gd name="T17" fmla="*/ 1 h 57"/>
                    <a:gd name="T18" fmla="*/ 1 w 98"/>
                    <a:gd name="T19" fmla="*/ 1 h 57"/>
                    <a:gd name="T20" fmla="*/ 1 w 98"/>
                    <a:gd name="T21" fmla="*/ 1 h 57"/>
                    <a:gd name="T22" fmla="*/ 1 w 98"/>
                    <a:gd name="T23" fmla="*/ 1 h 57"/>
                    <a:gd name="T24" fmla="*/ 1 w 98"/>
                    <a:gd name="T25" fmla="*/ 1 h 57"/>
                    <a:gd name="T26" fmla="*/ 1 w 98"/>
                    <a:gd name="T27" fmla="*/ 1 h 57"/>
                    <a:gd name="T28" fmla="*/ 1 w 98"/>
                    <a:gd name="T29" fmla="*/ 1 h 57"/>
                    <a:gd name="T30" fmla="*/ 1 w 98"/>
                    <a:gd name="T31" fmla="*/ 1 h 57"/>
                    <a:gd name="T32" fmla="*/ 1 w 98"/>
                    <a:gd name="T33" fmla="*/ 1 h 57"/>
                    <a:gd name="T34" fmla="*/ 1 w 98"/>
                    <a:gd name="T35" fmla="*/ 1 h 57"/>
                    <a:gd name="T36" fmla="*/ 1 w 98"/>
                    <a:gd name="T37" fmla="*/ 1 h 57"/>
                    <a:gd name="T38" fmla="*/ 1 w 98"/>
                    <a:gd name="T39" fmla="*/ 1 h 57"/>
                    <a:gd name="T40" fmla="*/ 1 w 98"/>
                    <a:gd name="T41" fmla="*/ 1 h 57"/>
                    <a:gd name="T42" fmla="*/ 1 w 98"/>
                    <a:gd name="T43" fmla="*/ 1 h 57"/>
                    <a:gd name="T44" fmla="*/ 0 w 98"/>
                    <a:gd name="T45" fmla="*/ 1 h 57"/>
                    <a:gd name="T46" fmla="*/ 1 w 98"/>
                    <a:gd name="T47" fmla="*/ 1 h 57"/>
                    <a:gd name="T48" fmla="*/ 1 w 98"/>
                    <a:gd name="T49" fmla="*/ 1 h 57"/>
                    <a:gd name="T50" fmla="*/ 1 w 98"/>
                    <a:gd name="T51" fmla="*/ 1 h 57"/>
                    <a:gd name="T52" fmla="*/ 1 w 98"/>
                    <a:gd name="T53" fmla="*/ 1 h 57"/>
                    <a:gd name="T54" fmla="*/ 1 w 98"/>
                    <a:gd name="T55" fmla="*/ 1 h 57"/>
                    <a:gd name="T56" fmla="*/ 1 w 98"/>
                    <a:gd name="T57" fmla="*/ 1 h 57"/>
                    <a:gd name="T58" fmla="*/ 1 w 98"/>
                    <a:gd name="T59" fmla="*/ 1 h 57"/>
                    <a:gd name="T60" fmla="*/ 1 w 98"/>
                    <a:gd name="T61" fmla="*/ 1 h 57"/>
                    <a:gd name="T62" fmla="*/ 1 w 98"/>
                    <a:gd name="T63" fmla="*/ 1 h 57"/>
                    <a:gd name="T64" fmla="*/ 1 w 98"/>
                    <a:gd name="T65" fmla="*/ 0 h 57"/>
                    <a:gd name="T66" fmla="*/ 1 w 98"/>
                    <a:gd name="T67" fmla="*/ 0 h 57"/>
                    <a:gd name="T68" fmla="*/ 1 w 98"/>
                    <a:gd name="T69" fmla="*/ 0 h 57"/>
                    <a:gd name="T70" fmla="*/ 1 w 98"/>
                    <a:gd name="T71" fmla="*/ 0 h 57"/>
                    <a:gd name="T72" fmla="*/ 1 w 98"/>
                    <a:gd name="T73" fmla="*/ 0 h 57"/>
                    <a:gd name="T74" fmla="*/ 1 w 98"/>
                    <a:gd name="T75" fmla="*/ 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7"/>
                    <a:gd name="T116" fmla="*/ 98 w 9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7">
                      <a:moveTo>
                        <a:pt x="98" y="0"/>
                      </a:moveTo>
                      <a:lnTo>
                        <a:pt x="93" y="3"/>
                      </a:lnTo>
                      <a:lnTo>
                        <a:pt x="89" y="8"/>
                      </a:lnTo>
                      <a:lnTo>
                        <a:pt x="85" y="11"/>
                      </a:lnTo>
                      <a:lnTo>
                        <a:pt x="81" y="15"/>
                      </a:lnTo>
                      <a:lnTo>
                        <a:pt x="76" y="19"/>
                      </a:lnTo>
                      <a:lnTo>
                        <a:pt x="71" y="23"/>
                      </a:lnTo>
                      <a:lnTo>
                        <a:pt x="66" y="26"/>
                      </a:lnTo>
                      <a:lnTo>
                        <a:pt x="61" y="30"/>
                      </a:lnTo>
                      <a:lnTo>
                        <a:pt x="55" y="33"/>
                      </a:lnTo>
                      <a:lnTo>
                        <a:pt x="50" y="37"/>
                      </a:lnTo>
                      <a:lnTo>
                        <a:pt x="44" y="38"/>
                      </a:lnTo>
                      <a:lnTo>
                        <a:pt x="37" y="39"/>
                      </a:lnTo>
                      <a:lnTo>
                        <a:pt x="29" y="37"/>
                      </a:lnTo>
                      <a:lnTo>
                        <a:pt x="23" y="32"/>
                      </a:lnTo>
                      <a:lnTo>
                        <a:pt x="21" y="25"/>
                      </a:lnTo>
                      <a:lnTo>
                        <a:pt x="23" y="18"/>
                      </a:lnTo>
                      <a:lnTo>
                        <a:pt x="24" y="15"/>
                      </a:lnTo>
                      <a:lnTo>
                        <a:pt x="25" y="10"/>
                      </a:lnTo>
                      <a:lnTo>
                        <a:pt x="24" y="8"/>
                      </a:lnTo>
                      <a:lnTo>
                        <a:pt x="20" y="8"/>
                      </a:lnTo>
                      <a:lnTo>
                        <a:pt x="5" y="21"/>
                      </a:lnTo>
                      <a:lnTo>
                        <a:pt x="0" y="37"/>
                      </a:lnTo>
                      <a:lnTo>
                        <a:pt x="6" y="51"/>
                      </a:lnTo>
                      <a:lnTo>
                        <a:pt x="24" y="57"/>
                      </a:lnTo>
                      <a:lnTo>
                        <a:pt x="36" y="56"/>
                      </a:lnTo>
                      <a:lnTo>
                        <a:pt x="47" y="52"/>
                      </a:lnTo>
                      <a:lnTo>
                        <a:pt x="58" y="46"/>
                      </a:lnTo>
                      <a:lnTo>
                        <a:pt x="67" y="37"/>
                      </a:lnTo>
                      <a:lnTo>
                        <a:pt x="75" y="27"/>
                      </a:lnTo>
                      <a:lnTo>
                        <a:pt x="83" y="18"/>
                      </a:lnTo>
                      <a:lnTo>
                        <a:pt x="91" y="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0" name="Freeform 195"/>
                <p:cNvSpPr/>
                <p:nvPr/>
              </p:nvSpPr>
              <p:spPr bwMode="auto">
                <a:xfrm>
                  <a:off x="3089" y="2452"/>
                  <a:ext cx="74" cy="56"/>
                </a:xfrm>
                <a:custGeom>
                  <a:avLst/>
                  <a:gdLst>
                    <a:gd name="T0" fmla="*/ 0 w 149"/>
                    <a:gd name="T1" fmla="*/ 1 h 112"/>
                    <a:gd name="T2" fmla="*/ 0 w 149"/>
                    <a:gd name="T3" fmla="*/ 1 h 112"/>
                    <a:gd name="T4" fmla="*/ 0 w 149"/>
                    <a:gd name="T5" fmla="*/ 1 h 112"/>
                    <a:gd name="T6" fmla="*/ 0 w 149"/>
                    <a:gd name="T7" fmla="*/ 1 h 112"/>
                    <a:gd name="T8" fmla="*/ 0 w 149"/>
                    <a:gd name="T9" fmla="*/ 1 h 112"/>
                    <a:gd name="T10" fmla="*/ 0 w 149"/>
                    <a:gd name="T11" fmla="*/ 1 h 112"/>
                    <a:gd name="T12" fmla="*/ 0 w 149"/>
                    <a:gd name="T13" fmla="*/ 1 h 112"/>
                    <a:gd name="T14" fmla="*/ 0 w 149"/>
                    <a:gd name="T15" fmla="*/ 1 h 112"/>
                    <a:gd name="T16" fmla="*/ 0 w 149"/>
                    <a:gd name="T17" fmla="*/ 1 h 112"/>
                    <a:gd name="T18" fmla="*/ 0 w 149"/>
                    <a:gd name="T19" fmla="*/ 1 h 112"/>
                    <a:gd name="T20" fmla="*/ 0 w 149"/>
                    <a:gd name="T21" fmla="*/ 1 h 112"/>
                    <a:gd name="T22" fmla="*/ 0 w 149"/>
                    <a:gd name="T23" fmla="*/ 1 h 112"/>
                    <a:gd name="T24" fmla="*/ 0 w 149"/>
                    <a:gd name="T25" fmla="*/ 1 h 112"/>
                    <a:gd name="T26" fmla="*/ 0 w 149"/>
                    <a:gd name="T27" fmla="*/ 1 h 112"/>
                    <a:gd name="T28" fmla="*/ 0 w 149"/>
                    <a:gd name="T29" fmla="*/ 1 h 112"/>
                    <a:gd name="T30" fmla="*/ 0 w 149"/>
                    <a:gd name="T31" fmla="*/ 1 h 112"/>
                    <a:gd name="T32" fmla="*/ 0 w 149"/>
                    <a:gd name="T33" fmla="*/ 1 h 112"/>
                    <a:gd name="T34" fmla="*/ 0 w 149"/>
                    <a:gd name="T35" fmla="*/ 1 h 112"/>
                    <a:gd name="T36" fmla="*/ 0 w 149"/>
                    <a:gd name="T37" fmla="*/ 1 h 112"/>
                    <a:gd name="T38" fmla="*/ 0 w 149"/>
                    <a:gd name="T39" fmla="*/ 1 h 112"/>
                    <a:gd name="T40" fmla="*/ 0 w 149"/>
                    <a:gd name="T41" fmla="*/ 1 h 112"/>
                    <a:gd name="T42" fmla="*/ 0 w 149"/>
                    <a:gd name="T43" fmla="*/ 1 h 112"/>
                    <a:gd name="T44" fmla="*/ 0 w 149"/>
                    <a:gd name="T45" fmla="*/ 1 h 112"/>
                    <a:gd name="T46" fmla="*/ 0 w 149"/>
                    <a:gd name="T47" fmla="*/ 1 h 112"/>
                    <a:gd name="T48" fmla="*/ 0 w 149"/>
                    <a:gd name="T49" fmla="*/ 1 h 112"/>
                    <a:gd name="T50" fmla="*/ 0 w 149"/>
                    <a:gd name="T51" fmla="*/ 0 h 112"/>
                    <a:gd name="T52" fmla="*/ 0 w 149"/>
                    <a:gd name="T53" fmla="*/ 1 h 112"/>
                    <a:gd name="T54" fmla="*/ 0 w 149"/>
                    <a:gd name="T55" fmla="*/ 1 h 112"/>
                    <a:gd name="T56" fmla="*/ 0 w 149"/>
                    <a:gd name="T57" fmla="*/ 1 h 112"/>
                    <a:gd name="T58" fmla="*/ 0 w 149"/>
                    <a:gd name="T59" fmla="*/ 1 h 112"/>
                    <a:gd name="T60" fmla="*/ 0 w 149"/>
                    <a:gd name="T61" fmla="*/ 1 h 112"/>
                    <a:gd name="T62" fmla="*/ 0 w 149"/>
                    <a:gd name="T63" fmla="*/ 1 h 112"/>
                    <a:gd name="T64" fmla="*/ 0 w 149"/>
                    <a:gd name="T65" fmla="*/ 1 h 112"/>
                    <a:gd name="T66" fmla="*/ 0 w 149"/>
                    <a:gd name="T67" fmla="*/ 1 h 112"/>
                    <a:gd name="T68" fmla="*/ 0 w 149"/>
                    <a:gd name="T69" fmla="*/ 1 h 112"/>
                    <a:gd name="T70" fmla="*/ 0 w 149"/>
                    <a:gd name="T71" fmla="*/ 1 h 112"/>
                    <a:gd name="T72" fmla="*/ 0 w 149"/>
                    <a:gd name="T73" fmla="*/ 1 h 112"/>
                    <a:gd name="T74" fmla="*/ 0 w 149"/>
                    <a:gd name="T75" fmla="*/ 1 h 112"/>
                    <a:gd name="T76" fmla="*/ 0 w 149"/>
                    <a:gd name="T77" fmla="*/ 1 h 112"/>
                    <a:gd name="T78" fmla="*/ 0 w 149"/>
                    <a:gd name="T79" fmla="*/ 1 h 112"/>
                    <a:gd name="T80" fmla="*/ 0 w 149"/>
                    <a:gd name="T81" fmla="*/ 1 h 112"/>
                    <a:gd name="T82" fmla="*/ 0 w 149"/>
                    <a:gd name="T83" fmla="*/ 1 h 112"/>
                    <a:gd name="T84" fmla="*/ 0 w 149"/>
                    <a:gd name="T85" fmla="*/ 1 h 112"/>
                    <a:gd name="T86" fmla="*/ 0 w 149"/>
                    <a:gd name="T87" fmla="*/ 1 h 112"/>
                    <a:gd name="T88" fmla="*/ 0 w 149"/>
                    <a:gd name="T89" fmla="*/ 1 h 112"/>
                    <a:gd name="T90" fmla="*/ 0 w 149"/>
                    <a:gd name="T91" fmla="*/ 1 h 112"/>
                    <a:gd name="T92" fmla="*/ 0 w 149"/>
                    <a:gd name="T93" fmla="*/ 1 h 112"/>
                    <a:gd name="T94" fmla="*/ 0 w 149"/>
                    <a:gd name="T95" fmla="*/ 1 h 112"/>
                    <a:gd name="T96" fmla="*/ 0 w 149"/>
                    <a:gd name="T97" fmla="*/ 1 h 112"/>
                    <a:gd name="T98" fmla="*/ 0 w 149"/>
                    <a:gd name="T99" fmla="*/ 1 h 112"/>
                    <a:gd name="T100" fmla="*/ 0 w 149"/>
                    <a:gd name="T101" fmla="*/ 1 h 112"/>
                    <a:gd name="T102" fmla="*/ 0 w 149"/>
                    <a:gd name="T103" fmla="*/ 1 h 112"/>
                    <a:gd name="T104" fmla="*/ 0 w 149"/>
                    <a:gd name="T105" fmla="*/ 1 h 112"/>
                    <a:gd name="T106" fmla="*/ 0 w 149"/>
                    <a:gd name="T107" fmla="*/ 1 h 112"/>
                    <a:gd name="T108" fmla="*/ 0 w 149"/>
                    <a:gd name="T109" fmla="*/ 1 h 112"/>
                    <a:gd name="T110" fmla="*/ 0 w 149"/>
                    <a:gd name="T111" fmla="*/ 1 h 112"/>
                    <a:gd name="T112" fmla="*/ 0 w 149"/>
                    <a:gd name="T113" fmla="*/ 1 h 112"/>
                    <a:gd name="T114" fmla="*/ 0 w 149"/>
                    <a:gd name="T115" fmla="*/ 1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112"/>
                    <a:gd name="T176" fmla="*/ 149 w 149"/>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112">
                      <a:moveTo>
                        <a:pt x="0" y="10"/>
                      </a:moveTo>
                      <a:lnTo>
                        <a:pt x="8" y="21"/>
                      </a:lnTo>
                      <a:lnTo>
                        <a:pt x="17" y="31"/>
                      </a:lnTo>
                      <a:lnTo>
                        <a:pt x="25" y="42"/>
                      </a:lnTo>
                      <a:lnTo>
                        <a:pt x="33" y="53"/>
                      </a:lnTo>
                      <a:lnTo>
                        <a:pt x="42" y="63"/>
                      </a:lnTo>
                      <a:lnTo>
                        <a:pt x="50" y="74"/>
                      </a:lnTo>
                      <a:lnTo>
                        <a:pt x="58" y="84"/>
                      </a:lnTo>
                      <a:lnTo>
                        <a:pt x="67" y="94"/>
                      </a:lnTo>
                      <a:lnTo>
                        <a:pt x="71" y="99"/>
                      </a:lnTo>
                      <a:lnTo>
                        <a:pt x="77" y="104"/>
                      </a:lnTo>
                      <a:lnTo>
                        <a:pt x="83" y="107"/>
                      </a:lnTo>
                      <a:lnTo>
                        <a:pt x="90" y="109"/>
                      </a:lnTo>
                      <a:lnTo>
                        <a:pt x="97" y="112"/>
                      </a:lnTo>
                      <a:lnTo>
                        <a:pt x="103" y="112"/>
                      </a:lnTo>
                      <a:lnTo>
                        <a:pt x="110" y="110"/>
                      </a:lnTo>
                      <a:lnTo>
                        <a:pt x="115" y="107"/>
                      </a:lnTo>
                      <a:lnTo>
                        <a:pt x="124" y="98"/>
                      </a:lnTo>
                      <a:lnTo>
                        <a:pt x="133" y="86"/>
                      </a:lnTo>
                      <a:lnTo>
                        <a:pt x="139" y="72"/>
                      </a:lnTo>
                      <a:lnTo>
                        <a:pt x="144" y="57"/>
                      </a:lnTo>
                      <a:lnTo>
                        <a:pt x="148" y="42"/>
                      </a:lnTo>
                      <a:lnTo>
                        <a:pt x="149" y="27"/>
                      </a:lnTo>
                      <a:lnTo>
                        <a:pt x="146" y="12"/>
                      </a:lnTo>
                      <a:lnTo>
                        <a:pt x="142" y="1"/>
                      </a:lnTo>
                      <a:lnTo>
                        <a:pt x="139" y="0"/>
                      </a:lnTo>
                      <a:lnTo>
                        <a:pt x="136" y="1"/>
                      </a:lnTo>
                      <a:lnTo>
                        <a:pt x="135" y="6"/>
                      </a:lnTo>
                      <a:lnTo>
                        <a:pt x="134" y="8"/>
                      </a:lnTo>
                      <a:lnTo>
                        <a:pt x="135" y="18"/>
                      </a:lnTo>
                      <a:lnTo>
                        <a:pt x="135" y="32"/>
                      </a:lnTo>
                      <a:lnTo>
                        <a:pt x="134" y="48"/>
                      </a:lnTo>
                      <a:lnTo>
                        <a:pt x="131" y="63"/>
                      </a:lnTo>
                      <a:lnTo>
                        <a:pt x="128" y="77"/>
                      </a:lnTo>
                      <a:lnTo>
                        <a:pt x="121" y="90"/>
                      </a:lnTo>
                      <a:lnTo>
                        <a:pt x="113" y="98"/>
                      </a:lnTo>
                      <a:lnTo>
                        <a:pt x="101" y="101"/>
                      </a:lnTo>
                      <a:lnTo>
                        <a:pt x="93" y="100"/>
                      </a:lnTo>
                      <a:lnTo>
                        <a:pt x="85" y="98"/>
                      </a:lnTo>
                      <a:lnTo>
                        <a:pt x="78" y="93"/>
                      </a:lnTo>
                      <a:lnTo>
                        <a:pt x="71" y="87"/>
                      </a:lnTo>
                      <a:lnTo>
                        <a:pt x="66" y="80"/>
                      </a:lnTo>
                      <a:lnTo>
                        <a:pt x="60" y="74"/>
                      </a:lnTo>
                      <a:lnTo>
                        <a:pt x="54" y="67"/>
                      </a:lnTo>
                      <a:lnTo>
                        <a:pt x="50" y="61"/>
                      </a:lnTo>
                      <a:lnTo>
                        <a:pt x="44" y="54"/>
                      </a:lnTo>
                      <a:lnTo>
                        <a:pt x="38" y="47"/>
                      </a:lnTo>
                      <a:lnTo>
                        <a:pt x="32" y="40"/>
                      </a:lnTo>
                      <a:lnTo>
                        <a:pt x="25" y="34"/>
                      </a:lnTo>
                      <a:lnTo>
                        <a:pt x="20" y="27"/>
                      </a:lnTo>
                      <a:lnTo>
                        <a:pt x="13" y="22"/>
                      </a:lnTo>
                      <a:lnTo>
                        <a:pt x="6" y="16"/>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1" name="Freeform 196"/>
                <p:cNvSpPr/>
                <p:nvPr/>
              </p:nvSpPr>
              <p:spPr bwMode="auto">
                <a:xfrm>
                  <a:off x="3028" y="2431"/>
                  <a:ext cx="15" cy="43"/>
                </a:xfrm>
                <a:custGeom>
                  <a:avLst/>
                  <a:gdLst>
                    <a:gd name="T0" fmla="*/ 0 w 30"/>
                    <a:gd name="T1" fmla="*/ 0 h 87"/>
                    <a:gd name="T2" fmla="*/ 1 w 30"/>
                    <a:gd name="T3" fmla="*/ 0 h 87"/>
                    <a:gd name="T4" fmla="*/ 1 w 30"/>
                    <a:gd name="T5" fmla="*/ 0 h 87"/>
                    <a:gd name="T6" fmla="*/ 1 w 30"/>
                    <a:gd name="T7" fmla="*/ 0 h 87"/>
                    <a:gd name="T8" fmla="*/ 1 w 30"/>
                    <a:gd name="T9" fmla="*/ 0 h 87"/>
                    <a:gd name="T10" fmla="*/ 1 w 30"/>
                    <a:gd name="T11" fmla="*/ 0 h 87"/>
                    <a:gd name="T12" fmla="*/ 1 w 30"/>
                    <a:gd name="T13" fmla="*/ 0 h 87"/>
                    <a:gd name="T14" fmla="*/ 1 w 30"/>
                    <a:gd name="T15" fmla="*/ 0 h 87"/>
                    <a:gd name="T16" fmla="*/ 1 w 30"/>
                    <a:gd name="T17" fmla="*/ 0 h 87"/>
                    <a:gd name="T18" fmla="*/ 1 w 30"/>
                    <a:gd name="T19" fmla="*/ 0 h 87"/>
                    <a:gd name="T20" fmla="*/ 1 w 30"/>
                    <a:gd name="T21" fmla="*/ 0 h 87"/>
                    <a:gd name="T22" fmla="*/ 1 w 30"/>
                    <a:gd name="T23" fmla="*/ 0 h 87"/>
                    <a:gd name="T24" fmla="*/ 1 w 30"/>
                    <a:gd name="T25" fmla="*/ 0 h 87"/>
                    <a:gd name="T26" fmla="*/ 1 w 30"/>
                    <a:gd name="T27" fmla="*/ 0 h 87"/>
                    <a:gd name="T28" fmla="*/ 1 w 30"/>
                    <a:gd name="T29" fmla="*/ 0 h 87"/>
                    <a:gd name="T30" fmla="*/ 1 w 30"/>
                    <a:gd name="T31" fmla="*/ 0 h 87"/>
                    <a:gd name="T32" fmla="*/ 1 w 30"/>
                    <a:gd name="T33" fmla="*/ 0 h 87"/>
                    <a:gd name="T34" fmla="*/ 1 w 30"/>
                    <a:gd name="T35" fmla="*/ 0 h 87"/>
                    <a:gd name="T36" fmla="*/ 1 w 30"/>
                    <a:gd name="T37" fmla="*/ 0 h 87"/>
                    <a:gd name="T38" fmla="*/ 1 w 30"/>
                    <a:gd name="T39" fmla="*/ 0 h 87"/>
                    <a:gd name="T40" fmla="*/ 1 w 30"/>
                    <a:gd name="T41" fmla="*/ 0 h 87"/>
                    <a:gd name="T42" fmla="*/ 1 w 30"/>
                    <a:gd name="T43" fmla="*/ 0 h 87"/>
                    <a:gd name="T44" fmla="*/ 1 w 30"/>
                    <a:gd name="T45" fmla="*/ 0 h 87"/>
                    <a:gd name="T46" fmla="*/ 1 w 30"/>
                    <a:gd name="T47" fmla="*/ 0 h 87"/>
                    <a:gd name="T48" fmla="*/ 0 w 30"/>
                    <a:gd name="T49" fmla="*/ 0 h 87"/>
                    <a:gd name="T50" fmla="*/ 0 w 30"/>
                    <a:gd name="T51" fmla="*/ 0 h 87"/>
                    <a:gd name="T52" fmla="*/ 0 w 30"/>
                    <a:gd name="T53" fmla="*/ 0 h 87"/>
                    <a:gd name="T54" fmla="*/ 0 w 30"/>
                    <a:gd name="T55" fmla="*/ 0 h 87"/>
                    <a:gd name="T56" fmla="*/ 0 w 30"/>
                    <a:gd name="T57" fmla="*/ 0 h 87"/>
                    <a:gd name="T58" fmla="*/ 0 w 30"/>
                    <a:gd name="T59" fmla="*/ 0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87"/>
                    <a:gd name="T92" fmla="*/ 30 w 30"/>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87">
                      <a:moveTo>
                        <a:pt x="0" y="0"/>
                      </a:moveTo>
                      <a:lnTo>
                        <a:pt x="6" y="11"/>
                      </a:lnTo>
                      <a:lnTo>
                        <a:pt x="12" y="22"/>
                      </a:lnTo>
                      <a:lnTo>
                        <a:pt x="16" y="32"/>
                      </a:lnTo>
                      <a:lnTo>
                        <a:pt x="21" y="44"/>
                      </a:lnTo>
                      <a:lnTo>
                        <a:pt x="22" y="57"/>
                      </a:lnTo>
                      <a:lnTo>
                        <a:pt x="20" y="66"/>
                      </a:lnTo>
                      <a:lnTo>
                        <a:pt x="15" y="75"/>
                      </a:lnTo>
                      <a:lnTo>
                        <a:pt x="9" y="85"/>
                      </a:lnTo>
                      <a:lnTo>
                        <a:pt x="8" y="87"/>
                      </a:lnTo>
                      <a:lnTo>
                        <a:pt x="9" y="87"/>
                      </a:lnTo>
                      <a:lnTo>
                        <a:pt x="10" y="87"/>
                      </a:lnTo>
                      <a:lnTo>
                        <a:pt x="12" y="85"/>
                      </a:lnTo>
                      <a:lnTo>
                        <a:pt x="17" y="77"/>
                      </a:lnTo>
                      <a:lnTo>
                        <a:pt x="23" y="69"/>
                      </a:lnTo>
                      <a:lnTo>
                        <a:pt x="28" y="61"/>
                      </a:lnTo>
                      <a:lnTo>
                        <a:pt x="30" y="52"/>
                      </a:lnTo>
                      <a:lnTo>
                        <a:pt x="29" y="45"/>
                      </a:lnTo>
                      <a:lnTo>
                        <a:pt x="25" y="38"/>
                      </a:lnTo>
                      <a:lnTo>
                        <a:pt x="22" y="31"/>
                      </a:lnTo>
                      <a:lnTo>
                        <a:pt x="18" y="26"/>
                      </a:lnTo>
                      <a:lnTo>
                        <a:pt x="14" y="19"/>
                      </a:lnTo>
                      <a:lnTo>
                        <a:pt x="9" y="13"/>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2" name="Freeform 197"/>
                <p:cNvSpPr/>
                <p:nvPr/>
              </p:nvSpPr>
              <p:spPr bwMode="auto">
                <a:xfrm>
                  <a:off x="3033" y="2456"/>
                  <a:ext cx="49" cy="25"/>
                </a:xfrm>
                <a:custGeom>
                  <a:avLst/>
                  <a:gdLst>
                    <a:gd name="T0" fmla="*/ 0 w 97"/>
                    <a:gd name="T1" fmla="*/ 1 h 49"/>
                    <a:gd name="T2" fmla="*/ 1 w 97"/>
                    <a:gd name="T3" fmla="*/ 1 h 49"/>
                    <a:gd name="T4" fmla="*/ 1 w 97"/>
                    <a:gd name="T5" fmla="*/ 1 h 49"/>
                    <a:gd name="T6" fmla="*/ 1 w 97"/>
                    <a:gd name="T7" fmla="*/ 1 h 49"/>
                    <a:gd name="T8" fmla="*/ 1 w 97"/>
                    <a:gd name="T9" fmla="*/ 1 h 49"/>
                    <a:gd name="T10" fmla="*/ 1 w 97"/>
                    <a:gd name="T11" fmla="*/ 1 h 49"/>
                    <a:gd name="T12" fmla="*/ 1 w 97"/>
                    <a:gd name="T13" fmla="*/ 1 h 49"/>
                    <a:gd name="T14" fmla="*/ 1 w 97"/>
                    <a:gd name="T15" fmla="*/ 1 h 49"/>
                    <a:gd name="T16" fmla="*/ 1 w 97"/>
                    <a:gd name="T17" fmla="*/ 1 h 49"/>
                    <a:gd name="T18" fmla="*/ 1 w 97"/>
                    <a:gd name="T19" fmla="*/ 1 h 49"/>
                    <a:gd name="T20" fmla="*/ 1 w 97"/>
                    <a:gd name="T21" fmla="*/ 1 h 49"/>
                    <a:gd name="T22" fmla="*/ 1 w 97"/>
                    <a:gd name="T23" fmla="*/ 1 h 49"/>
                    <a:gd name="T24" fmla="*/ 1 w 97"/>
                    <a:gd name="T25" fmla="*/ 1 h 49"/>
                    <a:gd name="T26" fmla="*/ 1 w 97"/>
                    <a:gd name="T27" fmla="*/ 1 h 49"/>
                    <a:gd name="T28" fmla="*/ 1 w 97"/>
                    <a:gd name="T29" fmla="*/ 1 h 49"/>
                    <a:gd name="T30" fmla="*/ 1 w 97"/>
                    <a:gd name="T31" fmla="*/ 1 h 49"/>
                    <a:gd name="T32" fmla="*/ 1 w 97"/>
                    <a:gd name="T33" fmla="*/ 1 h 49"/>
                    <a:gd name="T34" fmla="*/ 1 w 97"/>
                    <a:gd name="T35" fmla="*/ 1 h 49"/>
                    <a:gd name="T36" fmla="*/ 1 w 97"/>
                    <a:gd name="T37" fmla="*/ 0 h 49"/>
                    <a:gd name="T38" fmla="*/ 1 w 97"/>
                    <a:gd name="T39" fmla="*/ 0 h 49"/>
                    <a:gd name="T40" fmla="*/ 1 w 97"/>
                    <a:gd name="T41" fmla="*/ 1 h 49"/>
                    <a:gd name="T42" fmla="*/ 1 w 97"/>
                    <a:gd name="T43" fmla="*/ 1 h 49"/>
                    <a:gd name="T44" fmla="*/ 1 w 97"/>
                    <a:gd name="T45" fmla="*/ 1 h 49"/>
                    <a:gd name="T46" fmla="*/ 1 w 97"/>
                    <a:gd name="T47" fmla="*/ 1 h 49"/>
                    <a:gd name="T48" fmla="*/ 1 w 97"/>
                    <a:gd name="T49" fmla="*/ 1 h 49"/>
                    <a:gd name="T50" fmla="*/ 1 w 97"/>
                    <a:gd name="T51" fmla="*/ 1 h 49"/>
                    <a:gd name="T52" fmla="*/ 1 w 97"/>
                    <a:gd name="T53" fmla="*/ 1 h 49"/>
                    <a:gd name="T54" fmla="*/ 1 w 97"/>
                    <a:gd name="T55" fmla="*/ 1 h 49"/>
                    <a:gd name="T56" fmla="*/ 1 w 97"/>
                    <a:gd name="T57" fmla="*/ 1 h 49"/>
                    <a:gd name="T58" fmla="*/ 0 w 97"/>
                    <a:gd name="T59" fmla="*/ 1 h 49"/>
                    <a:gd name="T60" fmla="*/ 0 w 97"/>
                    <a:gd name="T61" fmla="*/ 1 h 49"/>
                    <a:gd name="T62" fmla="*/ 0 w 97"/>
                    <a:gd name="T63" fmla="*/ 1 h 49"/>
                    <a:gd name="T64" fmla="*/ 0 w 97"/>
                    <a:gd name="T65" fmla="*/ 1 h 49"/>
                    <a:gd name="T66" fmla="*/ 0 w 97"/>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49"/>
                    <a:gd name="T104" fmla="*/ 97 w 9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49">
                      <a:moveTo>
                        <a:pt x="0" y="14"/>
                      </a:moveTo>
                      <a:lnTo>
                        <a:pt x="3" y="22"/>
                      </a:lnTo>
                      <a:lnTo>
                        <a:pt x="6" y="29"/>
                      </a:lnTo>
                      <a:lnTo>
                        <a:pt x="12" y="36"/>
                      </a:lnTo>
                      <a:lnTo>
                        <a:pt x="18" y="40"/>
                      </a:lnTo>
                      <a:lnTo>
                        <a:pt x="25" y="44"/>
                      </a:lnTo>
                      <a:lnTo>
                        <a:pt x="33" y="46"/>
                      </a:lnTo>
                      <a:lnTo>
                        <a:pt x="41" y="48"/>
                      </a:lnTo>
                      <a:lnTo>
                        <a:pt x="50" y="49"/>
                      </a:lnTo>
                      <a:lnTo>
                        <a:pt x="59" y="49"/>
                      </a:lnTo>
                      <a:lnTo>
                        <a:pt x="67" y="47"/>
                      </a:lnTo>
                      <a:lnTo>
                        <a:pt x="74" y="43"/>
                      </a:lnTo>
                      <a:lnTo>
                        <a:pt x="81" y="37"/>
                      </a:lnTo>
                      <a:lnTo>
                        <a:pt x="86" y="31"/>
                      </a:lnTo>
                      <a:lnTo>
                        <a:pt x="90" y="23"/>
                      </a:lnTo>
                      <a:lnTo>
                        <a:pt x="94" y="16"/>
                      </a:lnTo>
                      <a:lnTo>
                        <a:pt x="97" y="8"/>
                      </a:lnTo>
                      <a:lnTo>
                        <a:pt x="97" y="2"/>
                      </a:lnTo>
                      <a:lnTo>
                        <a:pt x="95" y="0"/>
                      </a:lnTo>
                      <a:lnTo>
                        <a:pt x="90" y="0"/>
                      </a:lnTo>
                      <a:lnTo>
                        <a:pt x="87" y="3"/>
                      </a:lnTo>
                      <a:lnTo>
                        <a:pt x="79" y="13"/>
                      </a:lnTo>
                      <a:lnTo>
                        <a:pt x="68" y="21"/>
                      </a:lnTo>
                      <a:lnTo>
                        <a:pt x="57" y="28"/>
                      </a:lnTo>
                      <a:lnTo>
                        <a:pt x="44" y="32"/>
                      </a:lnTo>
                      <a:lnTo>
                        <a:pt x="31" y="33"/>
                      </a:lnTo>
                      <a:lnTo>
                        <a:pt x="19" y="31"/>
                      </a:lnTo>
                      <a:lnTo>
                        <a:pt x="10" y="24"/>
                      </a:lnTo>
                      <a:lnTo>
                        <a:pt x="2" y="13"/>
                      </a:lnTo>
                      <a:lnTo>
                        <a:pt x="0" y="13"/>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3" name="Freeform 198"/>
                <p:cNvSpPr/>
                <p:nvPr/>
              </p:nvSpPr>
              <p:spPr bwMode="auto">
                <a:xfrm>
                  <a:off x="3097" y="2459"/>
                  <a:ext cx="35" cy="23"/>
                </a:xfrm>
                <a:custGeom>
                  <a:avLst/>
                  <a:gdLst>
                    <a:gd name="T0" fmla="*/ 0 w 70"/>
                    <a:gd name="T1" fmla="*/ 1 h 46"/>
                    <a:gd name="T2" fmla="*/ 1 w 70"/>
                    <a:gd name="T3" fmla="*/ 1 h 46"/>
                    <a:gd name="T4" fmla="*/ 1 w 70"/>
                    <a:gd name="T5" fmla="*/ 1 h 46"/>
                    <a:gd name="T6" fmla="*/ 1 w 70"/>
                    <a:gd name="T7" fmla="*/ 1 h 46"/>
                    <a:gd name="T8" fmla="*/ 1 w 70"/>
                    <a:gd name="T9" fmla="*/ 1 h 46"/>
                    <a:gd name="T10" fmla="*/ 1 w 70"/>
                    <a:gd name="T11" fmla="*/ 1 h 46"/>
                    <a:gd name="T12" fmla="*/ 1 w 70"/>
                    <a:gd name="T13" fmla="*/ 1 h 46"/>
                    <a:gd name="T14" fmla="*/ 1 w 70"/>
                    <a:gd name="T15" fmla="*/ 1 h 46"/>
                    <a:gd name="T16" fmla="*/ 1 w 70"/>
                    <a:gd name="T17" fmla="*/ 1 h 46"/>
                    <a:gd name="T18" fmla="*/ 1 w 70"/>
                    <a:gd name="T19" fmla="*/ 1 h 46"/>
                    <a:gd name="T20" fmla="*/ 1 w 70"/>
                    <a:gd name="T21" fmla="*/ 1 h 46"/>
                    <a:gd name="T22" fmla="*/ 1 w 70"/>
                    <a:gd name="T23" fmla="*/ 1 h 46"/>
                    <a:gd name="T24" fmla="*/ 1 w 70"/>
                    <a:gd name="T25" fmla="*/ 1 h 46"/>
                    <a:gd name="T26" fmla="*/ 1 w 70"/>
                    <a:gd name="T27" fmla="*/ 1 h 46"/>
                    <a:gd name="T28" fmla="*/ 1 w 70"/>
                    <a:gd name="T29" fmla="*/ 1 h 46"/>
                    <a:gd name="T30" fmla="*/ 1 w 70"/>
                    <a:gd name="T31" fmla="*/ 1 h 46"/>
                    <a:gd name="T32" fmla="*/ 1 w 70"/>
                    <a:gd name="T33" fmla="*/ 1 h 46"/>
                    <a:gd name="T34" fmla="*/ 1 w 70"/>
                    <a:gd name="T35" fmla="*/ 1 h 46"/>
                    <a:gd name="T36" fmla="*/ 1 w 70"/>
                    <a:gd name="T37" fmla="*/ 1 h 46"/>
                    <a:gd name="T38" fmla="*/ 1 w 70"/>
                    <a:gd name="T39" fmla="*/ 1 h 46"/>
                    <a:gd name="T40" fmla="*/ 1 w 70"/>
                    <a:gd name="T41" fmla="*/ 1 h 46"/>
                    <a:gd name="T42" fmla="*/ 1 w 70"/>
                    <a:gd name="T43" fmla="*/ 1 h 46"/>
                    <a:gd name="T44" fmla="*/ 1 w 70"/>
                    <a:gd name="T45" fmla="*/ 1 h 46"/>
                    <a:gd name="T46" fmla="*/ 1 w 70"/>
                    <a:gd name="T47" fmla="*/ 0 h 46"/>
                    <a:gd name="T48" fmla="*/ 0 w 70"/>
                    <a:gd name="T49" fmla="*/ 1 h 46"/>
                    <a:gd name="T50" fmla="*/ 0 w 70"/>
                    <a:gd name="T51" fmla="*/ 1 h 46"/>
                    <a:gd name="T52" fmla="*/ 0 w 70"/>
                    <a:gd name="T53" fmla="*/ 1 h 46"/>
                    <a:gd name="T54" fmla="*/ 0 w 70"/>
                    <a:gd name="T55" fmla="*/ 1 h 46"/>
                    <a:gd name="T56" fmla="*/ 0 w 70"/>
                    <a:gd name="T57" fmla="*/ 1 h 46"/>
                    <a:gd name="T58" fmla="*/ 0 w 70"/>
                    <a:gd name="T59" fmla="*/ 1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6"/>
                    <a:gd name="T92" fmla="*/ 70 w 70"/>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6">
                      <a:moveTo>
                        <a:pt x="0" y="2"/>
                      </a:moveTo>
                      <a:lnTo>
                        <a:pt x="5" y="2"/>
                      </a:lnTo>
                      <a:lnTo>
                        <a:pt x="11" y="2"/>
                      </a:lnTo>
                      <a:lnTo>
                        <a:pt x="15" y="4"/>
                      </a:lnTo>
                      <a:lnTo>
                        <a:pt x="20" y="7"/>
                      </a:lnTo>
                      <a:lnTo>
                        <a:pt x="23" y="9"/>
                      </a:lnTo>
                      <a:lnTo>
                        <a:pt x="28" y="12"/>
                      </a:lnTo>
                      <a:lnTo>
                        <a:pt x="32" y="15"/>
                      </a:lnTo>
                      <a:lnTo>
                        <a:pt x="36" y="18"/>
                      </a:lnTo>
                      <a:lnTo>
                        <a:pt x="44" y="25"/>
                      </a:lnTo>
                      <a:lnTo>
                        <a:pt x="52" y="32"/>
                      </a:lnTo>
                      <a:lnTo>
                        <a:pt x="60" y="39"/>
                      </a:lnTo>
                      <a:lnTo>
                        <a:pt x="68" y="46"/>
                      </a:lnTo>
                      <a:lnTo>
                        <a:pt x="69" y="45"/>
                      </a:lnTo>
                      <a:lnTo>
                        <a:pt x="70" y="43"/>
                      </a:lnTo>
                      <a:lnTo>
                        <a:pt x="70" y="42"/>
                      </a:lnTo>
                      <a:lnTo>
                        <a:pt x="64" y="35"/>
                      </a:lnTo>
                      <a:lnTo>
                        <a:pt x="57" y="27"/>
                      </a:lnTo>
                      <a:lnTo>
                        <a:pt x="47" y="20"/>
                      </a:lnTo>
                      <a:lnTo>
                        <a:pt x="39" y="12"/>
                      </a:lnTo>
                      <a:lnTo>
                        <a:pt x="30" y="7"/>
                      </a:lnTo>
                      <a:lnTo>
                        <a:pt x="21" y="2"/>
                      </a:lnTo>
                      <a:lnTo>
                        <a:pt x="11"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4" name="Freeform 199"/>
                <p:cNvSpPr/>
                <p:nvPr/>
              </p:nvSpPr>
              <p:spPr bwMode="auto">
                <a:xfrm>
                  <a:off x="3015" y="2463"/>
                  <a:ext cx="24" cy="102"/>
                </a:xfrm>
                <a:custGeom>
                  <a:avLst/>
                  <a:gdLst>
                    <a:gd name="T0" fmla="*/ 1 w 47"/>
                    <a:gd name="T1" fmla="*/ 0 h 205"/>
                    <a:gd name="T2" fmla="*/ 1 w 47"/>
                    <a:gd name="T3" fmla="*/ 0 h 205"/>
                    <a:gd name="T4" fmla="*/ 1 w 47"/>
                    <a:gd name="T5" fmla="*/ 0 h 205"/>
                    <a:gd name="T6" fmla="*/ 1 w 47"/>
                    <a:gd name="T7" fmla="*/ 0 h 205"/>
                    <a:gd name="T8" fmla="*/ 1 w 47"/>
                    <a:gd name="T9" fmla="*/ 0 h 205"/>
                    <a:gd name="T10" fmla="*/ 1 w 47"/>
                    <a:gd name="T11" fmla="*/ 0 h 205"/>
                    <a:gd name="T12" fmla="*/ 0 w 47"/>
                    <a:gd name="T13" fmla="*/ 0 h 205"/>
                    <a:gd name="T14" fmla="*/ 1 w 47"/>
                    <a:gd name="T15" fmla="*/ 0 h 205"/>
                    <a:gd name="T16" fmla="*/ 1 w 47"/>
                    <a:gd name="T17" fmla="*/ 0 h 205"/>
                    <a:gd name="T18" fmla="*/ 1 w 47"/>
                    <a:gd name="T19" fmla="*/ 0 h 205"/>
                    <a:gd name="T20" fmla="*/ 1 w 47"/>
                    <a:gd name="T21" fmla="*/ 0 h 205"/>
                    <a:gd name="T22" fmla="*/ 1 w 47"/>
                    <a:gd name="T23" fmla="*/ 0 h 205"/>
                    <a:gd name="T24" fmla="*/ 1 w 47"/>
                    <a:gd name="T25" fmla="*/ 0 h 205"/>
                    <a:gd name="T26" fmla="*/ 1 w 47"/>
                    <a:gd name="T27" fmla="*/ 0 h 205"/>
                    <a:gd name="T28" fmla="*/ 1 w 47"/>
                    <a:gd name="T29" fmla="*/ 0 h 205"/>
                    <a:gd name="T30" fmla="*/ 1 w 47"/>
                    <a:gd name="T31" fmla="*/ 0 h 205"/>
                    <a:gd name="T32" fmla="*/ 1 w 47"/>
                    <a:gd name="T33" fmla="*/ 0 h 205"/>
                    <a:gd name="T34" fmla="*/ 1 w 47"/>
                    <a:gd name="T35" fmla="*/ 0 h 205"/>
                    <a:gd name="T36" fmla="*/ 1 w 47"/>
                    <a:gd name="T37" fmla="*/ 0 h 205"/>
                    <a:gd name="T38" fmla="*/ 1 w 47"/>
                    <a:gd name="T39" fmla="*/ 0 h 205"/>
                    <a:gd name="T40" fmla="*/ 1 w 47"/>
                    <a:gd name="T41" fmla="*/ 0 h 205"/>
                    <a:gd name="T42" fmla="*/ 1 w 47"/>
                    <a:gd name="T43" fmla="*/ 0 h 205"/>
                    <a:gd name="T44" fmla="*/ 1 w 47"/>
                    <a:gd name="T45" fmla="*/ 0 h 205"/>
                    <a:gd name="T46" fmla="*/ 1 w 47"/>
                    <a:gd name="T47" fmla="*/ 0 h 205"/>
                    <a:gd name="T48" fmla="*/ 1 w 47"/>
                    <a:gd name="T49" fmla="*/ 0 h 205"/>
                    <a:gd name="T50" fmla="*/ 1 w 47"/>
                    <a:gd name="T51" fmla="*/ 0 h 205"/>
                    <a:gd name="T52" fmla="*/ 1 w 47"/>
                    <a:gd name="T53" fmla="*/ 0 h 205"/>
                    <a:gd name="T54" fmla="*/ 1 w 47"/>
                    <a:gd name="T55" fmla="*/ 0 h 205"/>
                    <a:gd name="T56" fmla="*/ 1 w 47"/>
                    <a:gd name="T57" fmla="*/ 0 h 205"/>
                    <a:gd name="T58" fmla="*/ 1 w 47"/>
                    <a:gd name="T59" fmla="*/ 0 h 2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05"/>
                    <a:gd name="T92" fmla="*/ 47 w 47"/>
                    <a:gd name="T93" fmla="*/ 205 h 2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05">
                      <a:moveTo>
                        <a:pt x="46" y="0"/>
                      </a:moveTo>
                      <a:lnTo>
                        <a:pt x="31" y="24"/>
                      </a:lnTo>
                      <a:lnTo>
                        <a:pt x="19" y="48"/>
                      </a:lnTo>
                      <a:lnTo>
                        <a:pt x="10" y="72"/>
                      </a:lnTo>
                      <a:lnTo>
                        <a:pt x="4" y="96"/>
                      </a:lnTo>
                      <a:lnTo>
                        <a:pt x="1" y="122"/>
                      </a:lnTo>
                      <a:lnTo>
                        <a:pt x="0" y="148"/>
                      </a:lnTo>
                      <a:lnTo>
                        <a:pt x="2" y="175"/>
                      </a:lnTo>
                      <a:lnTo>
                        <a:pt x="7" y="204"/>
                      </a:lnTo>
                      <a:lnTo>
                        <a:pt x="8" y="205"/>
                      </a:lnTo>
                      <a:lnTo>
                        <a:pt x="9" y="204"/>
                      </a:lnTo>
                      <a:lnTo>
                        <a:pt x="11" y="202"/>
                      </a:lnTo>
                      <a:lnTo>
                        <a:pt x="11" y="200"/>
                      </a:lnTo>
                      <a:lnTo>
                        <a:pt x="9" y="175"/>
                      </a:lnTo>
                      <a:lnTo>
                        <a:pt x="7" y="149"/>
                      </a:lnTo>
                      <a:lnTo>
                        <a:pt x="5" y="125"/>
                      </a:lnTo>
                      <a:lnTo>
                        <a:pt x="7" y="100"/>
                      </a:lnTo>
                      <a:lnTo>
                        <a:pt x="9" y="86"/>
                      </a:lnTo>
                      <a:lnTo>
                        <a:pt x="11" y="73"/>
                      </a:lnTo>
                      <a:lnTo>
                        <a:pt x="16" y="61"/>
                      </a:lnTo>
                      <a:lnTo>
                        <a:pt x="20" y="48"/>
                      </a:lnTo>
                      <a:lnTo>
                        <a:pt x="26" y="35"/>
                      </a:lnTo>
                      <a:lnTo>
                        <a:pt x="33" y="23"/>
                      </a:lnTo>
                      <a:lnTo>
                        <a:pt x="40" y="11"/>
                      </a:lnTo>
                      <a:lnTo>
                        <a:pt x="47"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5" name="Freeform 200"/>
                <p:cNvSpPr/>
                <p:nvPr/>
              </p:nvSpPr>
              <p:spPr bwMode="auto">
                <a:xfrm>
                  <a:off x="2957" y="2511"/>
                  <a:ext cx="57" cy="60"/>
                </a:xfrm>
                <a:custGeom>
                  <a:avLst/>
                  <a:gdLst>
                    <a:gd name="T0" fmla="*/ 1 w 114"/>
                    <a:gd name="T1" fmla="*/ 0 h 121"/>
                    <a:gd name="T2" fmla="*/ 1 w 114"/>
                    <a:gd name="T3" fmla="*/ 0 h 121"/>
                    <a:gd name="T4" fmla="*/ 1 w 114"/>
                    <a:gd name="T5" fmla="*/ 0 h 121"/>
                    <a:gd name="T6" fmla="*/ 1 w 114"/>
                    <a:gd name="T7" fmla="*/ 0 h 121"/>
                    <a:gd name="T8" fmla="*/ 1 w 114"/>
                    <a:gd name="T9" fmla="*/ 0 h 121"/>
                    <a:gd name="T10" fmla="*/ 1 w 114"/>
                    <a:gd name="T11" fmla="*/ 0 h 121"/>
                    <a:gd name="T12" fmla="*/ 1 w 114"/>
                    <a:gd name="T13" fmla="*/ 0 h 121"/>
                    <a:gd name="T14" fmla="*/ 1 w 114"/>
                    <a:gd name="T15" fmla="*/ 0 h 121"/>
                    <a:gd name="T16" fmla="*/ 1 w 114"/>
                    <a:gd name="T17" fmla="*/ 0 h 121"/>
                    <a:gd name="T18" fmla="*/ 1 w 114"/>
                    <a:gd name="T19" fmla="*/ 0 h 121"/>
                    <a:gd name="T20" fmla="*/ 0 w 114"/>
                    <a:gd name="T21" fmla="*/ 0 h 121"/>
                    <a:gd name="T22" fmla="*/ 0 w 114"/>
                    <a:gd name="T23" fmla="*/ 0 h 121"/>
                    <a:gd name="T24" fmla="*/ 1 w 114"/>
                    <a:gd name="T25" fmla="*/ 0 h 121"/>
                    <a:gd name="T26" fmla="*/ 1 w 114"/>
                    <a:gd name="T27" fmla="*/ 0 h 121"/>
                    <a:gd name="T28" fmla="*/ 1 w 114"/>
                    <a:gd name="T29" fmla="*/ 0 h 121"/>
                    <a:gd name="T30" fmla="*/ 1 w 114"/>
                    <a:gd name="T31" fmla="*/ 0 h 121"/>
                    <a:gd name="T32" fmla="*/ 1 w 114"/>
                    <a:gd name="T33" fmla="*/ 0 h 121"/>
                    <a:gd name="T34" fmla="*/ 1 w 114"/>
                    <a:gd name="T35" fmla="*/ 0 h 121"/>
                    <a:gd name="T36" fmla="*/ 1 w 114"/>
                    <a:gd name="T37" fmla="*/ 0 h 121"/>
                    <a:gd name="T38" fmla="*/ 1 w 114"/>
                    <a:gd name="T39" fmla="*/ 0 h 121"/>
                    <a:gd name="T40" fmla="*/ 1 w 114"/>
                    <a:gd name="T41" fmla="*/ 0 h 121"/>
                    <a:gd name="T42" fmla="*/ 1 w 114"/>
                    <a:gd name="T43" fmla="*/ 0 h 121"/>
                    <a:gd name="T44" fmla="*/ 1 w 114"/>
                    <a:gd name="T45" fmla="*/ 0 h 121"/>
                    <a:gd name="T46" fmla="*/ 1 w 114"/>
                    <a:gd name="T47" fmla="*/ 0 h 121"/>
                    <a:gd name="T48" fmla="*/ 1 w 114"/>
                    <a:gd name="T49" fmla="*/ 0 h 121"/>
                    <a:gd name="T50" fmla="*/ 1 w 114"/>
                    <a:gd name="T51" fmla="*/ 0 h 121"/>
                    <a:gd name="T52" fmla="*/ 1 w 114"/>
                    <a:gd name="T53" fmla="*/ 0 h 121"/>
                    <a:gd name="T54" fmla="*/ 1 w 114"/>
                    <a:gd name="T55" fmla="*/ 0 h 121"/>
                    <a:gd name="T56" fmla="*/ 1 w 114"/>
                    <a:gd name="T57" fmla="*/ 0 h 121"/>
                    <a:gd name="T58" fmla="*/ 1 w 114"/>
                    <a:gd name="T59" fmla="*/ 0 h 121"/>
                    <a:gd name="T60" fmla="*/ 1 w 114"/>
                    <a:gd name="T61" fmla="*/ 0 h 121"/>
                    <a:gd name="T62" fmla="*/ 1 w 114"/>
                    <a:gd name="T63" fmla="*/ 0 h 121"/>
                    <a:gd name="T64" fmla="*/ 1 w 114"/>
                    <a:gd name="T65" fmla="*/ 0 h 121"/>
                    <a:gd name="T66" fmla="*/ 1 w 114"/>
                    <a:gd name="T67" fmla="*/ 0 h 121"/>
                    <a:gd name="T68" fmla="*/ 1 w 114"/>
                    <a:gd name="T69" fmla="*/ 0 h 121"/>
                    <a:gd name="T70" fmla="*/ 1 w 114"/>
                    <a:gd name="T71" fmla="*/ 0 h 121"/>
                    <a:gd name="T72" fmla="*/ 1 w 114"/>
                    <a:gd name="T73" fmla="*/ 0 h 121"/>
                    <a:gd name="T74" fmla="*/ 1 w 114"/>
                    <a:gd name="T75" fmla="*/ 0 h 121"/>
                    <a:gd name="T76" fmla="*/ 1 w 114"/>
                    <a:gd name="T77" fmla="*/ 0 h 121"/>
                    <a:gd name="T78" fmla="*/ 1 w 114"/>
                    <a:gd name="T79" fmla="*/ 0 h 121"/>
                    <a:gd name="T80" fmla="*/ 1 w 114"/>
                    <a:gd name="T81" fmla="*/ 0 h 121"/>
                    <a:gd name="T82" fmla="*/ 1 w 114"/>
                    <a:gd name="T83" fmla="*/ 0 h 121"/>
                    <a:gd name="T84" fmla="*/ 1 w 114"/>
                    <a:gd name="T85" fmla="*/ 0 h 121"/>
                    <a:gd name="T86" fmla="*/ 1 w 114"/>
                    <a:gd name="T87" fmla="*/ 0 h 121"/>
                    <a:gd name="T88" fmla="*/ 1 w 114"/>
                    <a:gd name="T89" fmla="*/ 0 h 121"/>
                    <a:gd name="T90" fmla="*/ 1 w 114"/>
                    <a:gd name="T91" fmla="*/ 0 h 121"/>
                    <a:gd name="T92" fmla="*/ 1 w 114"/>
                    <a:gd name="T93" fmla="*/ 0 h 121"/>
                    <a:gd name="T94" fmla="*/ 1 w 114"/>
                    <a:gd name="T95" fmla="*/ 0 h 121"/>
                    <a:gd name="T96" fmla="*/ 1 w 114"/>
                    <a:gd name="T97" fmla="*/ 0 h 121"/>
                    <a:gd name="T98" fmla="*/ 1 w 114"/>
                    <a:gd name="T99" fmla="*/ 0 h 121"/>
                    <a:gd name="T100" fmla="*/ 1 w 114"/>
                    <a:gd name="T101" fmla="*/ 0 h 121"/>
                    <a:gd name="T102" fmla="*/ 1 w 114"/>
                    <a:gd name="T103" fmla="*/ 0 h 121"/>
                    <a:gd name="T104" fmla="*/ 1 w 114"/>
                    <a:gd name="T105" fmla="*/ 0 h 121"/>
                    <a:gd name="T106" fmla="*/ 1 w 114"/>
                    <a:gd name="T107" fmla="*/ 0 h 121"/>
                    <a:gd name="T108" fmla="*/ 1 w 114"/>
                    <a:gd name="T109" fmla="*/ 0 h 121"/>
                    <a:gd name="T110" fmla="*/ 1 w 114"/>
                    <a:gd name="T111" fmla="*/ 0 h 121"/>
                    <a:gd name="T112" fmla="*/ 1 w 114"/>
                    <a:gd name="T113" fmla="*/ 0 h 121"/>
                    <a:gd name="T114" fmla="*/ 1 w 114"/>
                    <a:gd name="T115" fmla="*/ 0 h 121"/>
                    <a:gd name="T116" fmla="*/ 1 w 114"/>
                    <a:gd name="T117" fmla="*/ 0 h 121"/>
                    <a:gd name="T118" fmla="*/ 1 w 114"/>
                    <a:gd name="T119" fmla="*/ 0 h 121"/>
                    <a:gd name="T120" fmla="*/ 1 w 114"/>
                    <a:gd name="T121" fmla="*/ 0 h 121"/>
                    <a:gd name="T122" fmla="*/ 1 w 114"/>
                    <a:gd name="T123" fmla="*/ 0 h 1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
                    <a:gd name="T187" fmla="*/ 0 h 121"/>
                    <a:gd name="T188" fmla="*/ 114 w 114"/>
                    <a:gd name="T189" fmla="*/ 121 h 1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 h="121">
                      <a:moveTo>
                        <a:pt x="57" y="0"/>
                      </a:moveTo>
                      <a:lnTo>
                        <a:pt x="51" y="8"/>
                      </a:lnTo>
                      <a:lnTo>
                        <a:pt x="44" y="15"/>
                      </a:lnTo>
                      <a:lnTo>
                        <a:pt x="38" y="22"/>
                      </a:lnTo>
                      <a:lnTo>
                        <a:pt x="31" y="29"/>
                      </a:lnTo>
                      <a:lnTo>
                        <a:pt x="26" y="36"/>
                      </a:lnTo>
                      <a:lnTo>
                        <a:pt x="20" y="43"/>
                      </a:lnTo>
                      <a:lnTo>
                        <a:pt x="14" y="50"/>
                      </a:lnTo>
                      <a:lnTo>
                        <a:pt x="8" y="58"/>
                      </a:lnTo>
                      <a:lnTo>
                        <a:pt x="4" y="66"/>
                      </a:lnTo>
                      <a:lnTo>
                        <a:pt x="0" y="74"/>
                      </a:lnTo>
                      <a:lnTo>
                        <a:pt x="0" y="83"/>
                      </a:lnTo>
                      <a:lnTo>
                        <a:pt x="3" y="91"/>
                      </a:lnTo>
                      <a:lnTo>
                        <a:pt x="6" y="96"/>
                      </a:lnTo>
                      <a:lnTo>
                        <a:pt x="10" y="99"/>
                      </a:lnTo>
                      <a:lnTo>
                        <a:pt x="14" y="103"/>
                      </a:lnTo>
                      <a:lnTo>
                        <a:pt x="20" y="106"/>
                      </a:lnTo>
                      <a:lnTo>
                        <a:pt x="26" y="110"/>
                      </a:lnTo>
                      <a:lnTo>
                        <a:pt x="31" y="112"/>
                      </a:lnTo>
                      <a:lnTo>
                        <a:pt x="37" y="114"/>
                      </a:lnTo>
                      <a:lnTo>
                        <a:pt x="42" y="115"/>
                      </a:lnTo>
                      <a:lnTo>
                        <a:pt x="51" y="118"/>
                      </a:lnTo>
                      <a:lnTo>
                        <a:pt x="60" y="119"/>
                      </a:lnTo>
                      <a:lnTo>
                        <a:pt x="69" y="120"/>
                      </a:lnTo>
                      <a:lnTo>
                        <a:pt x="78" y="121"/>
                      </a:lnTo>
                      <a:lnTo>
                        <a:pt x="86" y="120"/>
                      </a:lnTo>
                      <a:lnTo>
                        <a:pt x="94" y="119"/>
                      </a:lnTo>
                      <a:lnTo>
                        <a:pt x="101" y="114"/>
                      </a:lnTo>
                      <a:lnTo>
                        <a:pt x="109" y="109"/>
                      </a:lnTo>
                      <a:lnTo>
                        <a:pt x="112" y="104"/>
                      </a:lnTo>
                      <a:lnTo>
                        <a:pt x="114" y="97"/>
                      </a:lnTo>
                      <a:lnTo>
                        <a:pt x="114" y="92"/>
                      </a:lnTo>
                      <a:lnTo>
                        <a:pt x="109" y="90"/>
                      </a:lnTo>
                      <a:lnTo>
                        <a:pt x="102" y="90"/>
                      </a:lnTo>
                      <a:lnTo>
                        <a:pt x="96" y="91"/>
                      </a:lnTo>
                      <a:lnTo>
                        <a:pt x="89" y="92"/>
                      </a:lnTo>
                      <a:lnTo>
                        <a:pt x="83" y="95"/>
                      </a:lnTo>
                      <a:lnTo>
                        <a:pt x="78" y="96"/>
                      </a:lnTo>
                      <a:lnTo>
                        <a:pt x="71" y="97"/>
                      </a:lnTo>
                      <a:lnTo>
                        <a:pt x="65" y="98"/>
                      </a:lnTo>
                      <a:lnTo>
                        <a:pt x="58" y="98"/>
                      </a:lnTo>
                      <a:lnTo>
                        <a:pt x="52" y="98"/>
                      </a:lnTo>
                      <a:lnTo>
                        <a:pt x="46" y="98"/>
                      </a:lnTo>
                      <a:lnTo>
                        <a:pt x="42" y="97"/>
                      </a:lnTo>
                      <a:lnTo>
                        <a:pt x="36" y="97"/>
                      </a:lnTo>
                      <a:lnTo>
                        <a:pt x="31" y="96"/>
                      </a:lnTo>
                      <a:lnTo>
                        <a:pt x="26" y="94"/>
                      </a:lnTo>
                      <a:lnTo>
                        <a:pt x="21" y="91"/>
                      </a:lnTo>
                      <a:lnTo>
                        <a:pt x="15" y="89"/>
                      </a:lnTo>
                      <a:lnTo>
                        <a:pt x="8" y="81"/>
                      </a:lnTo>
                      <a:lnTo>
                        <a:pt x="7" y="70"/>
                      </a:lnTo>
                      <a:lnTo>
                        <a:pt x="13" y="58"/>
                      </a:lnTo>
                      <a:lnTo>
                        <a:pt x="21" y="44"/>
                      </a:lnTo>
                      <a:lnTo>
                        <a:pt x="31" y="30"/>
                      </a:lnTo>
                      <a:lnTo>
                        <a:pt x="42" y="19"/>
                      </a:lnTo>
                      <a:lnTo>
                        <a:pt x="51"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6" name="Freeform 201"/>
                <p:cNvSpPr/>
                <p:nvPr/>
              </p:nvSpPr>
              <p:spPr bwMode="auto">
                <a:xfrm>
                  <a:off x="3065" y="2428"/>
                  <a:ext cx="26" cy="31"/>
                </a:xfrm>
                <a:custGeom>
                  <a:avLst/>
                  <a:gdLst>
                    <a:gd name="T0" fmla="*/ 0 w 52"/>
                    <a:gd name="T1" fmla="*/ 0 h 63"/>
                    <a:gd name="T2" fmla="*/ 1 w 52"/>
                    <a:gd name="T3" fmla="*/ 0 h 63"/>
                    <a:gd name="T4" fmla="*/ 1 w 52"/>
                    <a:gd name="T5" fmla="*/ 0 h 63"/>
                    <a:gd name="T6" fmla="*/ 1 w 52"/>
                    <a:gd name="T7" fmla="*/ 0 h 63"/>
                    <a:gd name="T8" fmla="*/ 1 w 52"/>
                    <a:gd name="T9" fmla="*/ 0 h 63"/>
                    <a:gd name="T10" fmla="*/ 1 w 52"/>
                    <a:gd name="T11" fmla="*/ 0 h 63"/>
                    <a:gd name="T12" fmla="*/ 1 w 52"/>
                    <a:gd name="T13" fmla="*/ 0 h 63"/>
                    <a:gd name="T14" fmla="*/ 1 w 52"/>
                    <a:gd name="T15" fmla="*/ 0 h 63"/>
                    <a:gd name="T16" fmla="*/ 1 w 52"/>
                    <a:gd name="T17" fmla="*/ 0 h 63"/>
                    <a:gd name="T18" fmla="*/ 1 w 52"/>
                    <a:gd name="T19" fmla="*/ 0 h 63"/>
                    <a:gd name="T20" fmla="*/ 1 w 52"/>
                    <a:gd name="T21" fmla="*/ 0 h 63"/>
                    <a:gd name="T22" fmla="*/ 1 w 52"/>
                    <a:gd name="T23" fmla="*/ 0 h 63"/>
                    <a:gd name="T24" fmla="*/ 1 w 52"/>
                    <a:gd name="T25" fmla="*/ 0 h 63"/>
                    <a:gd name="T26" fmla="*/ 1 w 52"/>
                    <a:gd name="T27" fmla="*/ 0 h 63"/>
                    <a:gd name="T28" fmla="*/ 1 w 52"/>
                    <a:gd name="T29" fmla="*/ 0 h 63"/>
                    <a:gd name="T30" fmla="*/ 1 w 52"/>
                    <a:gd name="T31" fmla="*/ 0 h 63"/>
                    <a:gd name="T32" fmla="*/ 1 w 52"/>
                    <a:gd name="T33" fmla="*/ 0 h 63"/>
                    <a:gd name="T34" fmla="*/ 1 w 52"/>
                    <a:gd name="T35" fmla="*/ 0 h 63"/>
                    <a:gd name="T36" fmla="*/ 1 w 52"/>
                    <a:gd name="T37" fmla="*/ 0 h 63"/>
                    <a:gd name="T38" fmla="*/ 1 w 52"/>
                    <a:gd name="T39" fmla="*/ 0 h 63"/>
                    <a:gd name="T40" fmla="*/ 1 w 52"/>
                    <a:gd name="T41" fmla="*/ 0 h 63"/>
                    <a:gd name="T42" fmla="*/ 0 w 52"/>
                    <a:gd name="T43" fmla="*/ 0 h 63"/>
                    <a:gd name="T44" fmla="*/ 0 w 52"/>
                    <a:gd name="T45" fmla="*/ 0 h 63"/>
                    <a:gd name="T46" fmla="*/ 0 w 52"/>
                    <a:gd name="T47" fmla="*/ 0 h 63"/>
                    <a:gd name="T48" fmla="*/ 0 w 52"/>
                    <a:gd name="T49" fmla="*/ 0 h 63"/>
                    <a:gd name="T50" fmla="*/ 0 w 52"/>
                    <a:gd name="T51" fmla="*/ 0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63"/>
                    <a:gd name="T80" fmla="*/ 52 w 52"/>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63">
                      <a:moveTo>
                        <a:pt x="0" y="2"/>
                      </a:moveTo>
                      <a:lnTo>
                        <a:pt x="9" y="6"/>
                      </a:lnTo>
                      <a:lnTo>
                        <a:pt x="17" y="12"/>
                      </a:lnTo>
                      <a:lnTo>
                        <a:pt x="24" y="19"/>
                      </a:lnTo>
                      <a:lnTo>
                        <a:pt x="31" y="27"/>
                      </a:lnTo>
                      <a:lnTo>
                        <a:pt x="35" y="35"/>
                      </a:lnTo>
                      <a:lnTo>
                        <a:pt x="38" y="44"/>
                      </a:lnTo>
                      <a:lnTo>
                        <a:pt x="41" y="52"/>
                      </a:lnTo>
                      <a:lnTo>
                        <a:pt x="45" y="61"/>
                      </a:lnTo>
                      <a:lnTo>
                        <a:pt x="46" y="63"/>
                      </a:lnTo>
                      <a:lnTo>
                        <a:pt x="48" y="61"/>
                      </a:lnTo>
                      <a:lnTo>
                        <a:pt x="50" y="59"/>
                      </a:lnTo>
                      <a:lnTo>
                        <a:pt x="52" y="57"/>
                      </a:lnTo>
                      <a:lnTo>
                        <a:pt x="50" y="48"/>
                      </a:lnTo>
                      <a:lnTo>
                        <a:pt x="47" y="38"/>
                      </a:lnTo>
                      <a:lnTo>
                        <a:pt x="41" y="29"/>
                      </a:lnTo>
                      <a:lnTo>
                        <a:pt x="34" y="21"/>
                      </a:lnTo>
                      <a:lnTo>
                        <a:pt x="26" y="15"/>
                      </a:lnTo>
                      <a:lnTo>
                        <a:pt x="18" y="8"/>
                      </a:lnTo>
                      <a:lnTo>
                        <a:pt x="9" y="4"/>
                      </a:lnTo>
                      <a:lnTo>
                        <a:pt x="1"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7" name="Freeform 202"/>
                <p:cNvSpPr/>
                <p:nvPr/>
              </p:nvSpPr>
              <p:spPr bwMode="auto">
                <a:xfrm>
                  <a:off x="3136" y="2433"/>
                  <a:ext cx="23" cy="23"/>
                </a:xfrm>
                <a:custGeom>
                  <a:avLst/>
                  <a:gdLst>
                    <a:gd name="T0" fmla="*/ 0 w 46"/>
                    <a:gd name="T1" fmla="*/ 1 h 46"/>
                    <a:gd name="T2" fmla="*/ 1 w 46"/>
                    <a:gd name="T3" fmla="*/ 1 h 46"/>
                    <a:gd name="T4" fmla="*/ 1 w 46"/>
                    <a:gd name="T5" fmla="*/ 1 h 46"/>
                    <a:gd name="T6" fmla="*/ 1 w 46"/>
                    <a:gd name="T7" fmla="*/ 1 h 46"/>
                    <a:gd name="T8" fmla="*/ 1 w 46"/>
                    <a:gd name="T9" fmla="*/ 1 h 46"/>
                    <a:gd name="T10" fmla="*/ 1 w 46"/>
                    <a:gd name="T11" fmla="*/ 1 h 46"/>
                    <a:gd name="T12" fmla="*/ 1 w 46"/>
                    <a:gd name="T13" fmla="*/ 1 h 46"/>
                    <a:gd name="T14" fmla="*/ 1 w 46"/>
                    <a:gd name="T15" fmla="*/ 1 h 46"/>
                    <a:gd name="T16" fmla="*/ 1 w 46"/>
                    <a:gd name="T17" fmla="*/ 1 h 46"/>
                    <a:gd name="T18" fmla="*/ 1 w 46"/>
                    <a:gd name="T19" fmla="*/ 1 h 46"/>
                    <a:gd name="T20" fmla="*/ 1 w 46"/>
                    <a:gd name="T21" fmla="*/ 1 h 46"/>
                    <a:gd name="T22" fmla="*/ 1 w 46"/>
                    <a:gd name="T23" fmla="*/ 1 h 46"/>
                    <a:gd name="T24" fmla="*/ 1 w 46"/>
                    <a:gd name="T25" fmla="*/ 1 h 46"/>
                    <a:gd name="T26" fmla="*/ 1 w 46"/>
                    <a:gd name="T27" fmla="*/ 1 h 46"/>
                    <a:gd name="T28" fmla="*/ 1 w 46"/>
                    <a:gd name="T29" fmla="*/ 1 h 46"/>
                    <a:gd name="T30" fmla="*/ 1 w 46"/>
                    <a:gd name="T31" fmla="*/ 1 h 46"/>
                    <a:gd name="T32" fmla="*/ 1 w 46"/>
                    <a:gd name="T33" fmla="*/ 1 h 46"/>
                    <a:gd name="T34" fmla="*/ 1 w 46"/>
                    <a:gd name="T35" fmla="*/ 1 h 46"/>
                    <a:gd name="T36" fmla="*/ 1 w 46"/>
                    <a:gd name="T37" fmla="*/ 1 h 46"/>
                    <a:gd name="T38" fmla="*/ 1 w 46"/>
                    <a:gd name="T39" fmla="*/ 1 h 46"/>
                    <a:gd name="T40" fmla="*/ 1 w 46"/>
                    <a:gd name="T41" fmla="*/ 1 h 46"/>
                    <a:gd name="T42" fmla="*/ 1 w 46"/>
                    <a:gd name="T43" fmla="*/ 1 h 46"/>
                    <a:gd name="T44" fmla="*/ 1 w 46"/>
                    <a:gd name="T45" fmla="*/ 1 h 46"/>
                    <a:gd name="T46" fmla="*/ 1 w 46"/>
                    <a:gd name="T47" fmla="*/ 1 h 46"/>
                    <a:gd name="T48" fmla="*/ 1 w 46"/>
                    <a:gd name="T49" fmla="*/ 0 h 46"/>
                    <a:gd name="T50" fmla="*/ 1 w 46"/>
                    <a:gd name="T51" fmla="*/ 0 h 46"/>
                    <a:gd name="T52" fmla="*/ 1 w 46"/>
                    <a:gd name="T53" fmla="*/ 0 h 46"/>
                    <a:gd name="T54" fmla="*/ 0 w 46"/>
                    <a:gd name="T55" fmla="*/ 1 h 46"/>
                    <a:gd name="T56" fmla="*/ 0 w 46"/>
                    <a:gd name="T57" fmla="*/ 1 h 46"/>
                    <a:gd name="T58" fmla="*/ 0 w 46"/>
                    <a:gd name="T59" fmla="*/ 1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6"/>
                    <a:gd name="T92" fmla="*/ 46 w 4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6">
                      <a:moveTo>
                        <a:pt x="0" y="1"/>
                      </a:moveTo>
                      <a:lnTo>
                        <a:pt x="6" y="6"/>
                      </a:lnTo>
                      <a:lnTo>
                        <a:pt x="12" y="10"/>
                      </a:lnTo>
                      <a:lnTo>
                        <a:pt x="18" y="16"/>
                      </a:lnTo>
                      <a:lnTo>
                        <a:pt x="24" y="22"/>
                      </a:lnTo>
                      <a:lnTo>
                        <a:pt x="26" y="24"/>
                      </a:lnTo>
                      <a:lnTo>
                        <a:pt x="28" y="27"/>
                      </a:lnTo>
                      <a:lnTo>
                        <a:pt x="31" y="30"/>
                      </a:lnTo>
                      <a:lnTo>
                        <a:pt x="33" y="33"/>
                      </a:lnTo>
                      <a:lnTo>
                        <a:pt x="34" y="35"/>
                      </a:lnTo>
                      <a:lnTo>
                        <a:pt x="36" y="39"/>
                      </a:lnTo>
                      <a:lnTo>
                        <a:pt x="38" y="42"/>
                      </a:lnTo>
                      <a:lnTo>
                        <a:pt x="40" y="45"/>
                      </a:lnTo>
                      <a:lnTo>
                        <a:pt x="42" y="46"/>
                      </a:lnTo>
                      <a:lnTo>
                        <a:pt x="44" y="45"/>
                      </a:lnTo>
                      <a:lnTo>
                        <a:pt x="46" y="44"/>
                      </a:lnTo>
                      <a:lnTo>
                        <a:pt x="46" y="41"/>
                      </a:lnTo>
                      <a:lnTo>
                        <a:pt x="44" y="34"/>
                      </a:lnTo>
                      <a:lnTo>
                        <a:pt x="40" y="29"/>
                      </a:lnTo>
                      <a:lnTo>
                        <a:pt x="34" y="24"/>
                      </a:lnTo>
                      <a:lnTo>
                        <a:pt x="29" y="19"/>
                      </a:lnTo>
                      <a:lnTo>
                        <a:pt x="23" y="15"/>
                      </a:lnTo>
                      <a:lnTo>
                        <a:pt x="16" y="9"/>
                      </a:lnTo>
                      <a:lnTo>
                        <a:pt x="9" y="4"/>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8" name="Freeform 203"/>
                <p:cNvSpPr/>
                <p:nvPr/>
              </p:nvSpPr>
              <p:spPr bwMode="auto">
                <a:xfrm>
                  <a:off x="2883" y="1978"/>
                  <a:ext cx="83" cy="65"/>
                </a:xfrm>
                <a:custGeom>
                  <a:avLst/>
                  <a:gdLst>
                    <a:gd name="T0" fmla="*/ 0 w 166"/>
                    <a:gd name="T1" fmla="*/ 0 h 129"/>
                    <a:gd name="T2" fmla="*/ 1 w 166"/>
                    <a:gd name="T3" fmla="*/ 1 h 129"/>
                    <a:gd name="T4" fmla="*/ 1 w 166"/>
                    <a:gd name="T5" fmla="*/ 1 h 129"/>
                    <a:gd name="T6" fmla="*/ 1 w 166"/>
                    <a:gd name="T7" fmla="*/ 1 h 129"/>
                    <a:gd name="T8" fmla="*/ 1 w 166"/>
                    <a:gd name="T9" fmla="*/ 1 h 129"/>
                    <a:gd name="T10" fmla="*/ 1 w 166"/>
                    <a:gd name="T11" fmla="*/ 1 h 129"/>
                    <a:gd name="T12" fmla="*/ 1 w 166"/>
                    <a:gd name="T13" fmla="*/ 1 h 129"/>
                    <a:gd name="T14" fmla="*/ 1 w 166"/>
                    <a:gd name="T15" fmla="*/ 1 h 129"/>
                    <a:gd name="T16" fmla="*/ 1 w 166"/>
                    <a:gd name="T17" fmla="*/ 1 h 129"/>
                    <a:gd name="T18" fmla="*/ 1 w 166"/>
                    <a:gd name="T19" fmla="*/ 1 h 129"/>
                    <a:gd name="T20" fmla="*/ 1 w 166"/>
                    <a:gd name="T21" fmla="*/ 1 h 129"/>
                    <a:gd name="T22" fmla="*/ 1 w 166"/>
                    <a:gd name="T23" fmla="*/ 1 h 129"/>
                    <a:gd name="T24" fmla="*/ 1 w 166"/>
                    <a:gd name="T25" fmla="*/ 1 h 129"/>
                    <a:gd name="T26" fmla="*/ 1 w 166"/>
                    <a:gd name="T27" fmla="*/ 1 h 129"/>
                    <a:gd name="T28" fmla="*/ 1 w 166"/>
                    <a:gd name="T29" fmla="*/ 1 h 129"/>
                    <a:gd name="T30" fmla="*/ 1 w 166"/>
                    <a:gd name="T31" fmla="*/ 1 h 129"/>
                    <a:gd name="T32" fmla="*/ 1 w 166"/>
                    <a:gd name="T33" fmla="*/ 1 h 129"/>
                    <a:gd name="T34" fmla="*/ 1 w 166"/>
                    <a:gd name="T35" fmla="*/ 1 h 129"/>
                    <a:gd name="T36" fmla="*/ 1 w 166"/>
                    <a:gd name="T37" fmla="*/ 1 h 129"/>
                    <a:gd name="T38" fmla="*/ 1 w 166"/>
                    <a:gd name="T39" fmla="*/ 1 h 129"/>
                    <a:gd name="T40" fmla="*/ 1 w 166"/>
                    <a:gd name="T41" fmla="*/ 1 h 129"/>
                    <a:gd name="T42" fmla="*/ 1 w 166"/>
                    <a:gd name="T43" fmla="*/ 1 h 129"/>
                    <a:gd name="T44" fmla="*/ 1 w 166"/>
                    <a:gd name="T45" fmla="*/ 1 h 129"/>
                    <a:gd name="T46" fmla="*/ 1 w 166"/>
                    <a:gd name="T47" fmla="*/ 1 h 129"/>
                    <a:gd name="T48" fmla="*/ 1 w 166"/>
                    <a:gd name="T49" fmla="*/ 1 h 129"/>
                    <a:gd name="T50" fmla="*/ 1 w 166"/>
                    <a:gd name="T51" fmla="*/ 1 h 129"/>
                    <a:gd name="T52" fmla="*/ 1 w 166"/>
                    <a:gd name="T53" fmla="*/ 1 h 129"/>
                    <a:gd name="T54" fmla="*/ 1 w 166"/>
                    <a:gd name="T55" fmla="*/ 1 h 129"/>
                    <a:gd name="T56" fmla="*/ 1 w 166"/>
                    <a:gd name="T57" fmla="*/ 1 h 129"/>
                    <a:gd name="T58" fmla="*/ 1 w 166"/>
                    <a:gd name="T59" fmla="*/ 1 h 129"/>
                    <a:gd name="T60" fmla="*/ 1 w 166"/>
                    <a:gd name="T61" fmla="*/ 1 h 129"/>
                    <a:gd name="T62" fmla="*/ 1 w 166"/>
                    <a:gd name="T63" fmla="*/ 1 h 129"/>
                    <a:gd name="T64" fmla="*/ 1 w 166"/>
                    <a:gd name="T65" fmla="*/ 1 h 129"/>
                    <a:gd name="T66" fmla="*/ 1 w 166"/>
                    <a:gd name="T67" fmla="*/ 1 h 129"/>
                    <a:gd name="T68" fmla="*/ 1 w 166"/>
                    <a:gd name="T69" fmla="*/ 1 h 129"/>
                    <a:gd name="T70" fmla="*/ 1 w 166"/>
                    <a:gd name="T71" fmla="*/ 1 h 129"/>
                    <a:gd name="T72" fmla="*/ 0 w 166"/>
                    <a:gd name="T73" fmla="*/ 0 h 129"/>
                    <a:gd name="T74" fmla="*/ 0 w 166"/>
                    <a:gd name="T75" fmla="*/ 0 h 129"/>
                    <a:gd name="T76" fmla="*/ 0 w 166"/>
                    <a:gd name="T77" fmla="*/ 0 h 129"/>
                    <a:gd name="T78" fmla="*/ 0 w 166"/>
                    <a:gd name="T79" fmla="*/ 0 h 129"/>
                    <a:gd name="T80" fmla="*/ 0 w 166"/>
                    <a:gd name="T81" fmla="*/ 0 h 129"/>
                    <a:gd name="T82" fmla="*/ 0 w 166"/>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29"/>
                    <a:gd name="T128" fmla="*/ 166 w 166"/>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29">
                      <a:moveTo>
                        <a:pt x="0" y="0"/>
                      </a:moveTo>
                      <a:lnTo>
                        <a:pt x="12" y="7"/>
                      </a:lnTo>
                      <a:lnTo>
                        <a:pt x="25" y="15"/>
                      </a:lnTo>
                      <a:lnTo>
                        <a:pt x="38" y="22"/>
                      </a:lnTo>
                      <a:lnTo>
                        <a:pt x="50" y="30"/>
                      </a:lnTo>
                      <a:lnTo>
                        <a:pt x="62" y="40"/>
                      </a:lnTo>
                      <a:lnTo>
                        <a:pt x="73" y="48"/>
                      </a:lnTo>
                      <a:lnTo>
                        <a:pt x="85" y="58"/>
                      </a:lnTo>
                      <a:lnTo>
                        <a:pt x="95" y="67"/>
                      </a:lnTo>
                      <a:lnTo>
                        <a:pt x="103" y="75"/>
                      </a:lnTo>
                      <a:lnTo>
                        <a:pt x="111" y="83"/>
                      </a:lnTo>
                      <a:lnTo>
                        <a:pt x="118" y="93"/>
                      </a:lnTo>
                      <a:lnTo>
                        <a:pt x="126" y="101"/>
                      </a:lnTo>
                      <a:lnTo>
                        <a:pt x="133" y="109"/>
                      </a:lnTo>
                      <a:lnTo>
                        <a:pt x="141" y="117"/>
                      </a:lnTo>
                      <a:lnTo>
                        <a:pt x="151" y="124"/>
                      </a:lnTo>
                      <a:lnTo>
                        <a:pt x="161" y="129"/>
                      </a:lnTo>
                      <a:lnTo>
                        <a:pt x="162" y="129"/>
                      </a:lnTo>
                      <a:lnTo>
                        <a:pt x="164" y="128"/>
                      </a:lnTo>
                      <a:lnTo>
                        <a:pt x="166" y="127"/>
                      </a:lnTo>
                      <a:lnTo>
                        <a:pt x="164" y="126"/>
                      </a:lnTo>
                      <a:lnTo>
                        <a:pt x="154" y="118"/>
                      </a:lnTo>
                      <a:lnTo>
                        <a:pt x="145" y="110"/>
                      </a:lnTo>
                      <a:lnTo>
                        <a:pt x="137" y="102"/>
                      </a:lnTo>
                      <a:lnTo>
                        <a:pt x="128" y="93"/>
                      </a:lnTo>
                      <a:lnTo>
                        <a:pt x="120" y="83"/>
                      </a:lnTo>
                      <a:lnTo>
                        <a:pt x="111" y="74"/>
                      </a:lnTo>
                      <a:lnTo>
                        <a:pt x="102" y="65"/>
                      </a:lnTo>
                      <a:lnTo>
                        <a:pt x="93" y="57"/>
                      </a:lnTo>
                      <a:lnTo>
                        <a:pt x="83" y="49"/>
                      </a:lnTo>
                      <a:lnTo>
                        <a:pt x="71" y="41"/>
                      </a:lnTo>
                      <a:lnTo>
                        <a:pt x="60" y="33"/>
                      </a:lnTo>
                      <a:lnTo>
                        <a:pt x="48" y="26"/>
                      </a:lnTo>
                      <a:lnTo>
                        <a:pt x="37" y="19"/>
                      </a:lnTo>
                      <a:lnTo>
                        <a:pt x="24" y="12"/>
                      </a:lnTo>
                      <a:lnTo>
                        <a:pt x="12"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19" name="Freeform 204"/>
                <p:cNvSpPr/>
                <p:nvPr/>
              </p:nvSpPr>
              <p:spPr bwMode="auto">
                <a:xfrm>
                  <a:off x="2745" y="2503"/>
                  <a:ext cx="57" cy="78"/>
                </a:xfrm>
                <a:custGeom>
                  <a:avLst/>
                  <a:gdLst>
                    <a:gd name="T0" fmla="*/ 0 w 116"/>
                    <a:gd name="T1" fmla="*/ 0 h 158"/>
                    <a:gd name="T2" fmla="*/ 0 w 116"/>
                    <a:gd name="T3" fmla="*/ 0 h 158"/>
                    <a:gd name="T4" fmla="*/ 0 w 116"/>
                    <a:gd name="T5" fmla="*/ 0 h 158"/>
                    <a:gd name="T6" fmla="*/ 0 w 116"/>
                    <a:gd name="T7" fmla="*/ 0 h 158"/>
                    <a:gd name="T8" fmla="*/ 0 w 116"/>
                    <a:gd name="T9" fmla="*/ 0 h 158"/>
                    <a:gd name="T10" fmla="*/ 0 w 116"/>
                    <a:gd name="T11" fmla="*/ 0 h 158"/>
                    <a:gd name="T12" fmla="*/ 0 w 116"/>
                    <a:gd name="T13" fmla="*/ 0 h 158"/>
                    <a:gd name="T14" fmla="*/ 0 w 116"/>
                    <a:gd name="T15" fmla="*/ 0 h 158"/>
                    <a:gd name="T16" fmla="*/ 0 w 116"/>
                    <a:gd name="T17" fmla="*/ 0 h 158"/>
                    <a:gd name="T18" fmla="*/ 0 w 116"/>
                    <a:gd name="T19" fmla="*/ 0 h 158"/>
                    <a:gd name="T20" fmla="*/ 0 w 116"/>
                    <a:gd name="T21" fmla="*/ 0 h 158"/>
                    <a:gd name="T22" fmla="*/ 0 w 116"/>
                    <a:gd name="T23" fmla="*/ 0 h 158"/>
                    <a:gd name="T24" fmla="*/ 0 w 116"/>
                    <a:gd name="T25" fmla="*/ 0 h 158"/>
                    <a:gd name="T26" fmla="*/ 0 w 116"/>
                    <a:gd name="T27" fmla="*/ 0 h 158"/>
                    <a:gd name="T28" fmla="*/ 0 w 116"/>
                    <a:gd name="T29" fmla="*/ 0 h 158"/>
                    <a:gd name="T30" fmla="*/ 0 w 116"/>
                    <a:gd name="T31" fmla="*/ 0 h 158"/>
                    <a:gd name="T32" fmla="*/ 0 w 116"/>
                    <a:gd name="T33" fmla="*/ 0 h 158"/>
                    <a:gd name="T34" fmla="*/ 0 w 116"/>
                    <a:gd name="T35" fmla="*/ 0 h 158"/>
                    <a:gd name="T36" fmla="*/ 0 w 116"/>
                    <a:gd name="T37" fmla="*/ 0 h 158"/>
                    <a:gd name="T38" fmla="*/ 0 w 116"/>
                    <a:gd name="T39" fmla="*/ 0 h 158"/>
                    <a:gd name="T40" fmla="*/ 0 w 116"/>
                    <a:gd name="T41" fmla="*/ 0 h 158"/>
                    <a:gd name="T42" fmla="*/ 0 w 116"/>
                    <a:gd name="T43" fmla="*/ 0 h 158"/>
                    <a:gd name="T44" fmla="*/ 0 w 116"/>
                    <a:gd name="T45" fmla="*/ 0 h 158"/>
                    <a:gd name="T46" fmla="*/ 0 w 116"/>
                    <a:gd name="T47" fmla="*/ 0 h 158"/>
                    <a:gd name="T48" fmla="*/ 0 w 116"/>
                    <a:gd name="T49" fmla="*/ 0 h 158"/>
                    <a:gd name="T50" fmla="*/ 0 w 116"/>
                    <a:gd name="T51" fmla="*/ 0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158"/>
                    <a:gd name="T80" fmla="*/ 116 w 116"/>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158">
                      <a:moveTo>
                        <a:pt x="0" y="1"/>
                      </a:moveTo>
                      <a:lnTo>
                        <a:pt x="6" y="25"/>
                      </a:lnTo>
                      <a:lnTo>
                        <a:pt x="14" y="48"/>
                      </a:lnTo>
                      <a:lnTo>
                        <a:pt x="25" y="72"/>
                      </a:lnTo>
                      <a:lnTo>
                        <a:pt x="37" y="93"/>
                      </a:lnTo>
                      <a:lnTo>
                        <a:pt x="51" y="113"/>
                      </a:lnTo>
                      <a:lnTo>
                        <a:pt x="68" y="130"/>
                      </a:lnTo>
                      <a:lnTo>
                        <a:pt x="88" y="145"/>
                      </a:lnTo>
                      <a:lnTo>
                        <a:pt x="110" y="158"/>
                      </a:lnTo>
                      <a:lnTo>
                        <a:pt x="112" y="157"/>
                      </a:lnTo>
                      <a:lnTo>
                        <a:pt x="114" y="156"/>
                      </a:lnTo>
                      <a:lnTo>
                        <a:pt x="116" y="153"/>
                      </a:lnTo>
                      <a:lnTo>
                        <a:pt x="114" y="151"/>
                      </a:lnTo>
                      <a:lnTo>
                        <a:pt x="95" y="136"/>
                      </a:lnTo>
                      <a:lnTo>
                        <a:pt x="76" y="120"/>
                      </a:lnTo>
                      <a:lnTo>
                        <a:pt x="59" y="104"/>
                      </a:lnTo>
                      <a:lnTo>
                        <a:pt x="44" y="85"/>
                      </a:lnTo>
                      <a:lnTo>
                        <a:pt x="30" y="67"/>
                      </a:lnTo>
                      <a:lnTo>
                        <a:pt x="19" y="46"/>
                      </a:lnTo>
                      <a:lnTo>
                        <a:pt x="10" y="2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20" name="Freeform 205"/>
                <p:cNvSpPr/>
                <p:nvPr/>
              </p:nvSpPr>
              <p:spPr bwMode="auto">
                <a:xfrm>
                  <a:off x="2790" y="2572"/>
                  <a:ext cx="110" cy="27"/>
                </a:xfrm>
                <a:custGeom>
                  <a:avLst/>
                  <a:gdLst>
                    <a:gd name="T0" fmla="*/ 0 w 220"/>
                    <a:gd name="T1" fmla="*/ 0 h 56"/>
                    <a:gd name="T2" fmla="*/ 1 w 220"/>
                    <a:gd name="T3" fmla="*/ 0 h 56"/>
                    <a:gd name="T4" fmla="*/ 1 w 220"/>
                    <a:gd name="T5" fmla="*/ 0 h 56"/>
                    <a:gd name="T6" fmla="*/ 1 w 220"/>
                    <a:gd name="T7" fmla="*/ 0 h 56"/>
                    <a:gd name="T8" fmla="*/ 1 w 220"/>
                    <a:gd name="T9" fmla="*/ 0 h 56"/>
                    <a:gd name="T10" fmla="*/ 1 w 220"/>
                    <a:gd name="T11" fmla="*/ 0 h 56"/>
                    <a:gd name="T12" fmla="*/ 1 w 220"/>
                    <a:gd name="T13" fmla="*/ 0 h 56"/>
                    <a:gd name="T14" fmla="*/ 1 w 220"/>
                    <a:gd name="T15" fmla="*/ 0 h 56"/>
                    <a:gd name="T16" fmla="*/ 1 w 220"/>
                    <a:gd name="T17" fmla="*/ 0 h 56"/>
                    <a:gd name="T18" fmla="*/ 1 w 220"/>
                    <a:gd name="T19" fmla="*/ 0 h 56"/>
                    <a:gd name="T20" fmla="*/ 1 w 220"/>
                    <a:gd name="T21" fmla="*/ 0 h 56"/>
                    <a:gd name="T22" fmla="*/ 1 w 220"/>
                    <a:gd name="T23" fmla="*/ 0 h 56"/>
                    <a:gd name="T24" fmla="*/ 1 w 220"/>
                    <a:gd name="T25" fmla="*/ 0 h 56"/>
                    <a:gd name="T26" fmla="*/ 1 w 220"/>
                    <a:gd name="T27" fmla="*/ 0 h 56"/>
                    <a:gd name="T28" fmla="*/ 1 w 220"/>
                    <a:gd name="T29" fmla="*/ 0 h 56"/>
                    <a:gd name="T30" fmla="*/ 1 w 220"/>
                    <a:gd name="T31" fmla="*/ 0 h 56"/>
                    <a:gd name="T32" fmla="*/ 1 w 220"/>
                    <a:gd name="T33" fmla="*/ 0 h 56"/>
                    <a:gd name="T34" fmla="*/ 1 w 220"/>
                    <a:gd name="T35" fmla="*/ 0 h 56"/>
                    <a:gd name="T36" fmla="*/ 1 w 220"/>
                    <a:gd name="T37" fmla="*/ 0 h 56"/>
                    <a:gd name="T38" fmla="*/ 1 w 220"/>
                    <a:gd name="T39" fmla="*/ 0 h 56"/>
                    <a:gd name="T40" fmla="*/ 1 w 220"/>
                    <a:gd name="T41" fmla="*/ 0 h 56"/>
                    <a:gd name="T42" fmla="*/ 1 w 220"/>
                    <a:gd name="T43" fmla="*/ 0 h 56"/>
                    <a:gd name="T44" fmla="*/ 1 w 220"/>
                    <a:gd name="T45" fmla="*/ 0 h 56"/>
                    <a:gd name="T46" fmla="*/ 1 w 220"/>
                    <a:gd name="T47" fmla="*/ 0 h 56"/>
                    <a:gd name="T48" fmla="*/ 1 w 220"/>
                    <a:gd name="T49" fmla="*/ 0 h 56"/>
                    <a:gd name="T50" fmla="*/ 1 w 220"/>
                    <a:gd name="T51" fmla="*/ 0 h 56"/>
                    <a:gd name="T52" fmla="*/ 1 w 220"/>
                    <a:gd name="T53" fmla="*/ 0 h 56"/>
                    <a:gd name="T54" fmla="*/ 1 w 220"/>
                    <a:gd name="T55" fmla="*/ 0 h 56"/>
                    <a:gd name="T56" fmla="*/ 1 w 220"/>
                    <a:gd name="T57" fmla="*/ 0 h 56"/>
                    <a:gd name="T58" fmla="*/ 1 w 220"/>
                    <a:gd name="T59" fmla="*/ 0 h 56"/>
                    <a:gd name="T60" fmla="*/ 1 w 220"/>
                    <a:gd name="T61" fmla="*/ 0 h 56"/>
                    <a:gd name="T62" fmla="*/ 1 w 220"/>
                    <a:gd name="T63" fmla="*/ 0 h 56"/>
                    <a:gd name="T64" fmla="*/ 1 w 220"/>
                    <a:gd name="T65" fmla="*/ 0 h 56"/>
                    <a:gd name="T66" fmla="*/ 1 w 220"/>
                    <a:gd name="T67" fmla="*/ 0 h 56"/>
                    <a:gd name="T68" fmla="*/ 1 w 220"/>
                    <a:gd name="T69" fmla="*/ 0 h 56"/>
                    <a:gd name="T70" fmla="*/ 1 w 220"/>
                    <a:gd name="T71" fmla="*/ 0 h 56"/>
                    <a:gd name="T72" fmla="*/ 1 w 220"/>
                    <a:gd name="T73" fmla="*/ 0 h 56"/>
                    <a:gd name="T74" fmla="*/ 1 w 220"/>
                    <a:gd name="T75" fmla="*/ 0 h 56"/>
                    <a:gd name="T76" fmla="*/ 1 w 220"/>
                    <a:gd name="T77" fmla="*/ 0 h 56"/>
                    <a:gd name="T78" fmla="*/ 0 w 220"/>
                    <a:gd name="T79" fmla="*/ 0 h 56"/>
                    <a:gd name="T80" fmla="*/ 0 w 220"/>
                    <a:gd name="T81" fmla="*/ 0 h 56"/>
                    <a:gd name="T82" fmla="*/ 0 w 220"/>
                    <a:gd name="T83" fmla="*/ 0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56"/>
                    <a:gd name="T128" fmla="*/ 220 w 220"/>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56">
                      <a:moveTo>
                        <a:pt x="0" y="0"/>
                      </a:moveTo>
                      <a:lnTo>
                        <a:pt x="11" y="8"/>
                      </a:lnTo>
                      <a:lnTo>
                        <a:pt x="21" y="16"/>
                      </a:lnTo>
                      <a:lnTo>
                        <a:pt x="31" y="22"/>
                      </a:lnTo>
                      <a:lnTo>
                        <a:pt x="42" y="29"/>
                      </a:lnTo>
                      <a:lnTo>
                        <a:pt x="51" y="35"/>
                      </a:lnTo>
                      <a:lnTo>
                        <a:pt x="62" y="40"/>
                      </a:lnTo>
                      <a:lnTo>
                        <a:pt x="74" y="45"/>
                      </a:lnTo>
                      <a:lnTo>
                        <a:pt x="85" y="50"/>
                      </a:lnTo>
                      <a:lnTo>
                        <a:pt x="100" y="55"/>
                      </a:lnTo>
                      <a:lnTo>
                        <a:pt x="117" y="56"/>
                      </a:lnTo>
                      <a:lnTo>
                        <a:pt x="133" y="56"/>
                      </a:lnTo>
                      <a:lnTo>
                        <a:pt x="149" y="53"/>
                      </a:lnTo>
                      <a:lnTo>
                        <a:pt x="165" y="51"/>
                      </a:lnTo>
                      <a:lnTo>
                        <a:pt x="181" y="48"/>
                      </a:lnTo>
                      <a:lnTo>
                        <a:pt x="196" y="44"/>
                      </a:lnTo>
                      <a:lnTo>
                        <a:pt x="211" y="41"/>
                      </a:lnTo>
                      <a:lnTo>
                        <a:pt x="216" y="38"/>
                      </a:lnTo>
                      <a:lnTo>
                        <a:pt x="219" y="33"/>
                      </a:lnTo>
                      <a:lnTo>
                        <a:pt x="220" y="27"/>
                      </a:lnTo>
                      <a:lnTo>
                        <a:pt x="217" y="23"/>
                      </a:lnTo>
                      <a:lnTo>
                        <a:pt x="203" y="22"/>
                      </a:lnTo>
                      <a:lnTo>
                        <a:pt x="190" y="21"/>
                      </a:lnTo>
                      <a:lnTo>
                        <a:pt x="176" y="22"/>
                      </a:lnTo>
                      <a:lnTo>
                        <a:pt x="164" y="23"/>
                      </a:lnTo>
                      <a:lnTo>
                        <a:pt x="151" y="25"/>
                      </a:lnTo>
                      <a:lnTo>
                        <a:pt x="137" y="26"/>
                      </a:lnTo>
                      <a:lnTo>
                        <a:pt x="125" y="27"/>
                      </a:lnTo>
                      <a:lnTo>
                        <a:pt x="111" y="27"/>
                      </a:lnTo>
                      <a:lnTo>
                        <a:pt x="96" y="26"/>
                      </a:lnTo>
                      <a:lnTo>
                        <a:pt x="82" y="25"/>
                      </a:lnTo>
                      <a:lnTo>
                        <a:pt x="68" y="23"/>
                      </a:lnTo>
                      <a:lnTo>
                        <a:pt x="54" y="20"/>
                      </a:lnTo>
                      <a:lnTo>
                        <a:pt x="40" y="16"/>
                      </a:lnTo>
                      <a:lnTo>
                        <a:pt x="27" y="12"/>
                      </a:lnTo>
                      <a:lnTo>
                        <a:pt x="14" y="7"/>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21" name="Freeform 206"/>
                <p:cNvSpPr/>
                <p:nvPr/>
              </p:nvSpPr>
              <p:spPr bwMode="auto">
                <a:xfrm>
                  <a:off x="3196" y="2426"/>
                  <a:ext cx="191" cy="192"/>
                </a:xfrm>
                <a:custGeom>
                  <a:avLst/>
                  <a:gdLst>
                    <a:gd name="T0" fmla="*/ 0 w 383"/>
                    <a:gd name="T1" fmla="*/ 0 h 385"/>
                    <a:gd name="T2" fmla="*/ 0 w 383"/>
                    <a:gd name="T3" fmla="*/ 0 h 385"/>
                    <a:gd name="T4" fmla="*/ 0 w 383"/>
                    <a:gd name="T5" fmla="*/ 0 h 385"/>
                    <a:gd name="T6" fmla="*/ 0 w 383"/>
                    <a:gd name="T7" fmla="*/ 0 h 385"/>
                    <a:gd name="T8" fmla="*/ 0 w 383"/>
                    <a:gd name="T9" fmla="*/ 1 h 385"/>
                    <a:gd name="T10" fmla="*/ 0 w 383"/>
                    <a:gd name="T11" fmla="*/ 1 h 385"/>
                    <a:gd name="T12" fmla="*/ 0 w 383"/>
                    <a:gd name="T13" fmla="*/ 1 h 385"/>
                    <a:gd name="T14" fmla="*/ 0 w 383"/>
                    <a:gd name="T15" fmla="*/ 1 h 385"/>
                    <a:gd name="T16" fmla="*/ 0 w 383"/>
                    <a:gd name="T17" fmla="*/ 1 h 385"/>
                    <a:gd name="T18" fmla="*/ 0 w 383"/>
                    <a:gd name="T19" fmla="*/ 1 h 385"/>
                    <a:gd name="T20" fmla="*/ 1 w 383"/>
                    <a:gd name="T21" fmla="*/ 1 h 385"/>
                    <a:gd name="T22" fmla="*/ 1 w 383"/>
                    <a:gd name="T23" fmla="*/ 1 h 385"/>
                    <a:gd name="T24" fmla="*/ 1 w 383"/>
                    <a:gd name="T25" fmla="*/ 1 h 385"/>
                    <a:gd name="T26" fmla="*/ 1 w 383"/>
                    <a:gd name="T27" fmla="*/ 1 h 385"/>
                    <a:gd name="T28" fmla="*/ 1 w 383"/>
                    <a:gd name="T29" fmla="*/ 1 h 385"/>
                    <a:gd name="T30" fmla="*/ 1 w 383"/>
                    <a:gd name="T31" fmla="*/ 0 h 385"/>
                    <a:gd name="T32" fmla="*/ 1 w 383"/>
                    <a:gd name="T33" fmla="*/ 0 h 385"/>
                    <a:gd name="T34" fmla="*/ 1 w 383"/>
                    <a:gd name="T35" fmla="*/ 0 h 385"/>
                    <a:gd name="T36" fmla="*/ 1 w 383"/>
                    <a:gd name="T37" fmla="*/ 0 h 385"/>
                    <a:gd name="T38" fmla="*/ 0 w 383"/>
                    <a:gd name="T39" fmla="*/ 0 h 385"/>
                    <a:gd name="T40" fmla="*/ 0 w 383"/>
                    <a:gd name="T41" fmla="*/ 0 h 385"/>
                    <a:gd name="T42" fmla="*/ 0 w 383"/>
                    <a:gd name="T43" fmla="*/ 0 h 385"/>
                    <a:gd name="T44" fmla="*/ 0 w 383"/>
                    <a:gd name="T45" fmla="*/ 0 h 385"/>
                    <a:gd name="T46" fmla="*/ 0 w 383"/>
                    <a:gd name="T47" fmla="*/ 0 h 385"/>
                    <a:gd name="T48" fmla="*/ 0 w 383"/>
                    <a:gd name="T49" fmla="*/ 0 h 385"/>
                    <a:gd name="T50" fmla="*/ 0 w 383"/>
                    <a:gd name="T51" fmla="*/ 0 h 385"/>
                    <a:gd name="T52" fmla="*/ 0 w 383"/>
                    <a:gd name="T53" fmla="*/ 0 h 385"/>
                    <a:gd name="T54" fmla="*/ 0 w 383"/>
                    <a:gd name="T55" fmla="*/ 0 h 385"/>
                    <a:gd name="T56" fmla="*/ 0 w 383"/>
                    <a:gd name="T57" fmla="*/ 0 h 385"/>
                    <a:gd name="T58" fmla="*/ 0 w 383"/>
                    <a:gd name="T59" fmla="*/ 0 h 385"/>
                    <a:gd name="T60" fmla="*/ 0 w 383"/>
                    <a:gd name="T61" fmla="*/ 0 h 385"/>
                    <a:gd name="T62" fmla="*/ 0 w 383"/>
                    <a:gd name="T63" fmla="*/ 0 h 385"/>
                    <a:gd name="T64" fmla="*/ 0 w 383"/>
                    <a:gd name="T65" fmla="*/ 0 h 385"/>
                    <a:gd name="T66" fmla="*/ 0 w 383"/>
                    <a:gd name="T67" fmla="*/ 0 h 385"/>
                    <a:gd name="T68" fmla="*/ 0 w 383"/>
                    <a:gd name="T69" fmla="*/ 0 h 385"/>
                    <a:gd name="T70" fmla="*/ 0 w 383"/>
                    <a:gd name="T71" fmla="*/ 0 h 385"/>
                    <a:gd name="T72" fmla="*/ 0 w 383"/>
                    <a:gd name="T73" fmla="*/ 0 h 385"/>
                    <a:gd name="T74" fmla="*/ 1 w 383"/>
                    <a:gd name="T75" fmla="*/ 0 h 385"/>
                    <a:gd name="T76" fmla="*/ 1 w 383"/>
                    <a:gd name="T77" fmla="*/ 0 h 385"/>
                    <a:gd name="T78" fmla="*/ 1 w 383"/>
                    <a:gd name="T79" fmla="*/ 0 h 385"/>
                    <a:gd name="T80" fmla="*/ 1 w 383"/>
                    <a:gd name="T81" fmla="*/ 0 h 385"/>
                    <a:gd name="T82" fmla="*/ 1 w 383"/>
                    <a:gd name="T83" fmla="*/ 0 h 385"/>
                    <a:gd name="T84" fmla="*/ 1 w 383"/>
                    <a:gd name="T85" fmla="*/ 0 h 385"/>
                    <a:gd name="T86" fmla="*/ 1 w 383"/>
                    <a:gd name="T87" fmla="*/ 0 h 385"/>
                    <a:gd name="T88" fmla="*/ 1 w 383"/>
                    <a:gd name="T89" fmla="*/ 1 h 385"/>
                    <a:gd name="T90" fmla="*/ 1 w 383"/>
                    <a:gd name="T91" fmla="*/ 1 h 385"/>
                    <a:gd name="T92" fmla="*/ 1 w 383"/>
                    <a:gd name="T93" fmla="*/ 1 h 385"/>
                    <a:gd name="T94" fmla="*/ 1 w 383"/>
                    <a:gd name="T95" fmla="*/ 1 h 385"/>
                    <a:gd name="T96" fmla="*/ 0 w 383"/>
                    <a:gd name="T97" fmla="*/ 1 h 385"/>
                    <a:gd name="T98" fmla="*/ 0 w 383"/>
                    <a:gd name="T99" fmla="*/ 1 h 385"/>
                    <a:gd name="T100" fmla="*/ 0 w 383"/>
                    <a:gd name="T101" fmla="*/ 1 h 385"/>
                    <a:gd name="T102" fmla="*/ 0 w 383"/>
                    <a:gd name="T103" fmla="*/ 1 h 385"/>
                    <a:gd name="T104" fmla="*/ 0 w 383"/>
                    <a:gd name="T105" fmla="*/ 1 h 385"/>
                    <a:gd name="T106" fmla="*/ 0 w 383"/>
                    <a:gd name="T107" fmla="*/ 1 h 385"/>
                    <a:gd name="T108" fmla="*/ 0 w 383"/>
                    <a:gd name="T109" fmla="*/ 0 h 385"/>
                    <a:gd name="T110" fmla="*/ 0 w 383"/>
                    <a:gd name="T111" fmla="*/ 0 h 385"/>
                    <a:gd name="T112" fmla="*/ 0 w 383"/>
                    <a:gd name="T113" fmla="*/ 0 h 385"/>
                    <a:gd name="T114" fmla="*/ 0 w 383"/>
                    <a:gd name="T115" fmla="*/ 0 h 385"/>
                    <a:gd name="T116" fmla="*/ 0 w 383"/>
                    <a:gd name="T117" fmla="*/ 0 h 385"/>
                    <a:gd name="T118" fmla="*/ 0 w 383"/>
                    <a:gd name="T119" fmla="*/ 0 h 385"/>
                    <a:gd name="T120" fmla="*/ 0 w 383"/>
                    <a:gd name="T121" fmla="*/ 0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385"/>
                    <a:gd name="T185" fmla="*/ 383 w 383"/>
                    <a:gd name="T186" fmla="*/ 385 h 3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385">
                      <a:moveTo>
                        <a:pt x="7" y="75"/>
                      </a:moveTo>
                      <a:lnTo>
                        <a:pt x="5" y="99"/>
                      </a:lnTo>
                      <a:lnTo>
                        <a:pt x="5" y="123"/>
                      </a:lnTo>
                      <a:lnTo>
                        <a:pt x="6" y="147"/>
                      </a:lnTo>
                      <a:lnTo>
                        <a:pt x="8" y="170"/>
                      </a:lnTo>
                      <a:lnTo>
                        <a:pt x="13" y="193"/>
                      </a:lnTo>
                      <a:lnTo>
                        <a:pt x="21" y="216"/>
                      </a:lnTo>
                      <a:lnTo>
                        <a:pt x="30" y="238"/>
                      </a:lnTo>
                      <a:lnTo>
                        <a:pt x="42" y="261"/>
                      </a:lnTo>
                      <a:lnTo>
                        <a:pt x="53" y="280"/>
                      </a:lnTo>
                      <a:lnTo>
                        <a:pt x="67" y="298"/>
                      </a:lnTo>
                      <a:lnTo>
                        <a:pt x="83" y="317"/>
                      </a:lnTo>
                      <a:lnTo>
                        <a:pt x="101" y="335"/>
                      </a:lnTo>
                      <a:lnTo>
                        <a:pt x="119" y="350"/>
                      </a:lnTo>
                      <a:lnTo>
                        <a:pt x="139" y="364"/>
                      </a:lnTo>
                      <a:lnTo>
                        <a:pt x="159" y="374"/>
                      </a:lnTo>
                      <a:lnTo>
                        <a:pt x="181" y="381"/>
                      </a:lnTo>
                      <a:lnTo>
                        <a:pt x="200" y="384"/>
                      </a:lnTo>
                      <a:lnTo>
                        <a:pt x="219" y="385"/>
                      </a:lnTo>
                      <a:lnTo>
                        <a:pt x="238" y="384"/>
                      </a:lnTo>
                      <a:lnTo>
                        <a:pt x="256" y="381"/>
                      </a:lnTo>
                      <a:lnTo>
                        <a:pt x="274" y="375"/>
                      </a:lnTo>
                      <a:lnTo>
                        <a:pt x="293" y="370"/>
                      </a:lnTo>
                      <a:lnTo>
                        <a:pt x="309" y="362"/>
                      </a:lnTo>
                      <a:lnTo>
                        <a:pt x="325" y="351"/>
                      </a:lnTo>
                      <a:lnTo>
                        <a:pt x="339" y="340"/>
                      </a:lnTo>
                      <a:lnTo>
                        <a:pt x="352" y="327"/>
                      </a:lnTo>
                      <a:lnTo>
                        <a:pt x="362" y="312"/>
                      </a:lnTo>
                      <a:lnTo>
                        <a:pt x="371" y="296"/>
                      </a:lnTo>
                      <a:lnTo>
                        <a:pt x="378" y="279"/>
                      </a:lnTo>
                      <a:lnTo>
                        <a:pt x="382" y="260"/>
                      </a:lnTo>
                      <a:lnTo>
                        <a:pt x="383" y="241"/>
                      </a:lnTo>
                      <a:lnTo>
                        <a:pt x="382" y="220"/>
                      </a:lnTo>
                      <a:lnTo>
                        <a:pt x="375" y="189"/>
                      </a:lnTo>
                      <a:lnTo>
                        <a:pt x="363" y="159"/>
                      </a:lnTo>
                      <a:lnTo>
                        <a:pt x="347" y="130"/>
                      </a:lnTo>
                      <a:lnTo>
                        <a:pt x="329" y="104"/>
                      </a:lnTo>
                      <a:lnTo>
                        <a:pt x="306" y="79"/>
                      </a:lnTo>
                      <a:lnTo>
                        <a:pt x="281" y="59"/>
                      </a:lnTo>
                      <a:lnTo>
                        <a:pt x="255" y="40"/>
                      </a:lnTo>
                      <a:lnTo>
                        <a:pt x="226" y="25"/>
                      </a:lnTo>
                      <a:lnTo>
                        <a:pt x="206" y="17"/>
                      </a:lnTo>
                      <a:lnTo>
                        <a:pt x="186" y="11"/>
                      </a:lnTo>
                      <a:lnTo>
                        <a:pt x="163" y="6"/>
                      </a:lnTo>
                      <a:lnTo>
                        <a:pt x="140" y="2"/>
                      </a:lnTo>
                      <a:lnTo>
                        <a:pt x="117" y="1"/>
                      </a:lnTo>
                      <a:lnTo>
                        <a:pt x="94" y="0"/>
                      </a:lnTo>
                      <a:lnTo>
                        <a:pt x="72" y="2"/>
                      </a:lnTo>
                      <a:lnTo>
                        <a:pt x="51" y="6"/>
                      </a:lnTo>
                      <a:lnTo>
                        <a:pt x="37" y="10"/>
                      </a:lnTo>
                      <a:lnTo>
                        <a:pt x="26" y="17"/>
                      </a:lnTo>
                      <a:lnTo>
                        <a:pt x="16" y="26"/>
                      </a:lnTo>
                      <a:lnTo>
                        <a:pt x="11" y="37"/>
                      </a:lnTo>
                      <a:lnTo>
                        <a:pt x="6" y="48"/>
                      </a:lnTo>
                      <a:lnTo>
                        <a:pt x="4" y="61"/>
                      </a:lnTo>
                      <a:lnTo>
                        <a:pt x="1" y="75"/>
                      </a:lnTo>
                      <a:lnTo>
                        <a:pt x="0" y="89"/>
                      </a:lnTo>
                      <a:lnTo>
                        <a:pt x="1" y="89"/>
                      </a:lnTo>
                      <a:lnTo>
                        <a:pt x="3" y="89"/>
                      </a:lnTo>
                      <a:lnTo>
                        <a:pt x="7" y="65"/>
                      </a:lnTo>
                      <a:lnTo>
                        <a:pt x="15" y="47"/>
                      </a:lnTo>
                      <a:lnTo>
                        <a:pt x="27" y="32"/>
                      </a:lnTo>
                      <a:lnTo>
                        <a:pt x="42" y="21"/>
                      </a:lnTo>
                      <a:lnTo>
                        <a:pt x="59" y="14"/>
                      </a:lnTo>
                      <a:lnTo>
                        <a:pt x="77" y="9"/>
                      </a:lnTo>
                      <a:lnTo>
                        <a:pt x="98" y="7"/>
                      </a:lnTo>
                      <a:lnTo>
                        <a:pt x="120" y="8"/>
                      </a:lnTo>
                      <a:lnTo>
                        <a:pt x="142" y="10"/>
                      </a:lnTo>
                      <a:lnTo>
                        <a:pt x="164" y="15"/>
                      </a:lnTo>
                      <a:lnTo>
                        <a:pt x="186" y="22"/>
                      </a:lnTo>
                      <a:lnTo>
                        <a:pt x="206" y="29"/>
                      </a:lnTo>
                      <a:lnTo>
                        <a:pt x="226" y="37"/>
                      </a:lnTo>
                      <a:lnTo>
                        <a:pt x="244" y="46"/>
                      </a:lnTo>
                      <a:lnTo>
                        <a:pt x="261" y="56"/>
                      </a:lnTo>
                      <a:lnTo>
                        <a:pt x="274" y="65"/>
                      </a:lnTo>
                      <a:lnTo>
                        <a:pt x="288" y="77"/>
                      </a:lnTo>
                      <a:lnTo>
                        <a:pt x="301" y="90"/>
                      </a:lnTo>
                      <a:lnTo>
                        <a:pt x="312" y="102"/>
                      </a:lnTo>
                      <a:lnTo>
                        <a:pt x="324" y="116"/>
                      </a:lnTo>
                      <a:lnTo>
                        <a:pt x="334" y="131"/>
                      </a:lnTo>
                      <a:lnTo>
                        <a:pt x="344" y="147"/>
                      </a:lnTo>
                      <a:lnTo>
                        <a:pt x="352" y="162"/>
                      </a:lnTo>
                      <a:lnTo>
                        <a:pt x="360" y="178"/>
                      </a:lnTo>
                      <a:lnTo>
                        <a:pt x="367" y="199"/>
                      </a:lnTo>
                      <a:lnTo>
                        <a:pt x="369" y="220"/>
                      </a:lnTo>
                      <a:lnTo>
                        <a:pt x="368" y="241"/>
                      </a:lnTo>
                      <a:lnTo>
                        <a:pt x="363" y="263"/>
                      </a:lnTo>
                      <a:lnTo>
                        <a:pt x="355" y="282"/>
                      </a:lnTo>
                      <a:lnTo>
                        <a:pt x="345" y="302"/>
                      </a:lnTo>
                      <a:lnTo>
                        <a:pt x="332" y="319"/>
                      </a:lnTo>
                      <a:lnTo>
                        <a:pt x="317" y="334"/>
                      </a:lnTo>
                      <a:lnTo>
                        <a:pt x="300" y="347"/>
                      </a:lnTo>
                      <a:lnTo>
                        <a:pt x="280" y="355"/>
                      </a:lnTo>
                      <a:lnTo>
                        <a:pt x="259" y="358"/>
                      </a:lnTo>
                      <a:lnTo>
                        <a:pt x="238" y="358"/>
                      </a:lnTo>
                      <a:lnTo>
                        <a:pt x="216" y="355"/>
                      </a:lnTo>
                      <a:lnTo>
                        <a:pt x="195" y="350"/>
                      </a:lnTo>
                      <a:lnTo>
                        <a:pt x="174" y="343"/>
                      </a:lnTo>
                      <a:lnTo>
                        <a:pt x="156" y="335"/>
                      </a:lnTo>
                      <a:lnTo>
                        <a:pt x="142" y="328"/>
                      </a:lnTo>
                      <a:lnTo>
                        <a:pt x="128" y="319"/>
                      </a:lnTo>
                      <a:lnTo>
                        <a:pt x="115" y="309"/>
                      </a:lnTo>
                      <a:lnTo>
                        <a:pt x="102" y="297"/>
                      </a:lnTo>
                      <a:lnTo>
                        <a:pt x="90" y="284"/>
                      </a:lnTo>
                      <a:lnTo>
                        <a:pt x="77" y="272"/>
                      </a:lnTo>
                      <a:lnTo>
                        <a:pt x="67" y="259"/>
                      </a:lnTo>
                      <a:lnTo>
                        <a:pt x="58" y="248"/>
                      </a:lnTo>
                      <a:lnTo>
                        <a:pt x="44" y="228"/>
                      </a:lnTo>
                      <a:lnTo>
                        <a:pt x="33" y="207"/>
                      </a:lnTo>
                      <a:lnTo>
                        <a:pt x="23" y="186"/>
                      </a:lnTo>
                      <a:lnTo>
                        <a:pt x="16" y="166"/>
                      </a:lnTo>
                      <a:lnTo>
                        <a:pt x="12" y="144"/>
                      </a:lnTo>
                      <a:lnTo>
                        <a:pt x="8" y="122"/>
                      </a:lnTo>
                      <a:lnTo>
                        <a:pt x="7" y="99"/>
                      </a:lnTo>
                      <a:lnTo>
                        <a:pt x="7"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22" name="Freeform 207"/>
                <p:cNvSpPr/>
                <p:nvPr/>
              </p:nvSpPr>
              <p:spPr bwMode="auto">
                <a:xfrm>
                  <a:off x="3210" y="2475"/>
                  <a:ext cx="78" cy="113"/>
                </a:xfrm>
                <a:custGeom>
                  <a:avLst/>
                  <a:gdLst>
                    <a:gd name="T0" fmla="*/ 0 w 157"/>
                    <a:gd name="T1" fmla="*/ 1 h 225"/>
                    <a:gd name="T2" fmla="*/ 0 w 157"/>
                    <a:gd name="T3" fmla="*/ 1 h 225"/>
                    <a:gd name="T4" fmla="*/ 0 w 157"/>
                    <a:gd name="T5" fmla="*/ 1 h 225"/>
                    <a:gd name="T6" fmla="*/ 0 w 157"/>
                    <a:gd name="T7" fmla="*/ 1 h 225"/>
                    <a:gd name="T8" fmla="*/ 0 w 157"/>
                    <a:gd name="T9" fmla="*/ 1 h 225"/>
                    <a:gd name="T10" fmla="*/ 0 w 157"/>
                    <a:gd name="T11" fmla="*/ 1 h 225"/>
                    <a:gd name="T12" fmla="*/ 0 w 157"/>
                    <a:gd name="T13" fmla="*/ 1 h 225"/>
                    <a:gd name="T14" fmla="*/ 0 w 157"/>
                    <a:gd name="T15" fmla="*/ 1 h 225"/>
                    <a:gd name="T16" fmla="*/ 0 w 157"/>
                    <a:gd name="T17" fmla="*/ 1 h 225"/>
                    <a:gd name="T18" fmla="*/ 0 w 157"/>
                    <a:gd name="T19" fmla="*/ 1 h 225"/>
                    <a:gd name="T20" fmla="*/ 0 w 157"/>
                    <a:gd name="T21" fmla="*/ 1 h 225"/>
                    <a:gd name="T22" fmla="*/ 0 w 157"/>
                    <a:gd name="T23" fmla="*/ 1 h 225"/>
                    <a:gd name="T24" fmla="*/ 0 w 157"/>
                    <a:gd name="T25" fmla="*/ 1 h 225"/>
                    <a:gd name="T26" fmla="*/ 0 w 157"/>
                    <a:gd name="T27" fmla="*/ 1 h 225"/>
                    <a:gd name="T28" fmla="*/ 0 w 157"/>
                    <a:gd name="T29" fmla="*/ 1 h 225"/>
                    <a:gd name="T30" fmla="*/ 0 w 157"/>
                    <a:gd name="T31" fmla="*/ 1 h 225"/>
                    <a:gd name="T32" fmla="*/ 0 w 157"/>
                    <a:gd name="T33" fmla="*/ 1 h 225"/>
                    <a:gd name="T34" fmla="*/ 0 w 157"/>
                    <a:gd name="T35" fmla="*/ 1 h 225"/>
                    <a:gd name="T36" fmla="*/ 0 w 157"/>
                    <a:gd name="T37" fmla="*/ 1 h 225"/>
                    <a:gd name="T38" fmla="*/ 0 w 157"/>
                    <a:gd name="T39" fmla="*/ 1 h 225"/>
                    <a:gd name="T40" fmla="*/ 0 w 157"/>
                    <a:gd name="T41" fmla="*/ 0 h 225"/>
                    <a:gd name="T42" fmla="*/ 0 w 157"/>
                    <a:gd name="T43" fmla="*/ 0 h 225"/>
                    <a:gd name="T44" fmla="*/ 0 w 157"/>
                    <a:gd name="T45" fmla="*/ 0 h 225"/>
                    <a:gd name="T46" fmla="*/ 0 w 157"/>
                    <a:gd name="T47" fmla="*/ 0 h 225"/>
                    <a:gd name="T48" fmla="*/ 0 w 157"/>
                    <a:gd name="T49" fmla="*/ 1 h 225"/>
                    <a:gd name="T50" fmla="*/ 0 w 157"/>
                    <a:gd name="T51" fmla="*/ 1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225"/>
                    <a:gd name="T80" fmla="*/ 157 w 157"/>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225">
                      <a:moveTo>
                        <a:pt x="1" y="1"/>
                      </a:moveTo>
                      <a:lnTo>
                        <a:pt x="3" y="37"/>
                      </a:lnTo>
                      <a:lnTo>
                        <a:pt x="14" y="70"/>
                      </a:lnTo>
                      <a:lnTo>
                        <a:pt x="30" y="101"/>
                      </a:lnTo>
                      <a:lnTo>
                        <a:pt x="51" y="129"/>
                      </a:lnTo>
                      <a:lnTo>
                        <a:pt x="76" y="155"/>
                      </a:lnTo>
                      <a:lnTo>
                        <a:pt x="102" y="181"/>
                      </a:lnTo>
                      <a:lnTo>
                        <a:pt x="129" y="203"/>
                      </a:lnTo>
                      <a:lnTo>
                        <a:pt x="155" y="225"/>
                      </a:lnTo>
                      <a:lnTo>
                        <a:pt x="157" y="223"/>
                      </a:lnTo>
                      <a:lnTo>
                        <a:pt x="128" y="205"/>
                      </a:lnTo>
                      <a:lnTo>
                        <a:pt x="98" y="183"/>
                      </a:lnTo>
                      <a:lnTo>
                        <a:pt x="69" y="159"/>
                      </a:lnTo>
                      <a:lnTo>
                        <a:pt x="44" y="132"/>
                      </a:lnTo>
                      <a:lnTo>
                        <a:pt x="23" y="104"/>
                      </a:lnTo>
                      <a:lnTo>
                        <a:pt x="7" y="71"/>
                      </a:lnTo>
                      <a:lnTo>
                        <a:pt x="0" y="37"/>
                      </a:lnTo>
                      <a:lnTo>
                        <a:pt x="1"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nvGrpSpPr>
              <p:cNvPr id="59" name="Group 208"/>
              <p:cNvGrpSpPr/>
              <p:nvPr/>
            </p:nvGrpSpPr>
            <p:grpSpPr bwMode="auto">
              <a:xfrm flipH="1">
                <a:off x="3216" y="2496"/>
                <a:ext cx="480" cy="288"/>
                <a:chOff x="3065" y="586"/>
                <a:chExt cx="1079" cy="614"/>
              </a:xfrm>
            </p:grpSpPr>
            <p:sp>
              <p:nvSpPr>
                <p:cNvPr id="140" name="Freeform 209"/>
                <p:cNvSpPr/>
                <p:nvPr/>
              </p:nvSpPr>
              <p:spPr bwMode="auto">
                <a:xfrm>
                  <a:off x="3187" y="676"/>
                  <a:ext cx="827" cy="454"/>
                </a:xfrm>
                <a:custGeom>
                  <a:avLst/>
                  <a:gdLst>
                    <a:gd name="T0" fmla="*/ 0 w 827"/>
                    <a:gd name="T1" fmla="*/ 320 h 454"/>
                    <a:gd name="T2" fmla="*/ 52 w 827"/>
                    <a:gd name="T3" fmla="*/ 454 h 454"/>
                    <a:gd name="T4" fmla="*/ 827 w 827"/>
                    <a:gd name="T5" fmla="*/ 134 h 454"/>
                    <a:gd name="T6" fmla="*/ 775 w 827"/>
                    <a:gd name="T7" fmla="*/ 0 h 454"/>
                    <a:gd name="T8" fmla="*/ 0 w 827"/>
                    <a:gd name="T9" fmla="*/ 320 h 454"/>
                    <a:gd name="T10" fmla="*/ 0 60000 65536"/>
                    <a:gd name="T11" fmla="*/ 0 60000 65536"/>
                    <a:gd name="T12" fmla="*/ 0 60000 65536"/>
                    <a:gd name="T13" fmla="*/ 0 60000 65536"/>
                    <a:gd name="T14" fmla="*/ 0 60000 65536"/>
                    <a:gd name="T15" fmla="*/ 0 w 827"/>
                    <a:gd name="T16" fmla="*/ 0 h 454"/>
                    <a:gd name="T17" fmla="*/ 827 w 827"/>
                    <a:gd name="T18" fmla="*/ 454 h 454"/>
                  </a:gdLst>
                  <a:ahLst/>
                  <a:cxnLst>
                    <a:cxn ang="T10">
                      <a:pos x="T0" y="T1"/>
                    </a:cxn>
                    <a:cxn ang="T11">
                      <a:pos x="T2" y="T3"/>
                    </a:cxn>
                    <a:cxn ang="T12">
                      <a:pos x="T4" y="T5"/>
                    </a:cxn>
                    <a:cxn ang="T13">
                      <a:pos x="T6" y="T7"/>
                    </a:cxn>
                    <a:cxn ang="T14">
                      <a:pos x="T8" y="T9"/>
                    </a:cxn>
                  </a:cxnLst>
                  <a:rect l="T15" t="T16" r="T17" b="T18"/>
                  <a:pathLst>
                    <a:path w="827" h="454">
                      <a:moveTo>
                        <a:pt x="0" y="320"/>
                      </a:moveTo>
                      <a:lnTo>
                        <a:pt x="52" y="454"/>
                      </a:lnTo>
                      <a:lnTo>
                        <a:pt x="827" y="134"/>
                      </a:lnTo>
                      <a:lnTo>
                        <a:pt x="775" y="0"/>
                      </a:lnTo>
                      <a:lnTo>
                        <a:pt x="0" y="320"/>
                      </a:lnTo>
                      <a:close/>
                    </a:path>
                  </a:pathLst>
                </a:custGeom>
                <a:solidFill>
                  <a:srgbClr val="FFFFFF"/>
                </a:solidFill>
                <a:ln w="12700">
                  <a:solidFill>
                    <a:srgbClr val="DDDDDD"/>
                  </a:solidFill>
                  <a:rou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1" name="Line 210"/>
                <p:cNvSpPr>
                  <a:spLocks noChangeShapeType="1"/>
                </p:cNvSpPr>
                <p:nvPr/>
              </p:nvSpPr>
              <p:spPr bwMode="auto">
                <a:xfrm flipV="1">
                  <a:off x="3065" y="1130"/>
                  <a:ext cx="174" cy="70"/>
                </a:xfrm>
                <a:prstGeom prst="line">
                  <a:avLst/>
                </a:prstGeom>
                <a:noFill/>
                <a:ln w="12700">
                  <a:solidFill>
                    <a:srgbClr val="DDDDDD"/>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2" name="Freeform 211"/>
                <p:cNvSpPr/>
                <p:nvPr/>
              </p:nvSpPr>
              <p:spPr bwMode="auto">
                <a:xfrm>
                  <a:off x="3272" y="676"/>
                  <a:ext cx="742" cy="418"/>
                </a:xfrm>
                <a:custGeom>
                  <a:avLst/>
                  <a:gdLst>
                    <a:gd name="T0" fmla="*/ 0 w 742"/>
                    <a:gd name="T1" fmla="*/ 284 h 418"/>
                    <a:gd name="T2" fmla="*/ 52 w 742"/>
                    <a:gd name="T3" fmla="*/ 418 h 418"/>
                    <a:gd name="T4" fmla="*/ 742 w 742"/>
                    <a:gd name="T5" fmla="*/ 134 h 418"/>
                    <a:gd name="T6" fmla="*/ 690 w 742"/>
                    <a:gd name="T7" fmla="*/ 0 h 418"/>
                    <a:gd name="T8" fmla="*/ 0 w 742"/>
                    <a:gd name="T9" fmla="*/ 284 h 418"/>
                    <a:gd name="T10" fmla="*/ 0 60000 65536"/>
                    <a:gd name="T11" fmla="*/ 0 60000 65536"/>
                    <a:gd name="T12" fmla="*/ 0 60000 65536"/>
                    <a:gd name="T13" fmla="*/ 0 60000 65536"/>
                    <a:gd name="T14" fmla="*/ 0 60000 65536"/>
                    <a:gd name="T15" fmla="*/ 0 w 742"/>
                    <a:gd name="T16" fmla="*/ 0 h 418"/>
                    <a:gd name="T17" fmla="*/ 742 w 742"/>
                    <a:gd name="T18" fmla="*/ 418 h 418"/>
                  </a:gdLst>
                  <a:ahLst/>
                  <a:cxnLst>
                    <a:cxn ang="T10">
                      <a:pos x="T0" y="T1"/>
                    </a:cxn>
                    <a:cxn ang="T11">
                      <a:pos x="T2" y="T3"/>
                    </a:cxn>
                    <a:cxn ang="T12">
                      <a:pos x="T4" y="T5"/>
                    </a:cxn>
                    <a:cxn ang="T13">
                      <a:pos x="T6" y="T7"/>
                    </a:cxn>
                    <a:cxn ang="T14">
                      <a:pos x="T8" y="T9"/>
                    </a:cxn>
                  </a:cxnLst>
                  <a:rect l="T15" t="T16" r="T17" b="T18"/>
                  <a:pathLst>
                    <a:path w="742" h="418">
                      <a:moveTo>
                        <a:pt x="0" y="284"/>
                      </a:moveTo>
                      <a:lnTo>
                        <a:pt x="52" y="418"/>
                      </a:lnTo>
                      <a:lnTo>
                        <a:pt x="742" y="134"/>
                      </a:lnTo>
                      <a:lnTo>
                        <a:pt x="690" y="0"/>
                      </a:lnTo>
                      <a:lnTo>
                        <a:pt x="0" y="284"/>
                      </a:lnTo>
                      <a:close/>
                    </a:path>
                  </a:pathLst>
                </a:cu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3" name="Freeform 212"/>
                <p:cNvSpPr/>
                <p:nvPr/>
              </p:nvSpPr>
              <p:spPr bwMode="auto">
                <a:xfrm>
                  <a:off x="3979" y="684"/>
                  <a:ext cx="105" cy="82"/>
                </a:xfrm>
                <a:custGeom>
                  <a:avLst/>
                  <a:gdLst>
                    <a:gd name="T0" fmla="*/ 0 w 105"/>
                    <a:gd name="T1" fmla="*/ 36 h 82"/>
                    <a:gd name="T2" fmla="*/ 18 w 105"/>
                    <a:gd name="T3" fmla="*/ 82 h 82"/>
                    <a:gd name="T4" fmla="*/ 105 w 105"/>
                    <a:gd name="T5" fmla="*/ 46 h 82"/>
                    <a:gd name="T6" fmla="*/ 87 w 105"/>
                    <a:gd name="T7" fmla="*/ 0 h 82"/>
                    <a:gd name="T8" fmla="*/ 0 w 105"/>
                    <a:gd name="T9" fmla="*/ 36 h 82"/>
                    <a:gd name="T10" fmla="*/ 0 60000 65536"/>
                    <a:gd name="T11" fmla="*/ 0 60000 65536"/>
                    <a:gd name="T12" fmla="*/ 0 60000 65536"/>
                    <a:gd name="T13" fmla="*/ 0 60000 65536"/>
                    <a:gd name="T14" fmla="*/ 0 60000 65536"/>
                    <a:gd name="T15" fmla="*/ 0 w 105"/>
                    <a:gd name="T16" fmla="*/ 0 h 82"/>
                    <a:gd name="T17" fmla="*/ 105 w 105"/>
                    <a:gd name="T18" fmla="*/ 82 h 82"/>
                  </a:gdLst>
                  <a:ahLst/>
                  <a:cxnLst>
                    <a:cxn ang="T10">
                      <a:pos x="T0" y="T1"/>
                    </a:cxn>
                    <a:cxn ang="T11">
                      <a:pos x="T2" y="T3"/>
                    </a:cxn>
                    <a:cxn ang="T12">
                      <a:pos x="T4" y="T5"/>
                    </a:cxn>
                    <a:cxn ang="T13">
                      <a:pos x="T6" y="T7"/>
                    </a:cxn>
                    <a:cxn ang="T14">
                      <a:pos x="T8" y="T9"/>
                    </a:cxn>
                  </a:cxnLst>
                  <a:rect l="T15" t="T16" r="T17" b="T18"/>
                  <a:pathLst>
                    <a:path w="105" h="82">
                      <a:moveTo>
                        <a:pt x="0" y="36"/>
                      </a:moveTo>
                      <a:lnTo>
                        <a:pt x="18" y="82"/>
                      </a:lnTo>
                      <a:lnTo>
                        <a:pt x="105" y="46"/>
                      </a:lnTo>
                      <a:lnTo>
                        <a:pt x="87" y="0"/>
                      </a:lnTo>
                      <a:lnTo>
                        <a:pt x="0" y="36"/>
                      </a:lnTo>
                      <a:close/>
                    </a:path>
                  </a:pathLst>
                </a:cu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44" name="Freeform 213"/>
                <p:cNvSpPr/>
                <p:nvPr/>
              </p:nvSpPr>
              <p:spPr bwMode="auto">
                <a:xfrm>
                  <a:off x="4049" y="586"/>
                  <a:ext cx="95" cy="224"/>
                </a:xfrm>
                <a:custGeom>
                  <a:avLst/>
                  <a:gdLst>
                    <a:gd name="T0" fmla="*/ 4 w 95"/>
                    <a:gd name="T1" fmla="*/ 0 h 224"/>
                    <a:gd name="T2" fmla="*/ 0 w 95"/>
                    <a:gd name="T3" fmla="*/ 4 h 224"/>
                    <a:gd name="T4" fmla="*/ 0 w 95"/>
                    <a:gd name="T5" fmla="*/ 12 h 224"/>
                    <a:gd name="T6" fmla="*/ 0 w 95"/>
                    <a:gd name="T7" fmla="*/ 24 h 224"/>
                    <a:gd name="T8" fmla="*/ 2 w 95"/>
                    <a:gd name="T9" fmla="*/ 40 h 224"/>
                    <a:gd name="T10" fmla="*/ 6 w 95"/>
                    <a:gd name="T11" fmla="*/ 58 h 224"/>
                    <a:gd name="T12" fmla="*/ 10 w 95"/>
                    <a:gd name="T13" fmla="*/ 76 h 224"/>
                    <a:gd name="T14" fmla="*/ 25 w 95"/>
                    <a:gd name="T15" fmla="*/ 120 h 224"/>
                    <a:gd name="T16" fmla="*/ 35 w 95"/>
                    <a:gd name="T17" fmla="*/ 142 h 224"/>
                    <a:gd name="T18" fmla="*/ 43 w 95"/>
                    <a:gd name="T19" fmla="*/ 164 h 224"/>
                    <a:gd name="T20" fmla="*/ 52 w 95"/>
                    <a:gd name="T21" fmla="*/ 182 h 224"/>
                    <a:gd name="T22" fmla="*/ 62 w 95"/>
                    <a:gd name="T23" fmla="*/ 196 h 224"/>
                    <a:gd name="T24" fmla="*/ 70 w 95"/>
                    <a:gd name="T25" fmla="*/ 210 h 224"/>
                    <a:gd name="T26" fmla="*/ 77 w 95"/>
                    <a:gd name="T27" fmla="*/ 218 h 224"/>
                    <a:gd name="T28" fmla="*/ 83 w 95"/>
                    <a:gd name="T29" fmla="*/ 224 h 224"/>
                    <a:gd name="T30" fmla="*/ 89 w 95"/>
                    <a:gd name="T31" fmla="*/ 224 h 224"/>
                    <a:gd name="T32" fmla="*/ 93 w 95"/>
                    <a:gd name="T33" fmla="*/ 220 h 224"/>
                    <a:gd name="T34" fmla="*/ 95 w 95"/>
                    <a:gd name="T35" fmla="*/ 212 h 224"/>
                    <a:gd name="T36" fmla="*/ 93 w 95"/>
                    <a:gd name="T37" fmla="*/ 200 h 224"/>
                    <a:gd name="T38" fmla="*/ 91 w 95"/>
                    <a:gd name="T39" fmla="*/ 184 h 224"/>
                    <a:gd name="T40" fmla="*/ 87 w 95"/>
                    <a:gd name="T41" fmla="*/ 166 h 224"/>
                    <a:gd name="T42" fmla="*/ 83 w 95"/>
                    <a:gd name="T43" fmla="*/ 148 h 224"/>
                    <a:gd name="T44" fmla="*/ 68 w 95"/>
                    <a:gd name="T45" fmla="*/ 104 h 224"/>
                    <a:gd name="T46" fmla="*/ 58 w 95"/>
                    <a:gd name="T47" fmla="*/ 82 h 224"/>
                    <a:gd name="T48" fmla="*/ 50 w 95"/>
                    <a:gd name="T49" fmla="*/ 62 h 224"/>
                    <a:gd name="T50" fmla="*/ 41 w 95"/>
                    <a:gd name="T51" fmla="*/ 42 h 224"/>
                    <a:gd name="T52" fmla="*/ 31 w 95"/>
                    <a:gd name="T53" fmla="*/ 28 h 224"/>
                    <a:gd name="T54" fmla="*/ 23 w 95"/>
                    <a:gd name="T55" fmla="*/ 14 h 224"/>
                    <a:gd name="T56" fmla="*/ 15 w 95"/>
                    <a:gd name="T57" fmla="*/ 6 h 224"/>
                    <a:gd name="T58" fmla="*/ 10 w 95"/>
                    <a:gd name="T59" fmla="*/ 0 h 224"/>
                    <a:gd name="T60" fmla="*/ 4 w 95"/>
                    <a:gd name="T61" fmla="*/ 0 h 2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5"/>
                    <a:gd name="T94" fmla="*/ 0 h 224"/>
                    <a:gd name="T95" fmla="*/ 95 w 95"/>
                    <a:gd name="T96" fmla="*/ 224 h 2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5" h="224">
                      <a:moveTo>
                        <a:pt x="4" y="0"/>
                      </a:moveTo>
                      <a:lnTo>
                        <a:pt x="0" y="4"/>
                      </a:lnTo>
                      <a:lnTo>
                        <a:pt x="0" y="12"/>
                      </a:lnTo>
                      <a:lnTo>
                        <a:pt x="0" y="24"/>
                      </a:lnTo>
                      <a:lnTo>
                        <a:pt x="2" y="40"/>
                      </a:lnTo>
                      <a:lnTo>
                        <a:pt x="6" y="58"/>
                      </a:lnTo>
                      <a:lnTo>
                        <a:pt x="10" y="76"/>
                      </a:lnTo>
                      <a:lnTo>
                        <a:pt x="25" y="120"/>
                      </a:lnTo>
                      <a:lnTo>
                        <a:pt x="35" y="142"/>
                      </a:lnTo>
                      <a:lnTo>
                        <a:pt x="43" y="164"/>
                      </a:lnTo>
                      <a:lnTo>
                        <a:pt x="52" y="182"/>
                      </a:lnTo>
                      <a:lnTo>
                        <a:pt x="62" y="196"/>
                      </a:lnTo>
                      <a:lnTo>
                        <a:pt x="70" y="210"/>
                      </a:lnTo>
                      <a:lnTo>
                        <a:pt x="77" y="218"/>
                      </a:lnTo>
                      <a:lnTo>
                        <a:pt x="83" y="224"/>
                      </a:lnTo>
                      <a:lnTo>
                        <a:pt x="89" y="224"/>
                      </a:lnTo>
                      <a:lnTo>
                        <a:pt x="93" y="220"/>
                      </a:lnTo>
                      <a:lnTo>
                        <a:pt x="95" y="212"/>
                      </a:lnTo>
                      <a:lnTo>
                        <a:pt x="93" y="200"/>
                      </a:lnTo>
                      <a:lnTo>
                        <a:pt x="91" y="184"/>
                      </a:lnTo>
                      <a:lnTo>
                        <a:pt x="87" y="166"/>
                      </a:lnTo>
                      <a:lnTo>
                        <a:pt x="83" y="148"/>
                      </a:lnTo>
                      <a:lnTo>
                        <a:pt x="68" y="104"/>
                      </a:lnTo>
                      <a:lnTo>
                        <a:pt x="58" y="82"/>
                      </a:lnTo>
                      <a:lnTo>
                        <a:pt x="50" y="62"/>
                      </a:lnTo>
                      <a:lnTo>
                        <a:pt x="41" y="42"/>
                      </a:lnTo>
                      <a:lnTo>
                        <a:pt x="31" y="28"/>
                      </a:lnTo>
                      <a:lnTo>
                        <a:pt x="23" y="14"/>
                      </a:lnTo>
                      <a:lnTo>
                        <a:pt x="15" y="6"/>
                      </a:lnTo>
                      <a:lnTo>
                        <a:pt x="10" y="0"/>
                      </a:lnTo>
                      <a:lnTo>
                        <a:pt x="4" y="0"/>
                      </a:lnTo>
                      <a:close/>
                    </a:path>
                  </a:pathLst>
                </a:cu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sp>
            <p:nvSpPr>
              <p:cNvPr id="60" name="Line 214"/>
              <p:cNvSpPr>
                <a:spLocks noChangeShapeType="1"/>
              </p:cNvSpPr>
              <p:nvPr/>
            </p:nvSpPr>
            <p:spPr bwMode="auto">
              <a:xfrm rot="13175118" flipV="1">
                <a:off x="4560" y="2064"/>
                <a:ext cx="191" cy="816"/>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61" name="Group 215"/>
              <p:cNvGrpSpPr/>
              <p:nvPr/>
            </p:nvGrpSpPr>
            <p:grpSpPr bwMode="auto">
              <a:xfrm>
                <a:off x="4712" y="2655"/>
                <a:ext cx="1144" cy="657"/>
                <a:chOff x="2308" y="1646"/>
                <a:chExt cx="1144" cy="657"/>
              </a:xfrm>
            </p:grpSpPr>
            <p:sp>
              <p:nvSpPr>
                <p:cNvPr id="63" name="Freeform 216"/>
                <p:cNvSpPr/>
                <p:nvPr/>
              </p:nvSpPr>
              <p:spPr bwMode="auto">
                <a:xfrm flipV="1">
                  <a:off x="2323" y="1652"/>
                  <a:ext cx="859" cy="589"/>
                </a:xfrm>
                <a:custGeom>
                  <a:avLst/>
                  <a:gdLst>
                    <a:gd name="T0" fmla="*/ 0 w 1719"/>
                    <a:gd name="T1" fmla="*/ 0 h 1995"/>
                    <a:gd name="T2" fmla="*/ 0 w 1719"/>
                    <a:gd name="T3" fmla="*/ 0 h 1995"/>
                    <a:gd name="T4" fmla="*/ 0 w 1719"/>
                    <a:gd name="T5" fmla="*/ 0 h 1995"/>
                    <a:gd name="T6" fmla="*/ 0 w 1719"/>
                    <a:gd name="T7" fmla="*/ 0 h 1995"/>
                    <a:gd name="T8" fmla="*/ 0 w 1719"/>
                    <a:gd name="T9" fmla="*/ 0 h 1995"/>
                    <a:gd name="T10" fmla="*/ 0 w 1719"/>
                    <a:gd name="T11" fmla="*/ 0 h 1995"/>
                    <a:gd name="T12" fmla="*/ 1 w 1719"/>
                    <a:gd name="T13" fmla="*/ 0 h 1995"/>
                    <a:gd name="T14" fmla="*/ 1 w 1719"/>
                    <a:gd name="T15" fmla="*/ 0 h 1995"/>
                    <a:gd name="T16" fmla="*/ 1 w 1719"/>
                    <a:gd name="T17" fmla="*/ 0 h 1995"/>
                    <a:gd name="T18" fmla="*/ 2 w 1719"/>
                    <a:gd name="T19" fmla="*/ 0 h 1995"/>
                    <a:gd name="T20" fmla="*/ 2 w 1719"/>
                    <a:gd name="T21" fmla="*/ 0 h 1995"/>
                    <a:gd name="T22" fmla="*/ 2 w 1719"/>
                    <a:gd name="T23" fmla="*/ 0 h 1995"/>
                    <a:gd name="T24" fmla="*/ 3 w 1719"/>
                    <a:gd name="T25" fmla="*/ 0 h 1995"/>
                    <a:gd name="T26" fmla="*/ 2 w 1719"/>
                    <a:gd name="T27" fmla="*/ 0 h 1995"/>
                    <a:gd name="T28" fmla="*/ 2 w 1719"/>
                    <a:gd name="T29" fmla="*/ 0 h 1995"/>
                    <a:gd name="T30" fmla="*/ 3 w 1719"/>
                    <a:gd name="T31" fmla="*/ 0 h 1995"/>
                    <a:gd name="T32" fmla="*/ 3 w 1719"/>
                    <a:gd name="T33" fmla="*/ 0 h 1995"/>
                    <a:gd name="T34" fmla="*/ 3 w 1719"/>
                    <a:gd name="T35" fmla="*/ 0 h 1995"/>
                    <a:gd name="T36" fmla="*/ 4 w 1719"/>
                    <a:gd name="T37" fmla="*/ 0 h 1995"/>
                    <a:gd name="T38" fmla="*/ 4 w 1719"/>
                    <a:gd name="T39" fmla="*/ 0 h 1995"/>
                    <a:gd name="T40" fmla="*/ 4 w 1719"/>
                    <a:gd name="T41" fmla="*/ 0 h 1995"/>
                    <a:gd name="T42" fmla="*/ 4 w 1719"/>
                    <a:gd name="T43" fmla="*/ 0 h 1995"/>
                    <a:gd name="T44" fmla="*/ 4 w 1719"/>
                    <a:gd name="T45" fmla="*/ 0 h 1995"/>
                    <a:gd name="T46" fmla="*/ 4 w 1719"/>
                    <a:gd name="T47" fmla="*/ 0 h 1995"/>
                    <a:gd name="T48" fmla="*/ 4 w 1719"/>
                    <a:gd name="T49" fmla="*/ 0 h 1995"/>
                    <a:gd name="T50" fmla="*/ 5 w 1719"/>
                    <a:gd name="T51" fmla="*/ 0 h 1995"/>
                    <a:gd name="T52" fmla="*/ 5 w 1719"/>
                    <a:gd name="T53" fmla="*/ 0 h 1995"/>
                    <a:gd name="T54" fmla="*/ 5 w 1719"/>
                    <a:gd name="T55" fmla="*/ 0 h 1995"/>
                    <a:gd name="T56" fmla="*/ 5 w 1719"/>
                    <a:gd name="T57" fmla="*/ 0 h 1995"/>
                    <a:gd name="T58" fmla="*/ 6 w 1719"/>
                    <a:gd name="T59" fmla="*/ 0 h 1995"/>
                    <a:gd name="T60" fmla="*/ 6 w 1719"/>
                    <a:gd name="T61" fmla="*/ 0 h 1995"/>
                    <a:gd name="T62" fmla="*/ 5 w 1719"/>
                    <a:gd name="T63" fmla="*/ 0 h 1995"/>
                    <a:gd name="T64" fmla="*/ 6 w 1719"/>
                    <a:gd name="T65" fmla="*/ 0 h 1995"/>
                    <a:gd name="T66" fmla="*/ 6 w 1719"/>
                    <a:gd name="T67" fmla="*/ 0 h 1995"/>
                    <a:gd name="T68" fmla="*/ 6 w 1719"/>
                    <a:gd name="T69" fmla="*/ 0 h 1995"/>
                    <a:gd name="T70" fmla="*/ 6 w 1719"/>
                    <a:gd name="T71" fmla="*/ 0 h 1995"/>
                    <a:gd name="T72" fmla="*/ 6 w 1719"/>
                    <a:gd name="T73" fmla="*/ 0 h 1995"/>
                    <a:gd name="T74" fmla="*/ 6 w 1719"/>
                    <a:gd name="T75" fmla="*/ 0 h 1995"/>
                    <a:gd name="T76" fmla="*/ 6 w 1719"/>
                    <a:gd name="T77" fmla="*/ 0 h 1995"/>
                    <a:gd name="T78" fmla="*/ 6 w 1719"/>
                    <a:gd name="T79" fmla="*/ 0 h 1995"/>
                    <a:gd name="T80" fmla="*/ 6 w 1719"/>
                    <a:gd name="T81" fmla="*/ 0 h 1995"/>
                    <a:gd name="T82" fmla="*/ 5 w 1719"/>
                    <a:gd name="T83" fmla="*/ 0 h 1995"/>
                    <a:gd name="T84" fmla="*/ 5 w 1719"/>
                    <a:gd name="T85" fmla="*/ 0 h 1995"/>
                    <a:gd name="T86" fmla="*/ 6 w 1719"/>
                    <a:gd name="T87" fmla="*/ 0 h 1995"/>
                    <a:gd name="T88" fmla="*/ 5 w 1719"/>
                    <a:gd name="T89" fmla="*/ 0 h 1995"/>
                    <a:gd name="T90" fmla="*/ 5 w 1719"/>
                    <a:gd name="T91" fmla="*/ 0 h 1995"/>
                    <a:gd name="T92" fmla="*/ 4 w 1719"/>
                    <a:gd name="T93" fmla="*/ 0 h 1995"/>
                    <a:gd name="T94" fmla="*/ 5 w 1719"/>
                    <a:gd name="T95" fmla="*/ 0 h 1995"/>
                    <a:gd name="T96" fmla="*/ 5 w 1719"/>
                    <a:gd name="T97" fmla="*/ 0 h 1995"/>
                    <a:gd name="T98" fmla="*/ 4 w 1719"/>
                    <a:gd name="T99" fmla="*/ 0 h 1995"/>
                    <a:gd name="T100" fmla="*/ 4 w 1719"/>
                    <a:gd name="T101" fmla="*/ 0 h 1995"/>
                    <a:gd name="T102" fmla="*/ 4 w 1719"/>
                    <a:gd name="T103" fmla="*/ 0 h 1995"/>
                    <a:gd name="T104" fmla="*/ 3 w 1719"/>
                    <a:gd name="T105" fmla="*/ 0 h 1995"/>
                    <a:gd name="T106" fmla="*/ 3 w 1719"/>
                    <a:gd name="T107" fmla="*/ 0 h 1995"/>
                    <a:gd name="T108" fmla="*/ 2 w 1719"/>
                    <a:gd name="T109" fmla="*/ 0 h 1995"/>
                    <a:gd name="T110" fmla="*/ 2 w 1719"/>
                    <a:gd name="T111" fmla="*/ 0 h 1995"/>
                    <a:gd name="T112" fmla="*/ 2 w 1719"/>
                    <a:gd name="T113" fmla="*/ 0 h 1995"/>
                    <a:gd name="T114" fmla="*/ 3 w 1719"/>
                    <a:gd name="T115" fmla="*/ 0 h 1995"/>
                    <a:gd name="T116" fmla="*/ 2 w 1719"/>
                    <a:gd name="T117" fmla="*/ 0 h 1995"/>
                    <a:gd name="T118" fmla="*/ 1 w 1719"/>
                    <a:gd name="T119" fmla="*/ 0 h 1995"/>
                    <a:gd name="T120" fmla="*/ 0 w 1719"/>
                    <a:gd name="T121" fmla="*/ 0 h 1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9"/>
                    <a:gd name="T184" fmla="*/ 0 h 1995"/>
                    <a:gd name="T185" fmla="*/ 1719 w 1719"/>
                    <a:gd name="T186" fmla="*/ 1995 h 1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9" h="1995">
                      <a:moveTo>
                        <a:pt x="207" y="1201"/>
                      </a:moveTo>
                      <a:lnTo>
                        <a:pt x="206" y="1204"/>
                      </a:lnTo>
                      <a:lnTo>
                        <a:pt x="202" y="1215"/>
                      </a:lnTo>
                      <a:lnTo>
                        <a:pt x="194" y="1230"/>
                      </a:lnTo>
                      <a:lnTo>
                        <a:pt x="183" y="1248"/>
                      </a:lnTo>
                      <a:lnTo>
                        <a:pt x="169" y="1268"/>
                      </a:lnTo>
                      <a:lnTo>
                        <a:pt x="153" y="1287"/>
                      </a:lnTo>
                      <a:lnTo>
                        <a:pt x="134" y="1306"/>
                      </a:lnTo>
                      <a:lnTo>
                        <a:pt x="111" y="1320"/>
                      </a:lnTo>
                      <a:lnTo>
                        <a:pt x="88" y="1328"/>
                      </a:lnTo>
                      <a:lnTo>
                        <a:pt x="66" y="1328"/>
                      </a:lnTo>
                      <a:lnTo>
                        <a:pt x="47" y="1322"/>
                      </a:lnTo>
                      <a:lnTo>
                        <a:pt x="31" y="1313"/>
                      </a:lnTo>
                      <a:lnTo>
                        <a:pt x="19" y="1304"/>
                      </a:lnTo>
                      <a:lnTo>
                        <a:pt x="8" y="1293"/>
                      </a:lnTo>
                      <a:lnTo>
                        <a:pt x="2" y="1286"/>
                      </a:lnTo>
                      <a:lnTo>
                        <a:pt x="0" y="1283"/>
                      </a:lnTo>
                      <a:lnTo>
                        <a:pt x="0" y="1286"/>
                      </a:lnTo>
                      <a:lnTo>
                        <a:pt x="0" y="1294"/>
                      </a:lnTo>
                      <a:lnTo>
                        <a:pt x="0" y="1309"/>
                      </a:lnTo>
                      <a:lnTo>
                        <a:pt x="1" y="1327"/>
                      </a:lnTo>
                      <a:lnTo>
                        <a:pt x="2" y="1348"/>
                      </a:lnTo>
                      <a:lnTo>
                        <a:pt x="6" y="1373"/>
                      </a:lnTo>
                      <a:lnTo>
                        <a:pt x="12" y="1399"/>
                      </a:lnTo>
                      <a:lnTo>
                        <a:pt x="19" y="1426"/>
                      </a:lnTo>
                      <a:lnTo>
                        <a:pt x="29" y="1453"/>
                      </a:lnTo>
                      <a:lnTo>
                        <a:pt x="42" y="1480"/>
                      </a:lnTo>
                      <a:lnTo>
                        <a:pt x="59" y="1505"/>
                      </a:lnTo>
                      <a:lnTo>
                        <a:pt x="78" y="1529"/>
                      </a:lnTo>
                      <a:lnTo>
                        <a:pt x="103" y="1550"/>
                      </a:lnTo>
                      <a:lnTo>
                        <a:pt x="131" y="1567"/>
                      </a:lnTo>
                      <a:lnTo>
                        <a:pt x="165" y="1580"/>
                      </a:lnTo>
                      <a:lnTo>
                        <a:pt x="203" y="1587"/>
                      </a:lnTo>
                      <a:lnTo>
                        <a:pt x="279" y="1580"/>
                      </a:lnTo>
                      <a:lnTo>
                        <a:pt x="282" y="1584"/>
                      </a:lnTo>
                      <a:lnTo>
                        <a:pt x="291" y="1594"/>
                      </a:lnTo>
                      <a:lnTo>
                        <a:pt x="306" y="1609"/>
                      </a:lnTo>
                      <a:lnTo>
                        <a:pt x="327" y="1628"/>
                      </a:lnTo>
                      <a:lnTo>
                        <a:pt x="353" y="1652"/>
                      </a:lnTo>
                      <a:lnTo>
                        <a:pt x="384" y="1677"/>
                      </a:lnTo>
                      <a:lnTo>
                        <a:pt x="418" y="1703"/>
                      </a:lnTo>
                      <a:lnTo>
                        <a:pt x="456" y="1730"/>
                      </a:lnTo>
                      <a:lnTo>
                        <a:pt x="475" y="1744"/>
                      </a:lnTo>
                      <a:lnTo>
                        <a:pt x="491" y="1756"/>
                      </a:lnTo>
                      <a:lnTo>
                        <a:pt x="503" y="1770"/>
                      </a:lnTo>
                      <a:lnTo>
                        <a:pt x="515" y="1783"/>
                      </a:lnTo>
                      <a:lnTo>
                        <a:pt x="524" y="1796"/>
                      </a:lnTo>
                      <a:lnTo>
                        <a:pt x="532" y="1807"/>
                      </a:lnTo>
                      <a:lnTo>
                        <a:pt x="539" y="1820"/>
                      </a:lnTo>
                      <a:lnTo>
                        <a:pt x="547" y="1830"/>
                      </a:lnTo>
                      <a:lnTo>
                        <a:pt x="554" y="1842"/>
                      </a:lnTo>
                      <a:lnTo>
                        <a:pt x="561" y="1851"/>
                      </a:lnTo>
                      <a:lnTo>
                        <a:pt x="570" y="1860"/>
                      </a:lnTo>
                      <a:lnTo>
                        <a:pt x="579" y="1869"/>
                      </a:lnTo>
                      <a:lnTo>
                        <a:pt x="591" y="1876"/>
                      </a:lnTo>
                      <a:lnTo>
                        <a:pt x="605" y="1883"/>
                      </a:lnTo>
                      <a:lnTo>
                        <a:pt x="621" y="1888"/>
                      </a:lnTo>
                      <a:lnTo>
                        <a:pt x="640" y="1892"/>
                      </a:lnTo>
                      <a:lnTo>
                        <a:pt x="680" y="1897"/>
                      </a:lnTo>
                      <a:lnTo>
                        <a:pt x="713" y="1896"/>
                      </a:lnTo>
                      <a:lnTo>
                        <a:pt x="741" y="1890"/>
                      </a:lnTo>
                      <a:lnTo>
                        <a:pt x="761" y="1881"/>
                      </a:lnTo>
                      <a:lnTo>
                        <a:pt x="776" y="1868"/>
                      </a:lnTo>
                      <a:lnTo>
                        <a:pt x="783" y="1853"/>
                      </a:lnTo>
                      <a:lnTo>
                        <a:pt x="782" y="1836"/>
                      </a:lnTo>
                      <a:lnTo>
                        <a:pt x="774" y="1819"/>
                      </a:lnTo>
                      <a:lnTo>
                        <a:pt x="761" y="1804"/>
                      </a:lnTo>
                      <a:lnTo>
                        <a:pt x="748" y="1791"/>
                      </a:lnTo>
                      <a:lnTo>
                        <a:pt x="736" y="1782"/>
                      </a:lnTo>
                      <a:lnTo>
                        <a:pt x="726" y="1774"/>
                      </a:lnTo>
                      <a:lnTo>
                        <a:pt x="719" y="1766"/>
                      </a:lnTo>
                      <a:lnTo>
                        <a:pt x="715" y="1755"/>
                      </a:lnTo>
                      <a:lnTo>
                        <a:pt x="718" y="1745"/>
                      </a:lnTo>
                      <a:lnTo>
                        <a:pt x="727" y="1730"/>
                      </a:lnTo>
                      <a:lnTo>
                        <a:pt x="740" y="1716"/>
                      </a:lnTo>
                      <a:lnTo>
                        <a:pt x="754" y="1706"/>
                      </a:lnTo>
                      <a:lnTo>
                        <a:pt x="769" y="1699"/>
                      </a:lnTo>
                      <a:lnTo>
                        <a:pt x="786" y="1696"/>
                      </a:lnTo>
                      <a:lnTo>
                        <a:pt x="802" y="1699"/>
                      </a:lnTo>
                      <a:lnTo>
                        <a:pt x="817" y="1707"/>
                      </a:lnTo>
                      <a:lnTo>
                        <a:pt x="832" y="1720"/>
                      </a:lnTo>
                      <a:lnTo>
                        <a:pt x="844" y="1738"/>
                      </a:lnTo>
                      <a:lnTo>
                        <a:pt x="857" y="1762"/>
                      </a:lnTo>
                      <a:lnTo>
                        <a:pt x="870" y="1791"/>
                      </a:lnTo>
                      <a:lnTo>
                        <a:pt x="882" y="1823"/>
                      </a:lnTo>
                      <a:lnTo>
                        <a:pt x="897" y="1857"/>
                      </a:lnTo>
                      <a:lnTo>
                        <a:pt x="912" y="1890"/>
                      </a:lnTo>
                      <a:lnTo>
                        <a:pt x="930" y="1920"/>
                      </a:lnTo>
                      <a:lnTo>
                        <a:pt x="948" y="1947"/>
                      </a:lnTo>
                      <a:lnTo>
                        <a:pt x="969" y="1966"/>
                      </a:lnTo>
                      <a:lnTo>
                        <a:pt x="980" y="1974"/>
                      </a:lnTo>
                      <a:lnTo>
                        <a:pt x="992" y="1980"/>
                      </a:lnTo>
                      <a:lnTo>
                        <a:pt x="1004" y="1986"/>
                      </a:lnTo>
                      <a:lnTo>
                        <a:pt x="1016" y="1989"/>
                      </a:lnTo>
                      <a:lnTo>
                        <a:pt x="1029" y="1991"/>
                      </a:lnTo>
                      <a:lnTo>
                        <a:pt x="1041" y="1994"/>
                      </a:lnTo>
                      <a:lnTo>
                        <a:pt x="1053" y="1995"/>
                      </a:lnTo>
                      <a:lnTo>
                        <a:pt x="1065" y="1995"/>
                      </a:lnTo>
                      <a:lnTo>
                        <a:pt x="1078" y="1995"/>
                      </a:lnTo>
                      <a:lnTo>
                        <a:pt x="1091" y="1995"/>
                      </a:lnTo>
                      <a:lnTo>
                        <a:pt x="1102" y="1994"/>
                      </a:lnTo>
                      <a:lnTo>
                        <a:pt x="1114" y="1993"/>
                      </a:lnTo>
                      <a:lnTo>
                        <a:pt x="1125" y="1991"/>
                      </a:lnTo>
                      <a:lnTo>
                        <a:pt x="1137" y="1989"/>
                      </a:lnTo>
                      <a:lnTo>
                        <a:pt x="1147" y="1988"/>
                      </a:lnTo>
                      <a:lnTo>
                        <a:pt x="1158" y="1987"/>
                      </a:lnTo>
                      <a:lnTo>
                        <a:pt x="1179" y="1982"/>
                      </a:lnTo>
                      <a:lnTo>
                        <a:pt x="1193" y="1974"/>
                      </a:lnTo>
                      <a:lnTo>
                        <a:pt x="1200" y="1965"/>
                      </a:lnTo>
                      <a:lnTo>
                        <a:pt x="1201" y="1952"/>
                      </a:lnTo>
                      <a:lnTo>
                        <a:pt x="1198" y="1938"/>
                      </a:lnTo>
                      <a:lnTo>
                        <a:pt x="1191" y="1924"/>
                      </a:lnTo>
                      <a:lnTo>
                        <a:pt x="1181" y="1909"/>
                      </a:lnTo>
                      <a:lnTo>
                        <a:pt x="1170" y="1894"/>
                      </a:lnTo>
                      <a:lnTo>
                        <a:pt x="1158" y="1880"/>
                      </a:lnTo>
                      <a:lnTo>
                        <a:pt x="1146" y="1866"/>
                      </a:lnTo>
                      <a:lnTo>
                        <a:pt x="1137" y="1854"/>
                      </a:lnTo>
                      <a:lnTo>
                        <a:pt x="1129" y="1845"/>
                      </a:lnTo>
                      <a:lnTo>
                        <a:pt x="1125" y="1839"/>
                      </a:lnTo>
                      <a:lnTo>
                        <a:pt x="1125" y="1836"/>
                      </a:lnTo>
                      <a:lnTo>
                        <a:pt x="1132" y="1837"/>
                      </a:lnTo>
                      <a:lnTo>
                        <a:pt x="1145" y="1842"/>
                      </a:lnTo>
                      <a:lnTo>
                        <a:pt x="1161" y="1847"/>
                      </a:lnTo>
                      <a:lnTo>
                        <a:pt x="1178" y="1852"/>
                      </a:lnTo>
                      <a:lnTo>
                        <a:pt x="1196" y="1854"/>
                      </a:lnTo>
                      <a:lnTo>
                        <a:pt x="1213" y="1856"/>
                      </a:lnTo>
                      <a:lnTo>
                        <a:pt x="1231" y="1854"/>
                      </a:lnTo>
                      <a:lnTo>
                        <a:pt x="1249" y="1853"/>
                      </a:lnTo>
                      <a:lnTo>
                        <a:pt x="1266" y="1851"/>
                      </a:lnTo>
                      <a:lnTo>
                        <a:pt x="1283" y="1847"/>
                      </a:lnTo>
                      <a:lnTo>
                        <a:pt x="1299" y="1844"/>
                      </a:lnTo>
                      <a:lnTo>
                        <a:pt x="1315" y="1841"/>
                      </a:lnTo>
                      <a:lnTo>
                        <a:pt x="1330" y="1837"/>
                      </a:lnTo>
                      <a:lnTo>
                        <a:pt x="1345" y="1834"/>
                      </a:lnTo>
                      <a:lnTo>
                        <a:pt x="1358" y="1831"/>
                      </a:lnTo>
                      <a:lnTo>
                        <a:pt x="1371" y="1830"/>
                      </a:lnTo>
                      <a:lnTo>
                        <a:pt x="1382" y="1829"/>
                      </a:lnTo>
                      <a:lnTo>
                        <a:pt x="1393" y="1830"/>
                      </a:lnTo>
                      <a:lnTo>
                        <a:pt x="1409" y="1837"/>
                      </a:lnTo>
                      <a:lnTo>
                        <a:pt x="1419" y="1849"/>
                      </a:lnTo>
                      <a:lnTo>
                        <a:pt x="1427" y="1865"/>
                      </a:lnTo>
                      <a:lnTo>
                        <a:pt x="1434" y="1881"/>
                      </a:lnTo>
                      <a:lnTo>
                        <a:pt x="1441" y="1897"/>
                      </a:lnTo>
                      <a:lnTo>
                        <a:pt x="1449" y="1912"/>
                      </a:lnTo>
                      <a:lnTo>
                        <a:pt x="1462" y="1921"/>
                      </a:lnTo>
                      <a:lnTo>
                        <a:pt x="1480" y="1926"/>
                      </a:lnTo>
                      <a:lnTo>
                        <a:pt x="1520" y="1925"/>
                      </a:lnTo>
                      <a:lnTo>
                        <a:pt x="1549" y="1920"/>
                      </a:lnTo>
                      <a:lnTo>
                        <a:pt x="1570" y="1911"/>
                      </a:lnTo>
                      <a:lnTo>
                        <a:pt x="1581" y="1898"/>
                      </a:lnTo>
                      <a:lnTo>
                        <a:pt x="1587" y="1884"/>
                      </a:lnTo>
                      <a:lnTo>
                        <a:pt x="1587" y="1868"/>
                      </a:lnTo>
                      <a:lnTo>
                        <a:pt x="1583" y="1851"/>
                      </a:lnTo>
                      <a:lnTo>
                        <a:pt x="1575" y="1832"/>
                      </a:lnTo>
                      <a:lnTo>
                        <a:pt x="1564" y="1822"/>
                      </a:lnTo>
                      <a:lnTo>
                        <a:pt x="1550" y="1814"/>
                      </a:lnTo>
                      <a:lnTo>
                        <a:pt x="1533" y="1809"/>
                      </a:lnTo>
                      <a:lnTo>
                        <a:pt x="1517" y="1805"/>
                      </a:lnTo>
                      <a:lnTo>
                        <a:pt x="1504" y="1799"/>
                      </a:lnTo>
                      <a:lnTo>
                        <a:pt x="1496" y="1791"/>
                      </a:lnTo>
                      <a:lnTo>
                        <a:pt x="1495" y="1778"/>
                      </a:lnTo>
                      <a:lnTo>
                        <a:pt x="1504" y="1759"/>
                      </a:lnTo>
                      <a:lnTo>
                        <a:pt x="1518" y="1738"/>
                      </a:lnTo>
                      <a:lnTo>
                        <a:pt x="1531" y="1723"/>
                      </a:lnTo>
                      <a:lnTo>
                        <a:pt x="1540" y="1709"/>
                      </a:lnTo>
                      <a:lnTo>
                        <a:pt x="1548" y="1696"/>
                      </a:lnTo>
                      <a:lnTo>
                        <a:pt x="1553" y="1684"/>
                      </a:lnTo>
                      <a:lnTo>
                        <a:pt x="1556" y="1669"/>
                      </a:lnTo>
                      <a:lnTo>
                        <a:pt x="1556" y="1649"/>
                      </a:lnTo>
                      <a:lnTo>
                        <a:pt x="1555" y="1624"/>
                      </a:lnTo>
                      <a:lnTo>
                        <a:pt x="1557" y="1604"/>
                      </a:lnTo>
                      <a:lnTo>
                        <a:pt x="1566" y="1601"/>
                      </a:lnTo>
                      <a:lnTo>
                        <a:pt x="1581" y="1607"/>
                      </a:lnTo>
                      <a:lnTo>
                        <a:pt x="1600" y="1618"/>
                      </a:lnTo>
                      <a:lnTo>
                        <a:pt x="1618" y="1631"/>
                      </a:lnTo>
                      <a:lnTo>
                        <a:pt x="1634" y="1639"/>
                      </a:lnTo>
                      <a:lnTo>
                        <a:pt x="1647" y="1637"/>
                      </a:lnTo>
                      <a:lnTo>
                        <a:pt x="1654" y="1622"/>
                      </a:lnTo>
                      <a:lnTo>
                        <a:pt x="1653" y="1600"/>
                      </a:lnTo>
                      <a:lnTo>
                        <a:pt x="1645" y="1581"/>
                      </a:lnTo>
                      <a:lnTo>
                        <a:pt x="1633" y="1566"/>
                      </a:lnTo>
                      <a:lnTo>
                        <a:pt x="1618" y="1555"/>
                      </a:lnTo>
                      <a:lnTo>
                        <a:pt x="1603" y="1546"/>
                      </a:lnTo>
                      <a:lnTo>
                        <a:pt x="1591" y="1540"/>
                      </a:lnTo>
                      <a:lnTo>
                        <a:pt x="1581" y="1536"/>
                      </a:lnTo>
                      <a:lnTo>
                        <a:pt x="1578" y="1535"/>
                      </a:lnTo>
                      <a:lnTo>
                        <a:pt x="1584" y="1535"/>
                      </a:lnTo>
                      <a:lnTo>
                        <a:pt x="1600" y="1531"/>
                      </a:lnTo>
                      <a:lnTo>
                        <a:pt x="1623" y="1522"/>
                      </a:lnTo>
                      <a:lnTo>
                        <a:pt x="1648" y="1504"/>
                      </a:lnTo>
                      <a:lnTo>
                        <a:pt x="1674" y="1476"/>
                      </a:lnTo>
                      <a:lnTo>
                        <a:pt x="1697" y="1434"/>
                      </a:lnTo>
                      <a:lnTo>
                        <a:pt x="1713" y="1375"/>
                      </a:lnTo>
                      <a:lnTo>
                        <a:pt x="1719" y="1298"/>
                      </a:lnTo>
                      <a:lnTo>
                        <a:pt x="1719" y="1255"/>
                      </a:lnTo>
                      <a:lnTo>
                        <a:pt x="1719" y="1216"/>
                      </a:lnTo>
                      <a:lnTo>
                        <a:pt x="1717" y="1179"/>
                      </a:lnTo>
                      <a:lnTo>
                        <a:pt x="1715" y="1146"/>
                      </a:lnTo>
                      <a:lnTo>
                        <a:pt x="1709" y="1115"/>
                      </a:lnTo>
                      <a:lnTo>
                        <a:pt x="1701" y="1085"/>
                      </a:lnTo>
                      <a:lnTo>
                        <a:pt x="1691" y="1056"/>
                      </a:lnTo>
                      <a:lnTo>
                        <a:pt x="1676" y="1028"/>
                      </a:lnTo>
                      <a:lnTo>
                        <a:pt x="1656" y="1000"/>
                      </a:lnTo>
                      <a:lnTo>
                        <a:pt x="1633" y="974"/>
                      </a:lnTo>
                      <a:lnTo>
                        <a:pt x="1607" y="949"/>
                      </a:lnTo>
                      <a:lnTo>
                        <a:pt x="1580" y="924"/>
                      </a:lnTo>
                      <a:lnTo>
                        <a:pt x="1554" y="902"/>
                      </a:lnTo>
                      <a:lnTo>
                        <a:pt x="1530" y="882"/>
                      </a:lnTo>
                      <a:lnTo>
                        <a:pt x="1509" y="864"/>
                      </a:lnTo>
                      <a:lnTo>
                        <a:pt x="1493" y="849"/>
                      </a:lnTo>
                      <a:lnTo>
                        <a:pt x="1485" y="832"/>
                      </a:lnTo>
                      <a:lnTo>
                        <a:pt x="1485" y="809"/>
                      </a:lnTo>
                      <a:lnTo>
                        <a:pt x="1490" y="781"/>
                      </a:lnTo>
                      <a:lnTo>
                        <a:pt x="1500" y="750"/>
                      </a:lnTo>
                      <a:lnTo>
                        <a:pt x="1512" y="716"/>
                      </a:lnTo>
                      <a:lnTo>
                        <a:pt x="1525" y="679"/>
                      </a:lnTo>
                      <a:lnTo>
                        <a:pt x="1537" y="641"/>
                      </a:lnTo>
                      <a:lnTo>
                        <a:pt x="1545" y="603"/>
                      </a:lnTo>
                      <a:lnTo>
                        <a:pt x="1547" y="553"/>
                      </a:lnTo>
                      <a:lnTo>
                        <a:pt x="1542" y="485"/>
                      </a:lnTo>
                      <a:lnTo>
                        <a:pt x="1533" y="403"/>
                      </a:lnTo>
                      <a:lnTo>
                        <a:pt x="1519" y="316"/>
                      </a:lnTo>
                      <a:lnTo>
                        <a:pt x="1502" y="228"/>
                      </a:lnTo>
                      <a:lnTo>
                        <a:pt x="1485" y="145"/>
                      </a:lnTo>
                      <a:lnTo>
                        <a:pt x="1466" y="75"/>
                      </a:lnTo>
                      <a:lnTo>
                        <a:pt x="1449" y="23"/>
                      </a:lnTo>
                      <a:lnTo>
                        <a:pt x="1428" y="0"/>
                      </a:lnTo>
                      <a:lnTo>
                        <a:pt x="1403" y="6"/>
                      </a:lnTo>
                      <a:lnTo>
                        <a:pt x="1374" y="36"/>
                      </a:lnTo>
                      <a:lnTo>
                        <a:pt x="1344" y="83"/>
                      </a:lnTo>
                      <a:lnTo>
                        <a:pt x="1317" y="141"/>
                      </a:lnTo>
                      <a:lnTo>
                        <a:pt x="1295" y="203"/>
                      </a:lnTo>
                      <a:lnTo>
                        <a:pt x="1279" y="264"/>
                      </a:lnTo>
                      <a:lnTo>
                        <a:pt x="1274" y="317"/>
                      </a:lnTo>
                      <a:lnTo>
                        <a:pt x="1276" y="360"/>
                      </a:lnTo>
                      <a:lnTo>
                        <a:pt x="1283" y="420"/>
                      </a:lnTo>
                      <a:lnTo>
                        <a:pt x="1291" y="492"/>
                      </a:lnTo>
                      <a:lnTo>
                        <a:pt x="1300" y="567"/>
                      </a:lnTo>
                      <a:lnTo>
                        <a:pt x="1311" y="640"/>
                      </a:lnTo>
                      <a:lnTo>
                        <a:pt x="1319" y="700"/>
                      </a:lnTo>
                      <a:lnTo>
                        <a:pt x="1325" y="741"/>
                      </a:lnTo>
                      <a:lnTo>
                        <a:pt x="1327" y="757"/>
                      </a:lnTo>
                      <a:lnTo>
                        <a:pt x="1322" y="756"/>
                      </a:lnTo>
                      <a:lnTo>
                        <a:pt x="1310" y="751"/>
                      </a:lnTo>
                      <a:lnTo>
                        <a:pt x="1290" y="746"/>
                      </a:lnTo>
                      <a:lnTo>
                        <a:pt x="1266" y="737"/>
                      </a:lnTo>
                      <a:lnTo>
                        <a:pt x="1241" y="724"/>
                      </a:lnTo>
                      <a:lnTo>
                        <a:pt x="1214" y="710"/>
                      </a:lnTo>
                      <a:lnTo>
                        <a:pt x="1190" y="693"/>
                      </a:lnTo>
                      <a:lnTo>
                        <a:pt x="1169" y="672"/>
                      </a:lnTo>
                      <a:lnTo>
                        <a:pt x="1160" y="659"/>
                      </a:lnTo>
                      <a:lnTo>
                        <a:pt x="1148" y="641"/>
                      </a:lnTo>
                      <a:lnTo>
                        <a:pt x="1137" y="620"/>
                      </a:lnTo>
                      <a:lnTo>
                        <a:pt x="1123" y="596"/>
                      </a:lnTo>
                      <a:lnTo>
                        <a:pt x="1109" y="568"/>
                      </a:lnTo>
                      <a:lnTo>
                        <a:pt x="1094" y="539"/>
                      </a:lnTo>
                      <a:lnTo>
                        <a:pt x="1078" y="509"/>
                      </a:lnTo>
                      <a:lnTo>
                        <a:pt x="1062" y="477"/>
                      </a:lnTo>
                      <a:lnTo>
                        <a:pt x="1045" y="446"/>
                      </a:lnTo>
                      <a:lnTo>
                        <a:pt x="1026" y="414"/>
                      </a:lnTo>
                      <a:lnTo>
                        <a:pt x="1008" y="384"/>
                      </a:lnTo>
                      <a:lnTo>
                        <a:pt x="989" y="354"/>
                      </a:lnTo>
                      <a:lnTo>
                        <a:pt x="970" y="326"/>
                      </a:lnTo>
                      <a:lnTo>
                        <a:pt x="950" y="302"/>
                      </a:lnTo>
                      <a:lnTo>
                        <a:pt x="931" y="280"/>
                      </a:lnTo>
                      <a:lnTo>
                        <a:pt x="910" y="262"/>
                      </a:lnTo>
                      <a:lnTo>
                        <a:pt x="889" y="246"/>
                      </a:lnTo>
                      <a:lnTo>
                        <a:pt x="869" y="232"/>
                      </a:lnTo>
                      <a:lnTo>
                        <a:pt x="847" y="219"/>
                      </a:lnTo>
                      <a:lnTo>
                        <a:pt x="826" y="208"/>
                      </a:lnTo>
                      <a:lnTo>
                        <a:pt x="805" y="198"/>
                      </a:lnTo>
                      <a:lnTo>
                        <a:pt x="784" y="190"/>
                      </a:lnTo>
                      <a:lnTo>
                        <a:pt x="765" y="183"/>
                      </a:lnTo>
                      <a:lnTo>
                        <a:pt x="746" y="179"/>
                      </a:lnTo>
                      <a:lnTo>
                        <a:pt x="729" y="176"/>
                      </a:lnTo>
                      <a:lnTo>
                        <a:pt x="714" y="176"/>
                      </a:lnTo>
                      <a:lnTo>
                        <a:pt x="700" y="178"/>
                      </a:lnTo>
                      <a:lnTo>
                        <a:pt x="690" y="181"/>
                      </a:lnTo>
                      <a:lnTo>
                        <a:pt x="681" y="187"/>
                      </a:lnTo>
                      <a:lnTo>
                        <a:pt x="675" y="195"/>
                      </a:lnTo>
                      <a:lnTo>
                        <a:pt x="673" y="205"/>
                      </a:lnTo>
                      <a:lnTo>
                        <a:pt x="673" y="218"/>
                      </a:lnTo>
                      <a:lnTo>
                        <a:pt x="682" y="257"/>
                      </a:lnTo>
                      <a:lnTo>
                        <a:pt x="699" y="312"/>
                      </a:lnTo>
                      <a:lnTo>
                        <a:pt x="722" y="378"/>
                      </a:lnTo>
                      <a:lnTo>
                        <a:pt x="746" y="446"/>
                      </a:lnTo>
                      <a:lnTo>
                        <a:pt x="772" y="512"/>
                      </a:lnTo>
                      <a:lnTo>
                        <a:pt x="793" y="566"/>
                      </a:lnTo>
                      <a:lnTo>
                        <a:pt x="807" y="604"/>
                      </a:lnTo>
                      <a:lnTo>
                        <a:pt x="813" y="618"/>
                      </a:lnTo>
                      <a:lnTo>
                        <a:pt x="807" y="618"/>
                      </a:lnTo>
                      <a:lnTo>
                        <a:pt x="791" y="620"/>
                      </a:lnTo>
                      <a:lnTo>
                        <a:pt x="766" y="624"/>
                      </a:lnTo>
                      <a:lnTo>
                        <a:pt x="733" y="630"/>
                      </a:lnTo>
                      <a:lnTo>
                        <a:pt x="692" y="640"/>
                      </a:lnTo>
                      <a:lnTo>
                        <a:pt x="647" y="655"/>
                      </a:lnTo>
                      <a:lnTo>
                        <a:pt x="599" y="674"/>
                      </a:lnTo>
                      <a:lnTo>
                        <a:pt x="547" y="698"/>
                      </a:lnTo>
                      <a:lnTo>
                        <a:pt x="494" y="731"/>
                      </a:lnTo>
                      <a:lnTo>
                        <a:pt x="442" y="770"/>
                      </a:lnTo>
                      <a:lnTo>
                        <a:pt x="392" y="817"/>
                      </a:lnTo>
                      <a:lnTo>
                        <a:pt x="343" y="873"/>
                      </a:lnTo>
                      <a:lnTo>
                        <a:pt x="300" y="938"/>
                      </a:lnTo>
                      <a:lnTo>
                        <a:pt x="262" y="1014"/>
                      </a:lnTo>
                      <a:lnTo>
                        <a:pt x="230" y="1102"/>
                      </a:lnTo>
                      <a:lnTo>
                        <a:pt x="207" y="1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4" name="Freeform 217"/>
                <p:cNvSpPr/>
                <p:nvPr/>
              </p:nvSpPr>
              <p:spPr bwMode="auto">
                <a:xfrm flipV="1">
                  <a:off x="3035" y="1892"/>
                  <a:ext cx="147" cy="117"/>
                </a:xfrm>
                <a:custGeom>
                  <a:avLst/>
                  <a:gdLst>
                    <a:gd name="T0" fmla="*/ 0 w 294"/>
                    <a:gd name="T1" fmla="*/ 0 h 397"/>
                    <a:gd name="T2" fmla="*/ 1 w 294"/>
                    <a:gd name="T3" fmla="*/ 0 h 397"/>
                    <a:gd name="T4" fmla="*/ 1 w 294"/>
                    <a:gd name="T5" fmla="*/ 0 h 397"/>
                    <a:gd name="T6" fmla="*/ 1 w 294"/>
                    <a:gd name="T7" fmla="*/ 0 h 397"/>
                    <a:gd name="T8" fmla="*/ 1 w 294"/>
                    <a:gd name="T9" fmla="*/ 0 h 397"/>
                    <a:gd name="T10" fmla="*/ 1 w 294"/>
                    <a:gd name="T11" fmla="*/ 0 h 397"/>
                    <a:gd name="T12" fmla="*/ 1 w 294"/>
                    <a:gd name="T13" fmla="*/ 0 h 397"/>
                    <a:gd name="T14" fmla="*/ 1 w 294"/>
                    <a:gd name="T15" fmla="*/ 0 h 397"/>
                    <a:gd name="T16" fmla="*/ 1 w 294"/>
                    <a:gd name="T17" fmla="*/ 0 h 397"/>
                    <a:gd name="T18" fmla="*/ 1 w 294"/>
                    <a:gd name="T19" fmla="*/ 0 h 397"/>
                    <a:gd name="T20" fmla="*/ 1 w 294"/>
                    <a:gd name="T21" fmla="*/ 0 h 397"/>
                    <a:gd name="T22" fmla="*/ 1 w 294"/>
                    <a:gd name="T23" fmla="*/ 0 h 397"/>
                    <a:gd name="T24" fmla="*/ 1 w 294"/>
                    <a:gd name="T25" fmla="*/ 0 h 397"/>
                    <a:gd name="T26" fmla="*/ 1 w 294"/>
                    <a:gd name="T27" fmla="*/ 0 h 397"/>
                    <a:gd name="T28" fmla="*/ 1 w 294"/>
                    <a:gd name="T29" fmla="*/ 0 h 397"/>
                    <a:gd name="T30" fmla="*/ 1 w 294"/>
                    <a:gd name="T31" fmla="*/ 0 h 397"/>
                    <a:gd name="T32" fmla="*/ 1 w 294"/>
                    <a:gd name="T33" fmla="*/ 0 h 397"/>
                    <a:gd name="T34" fmla="*/ 1 w 294"/>
                    <a:gd name="T35" fmla="*/ 0 h 397"/>
                    <a:gd name="T36" fmla="*/ 1 w 294"/>
                    <a:gd name="T37" fmla="*/ 0 h 397"/>
                    <a:gd name="T38" fmla="*/ 1 w 294"/>
                    <a:gd name="T39" fmla="*/ 0 h 397"/>
                    <a:gd name="T40" fmla="*/ 1 w 294"/>
                    <a:gd name="T41" fmla="*/ 0 h 397"/>
                    <a:gd name="T42" fmla="*/ 1 w 294"/>
                    <a:gd name="T43" fmla="*/ 0 h 397"/>
                    <a:gd name="T44" fmla="*/ 1 w 294"/>
                    <a:gd name="T45" fmla="*/ 0 h 397"/>
                    <a:gd name="T46" fmla="*/ 1 w 294"/>
                    <a:gd name="T47" fmla="*/ 0 h 397"/>
                    <a:gd name="T48" fmla="*/ 1 w 294"/>
                    <a:gd name="T49" fmla="*/ 0 h 397"/>
                    <a:gd name="T50" fmla="*/ 1 w 294"/>
                    <a:gd name="T51" fmla="*/ 0 h 397"/>
                    <a:gd name="T52" fmla="*/ 1 w 294"/>
                    <a:gd name="T53" fmla="*/ 0 h 397"/>
                    <a:gd name="T54" fmla="*/ 1 w 294"/>
                    <a:gd name="T55" fmla="*/ 0 h 397"/>
                    <a:gd name="T56" fmla="*/ 1 w 294"/>
                    <a:gd name="T57" fmla="*/ 0 h 397"/>
                    <a:gd name="T58" fmla="*/ 1 w 294"/>
                    <a:gd name="T59" fmla="*/ 0 h 397"/>
                    <a:gd name="T60" fmla="*/ 1 w 294"/>
                    <a:gd name="T61" fmla="*/ 0 h 397"/>
                    <a:gd name="T62" fmla="*/ 1 w 294"/>
                    <a:gd name="T63" fmla="*/ 0 h 397"/>
                    <a:gd name="T64" fmla="*/ 1 w 294"/>
                    <a:gd name="T65" fmla="*/ 0 h 397"/>
                    <a:gd name="T66" fmla="*/ 1 w 294"/>
                    <a:gd name="T67" fmla="*/ 0 h 397"/>
                    <a:gd name="T68" fmla="*/ 1 w 294"/>
                    <a:gd name="T69" fmla="*/ 0 h 397"/>
                    <a:gd name="T70" fmla="*/ 1 w 294"/>
                    <a:gd name="T71" fmla="*/ 0 h 397"/>
                    <a:gd name="T72" fmla="*/ 1 w 294"/>
                    <a:gd name="T73" fmla="*/ 0 h 397"/>
                    <a:gd name="T74" fmla="*/ 1 w 294"/>
                    <a:gd name="T75" fmla="*/ 0 h 397"/>
                    <a:gd name="T76" fmla="*/ 1 w 294"/>
                    <a:gd name="T77" fmla="*/ 0 h 397"/>
                    <a:gd name="T78" fmla="*/ 1 w 294"/>
                    <a:gd name="T79" fmla="*/ 0 h 397"/>
                    <a:gd name="T80" fmla="*/ 1 w 294"/>
                    <a:gd name="T81" fmla="*/ 0 h 397"/>
                    <a:gd name="T82" fmla="*/ 1 w 294"/>
                    <a:gd name="T83" fmla="*/ 0 h 397"/>
                    <a:gd name="T84" fmla="*/ 1 w 294"/>
                    <a:gd name="T85" fmla="*/ 0 h 397"/>
                    <a:gd name="T86" fmla="*/ 1 w 294"/>
                    <a:gd name="T87" fmla="*/ 0 h 397"/>
                    <a:gd name="T88" fmla="*/ 1 w 294"/>
                    <a:gd name="T89" fmla="*/ 0 h 397"/>
                    <a:gd name="T90" fmla="*/ 1 w 294"/>
                    <a:gd name="T91" fmla="*/ 0 h 397"/>
                    <a:gd name="T92" fmla="*/ 1 w 294"/>
                    <a:gd name="T93" fmla="*/ 0 h 397"/>
                    <a:gd name="T94" fmla="*/ 1 w 294"/>
                    <a:gd name="T95" fmla="*/ 0 h 397"/>
                    <a:gd name="T96" fmla="*/ 1 w 294"/>
                    <a:gd name="T97" fmla="*/ 0 h 397"/>
                    <a:gd name="T98" fmla="*/ 1 w 294"/>
                    <a:gd name="T99" fmla="*/ 0 h 397"/>
                    <a:gd name="T100" fmla="*/ 1 w 294"/>
                    <a:gd name="T101" fmla="*/ 0 h 397"/>
                    <a:gd name="T102" fmla="*/ 1 w 294"/>
                    <a:gd name="T103" fmla="*/ 0 h 397"/>
                    <a:gd name="T104" fmla="*/ 0 w 294"/>
                    <a:gd name="T105" fmla="*/ 0 h 397"/>
                    <a:gd name="T106" fmla="*/ 0 w 294"/>
                    <a:gd name="T107" fmla="*/ 0 h 397"/>
                    <a:gd name="T108" fmla="*/ 0 w 294"/>
                    <a:gd name="T109" fmla="*/ 0 h 397"/>
                    <a:gd name="T110" fmla="*/ 0 w 294"/>
                    <a:gd name="T111" fmla="*/ 0 h 397"/>
                    <a:gd name="T112" fmla="*/ 0 w 294"/>
                    <a:gd name="T113" fmla="*/ 0 h 397"/>
                    <a:gd name="T114" fmla="*/ 0 w 294"/>
                    <a:gd name="T115" fmla="*/ 0 h 3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397"/>
                    <a:gd name="T176" fmla="*/ 294 w 294"/>
                    <a:gd name="T177" fmla="*/ 397 h 3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397">
                      <a:moveTo>
                        <a:pt x="0" y="2"/>
                      </a:moveTo>
                      <a:lnTo>
                        <a:pt x="15" y="10"/>
                      </a:lnTo>
                      <a:lnTo>
                        <a:pt x="29" y="18"/>
                      </a:lnTo>
                      <a:lnTo>
                        <a:pt x="42" y="27"/>
                      </a:lnTo>
                      <a:lnTo>
                        <a:pt x="56" y="36"/>
                      </a:lnTo>
                      <a:lnTo>
                        <a:pt x="69" y="46"/>
                      </a:lnTo>
                      <a:lnTo>
                        <a:pt x="82" y="56"/>
                      </a:lnTo>
                      <a:lnTo>
                        <a:pt x="94" y="66"/>
                      </a:lnTo>
                      <a:lnTo>
                        <a:pt x="107" y="78"/>
                      </a:lnTo>
                      <a:lnTo>
                        <a:pt x="120" y="88"/>
                      </a:lnTo>
                      <a:lnTo>
                        <a:pt x="132" y="99"/>
                      </a:lnTo>
                      <a:lnTo>
                        <a:pt x="144" y="110"/>
                      </a:lnTo>
                      <a:lnTo>
                        <a:pt x="156" y="121"/>
                      </a:lnTo>
                      <a:lnTo>
                        <a:pt x="168" y="133"/>
                      </a:lnTo>
                      <a:lnTo>
                        <a:pt x="181" y="143"/>
                      </a:lnTo>
                      <a:lnTo>
                        <a:pt x="193" y="155"/>
                      </a:lnTo>
                      <a:lnTo>
                        <a:pt x="206" y="165"/>
                      </a:lnTo>
                      <a:lnTo>
                        <a:pt x="228" y="187"/>
                      </a:lnTo>
                      <a:lnTo>
                        <a:pt x="244" y="214"/>
                      </a:lnTo>
                      <a:lnTo>
                        <a:pt x="256" y="241"/>
                      </a:lnTo>
                      <a:lnTo>
                        <a:pt x="265" y="271"/>
                      </a:lnTo>
                      <a:lnTo>
                        <a:pt x="272" y="302"/>
                      </a:lnTo>
                      <a:lnTo>
                        <a:pt x="276" y="335"/>
                      </a:lnTo>
                      <a:lnTo>
                        <a:pt x="282" y="365"/>
                      </a:lnTo>
                      <a:lnTo>
                        <a:pt x="288" y="395"/>
                      </a:lnTo>
                      <a:lnTo>
                        <a:pt x="289" y="397"/>
                      </a:lnTo>
                      <a:lnTo>
                        <a:pt x="291" y="396"/>
                      </a:lnTo>
                      <a:lnTo>
                        <a:pt x="292" y="393"/>
                      </a:lnTo>
                      <a:lnTo>
                        <a:pt x="294" y="390"/>
                      </a:lnTo>
                      <a:lnTo>
                        <a:pt x="290" y="360"/>
                      </a:lnTo>
                      <a:lnTo>
                        <a:pt x="287" y="331"/>
                      </a:lnTo>
                      <a:lnTo>
                        <a:pt x="282" y="301"/>
                      </a:lnTo>
                      <a:lnTo>
                        <a:pt x="275" y="272"/>
                      </a:lnTo>
                      <a:lnTo>
                        <a:pt x="267" y="244"/>
                      </a:lnTo>
                      <a:lnTo>
                        <a:pt x="256" y="217"/>
                      </a:lnTo>
                      <a:lnTo>
                        <a:pt x="242" y="191"/>
                      </a:lnTo>
                      <a:lnTo>
                        <a:pt x="223" y="166"/>
                      </a:lnTo>
                      <a:lnTo>
                        <a:pt x="212" y="154"/>
                      </a:lnTo>
                      <a:lnTo>
                        <a:pt x="199" y="142"/>
                      </a:lnTo>
                      <a:lnTo>
                        <a:pt x="186" y="131"/>
                      </a:lnTo>
                      <a:lnTo>
                        <a:pt x="173" y="119"/>
                      </a:lnTo>
                      <a:lnTo>
                        <a:pt x="159" y="109"/>
                      </a:lnTo>
                      <a:lnTo>
                        <a:pt x="145" y="98"/>
                      </a:lnTo>
                      <a:lnTo>
                        <a:pt x="131" y="87"/>
                      </a:lnTo>
                      <a:lnTo>
                        <a:pt x="117" y="76"/>
                      </a:lnTo>
                      <a:lnTo>
                        <a:pt x="103" y="65"/>
                      </a:lnTo>
                      <a:lnTo>
                        <a:pt x="90" y="55"/>
                      </a:lnTo>
                      <a:lnTo>
                        <a:pt x="76" y="44"/>
                      </a:lnTo>
                      <a:lnTo>
                        <a:pt x="62" y="34"/>
                      </a:lnTo>
                      <a:lnTo>
                        <a:pt x="47" y="25"/>
                      </a:lnTo>
                      <a:lnTo>
                        <a:pt x="32" y="17"/>
                      </a:lnTo>
                      <a:lnTo>
                        <a:pt x="16" y="8"/>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5" name="Freeform 218"/>
                <p:cNvSpPr/>
                <p:nvPr/>
              </p:nvSpPr>
              <p:spPr bwMode="auto">
                <a:xfrm flipV="1">
                  <a:off x="3152" y="1799"/>
                  <a:ext cx="44" cy="80"/>
                </a:xfrm>
                <a:custGeom>
                  <a:avLst/>
                  <a:gdLst>
                    <a:gd name="T0" fmla="*/ 1 w 87"/>
                    <a:gd name="T1" fmla="*/ 0 h 268"/>
                    <a:gd name="T2" fmla="*/ 1 w 87"/>
                    <a:gd name="T3" fmla="*/ 0 h 268"/>
                    <a:gd name="T4" fmla="*/ 1 w 87"/>
                    <a:gd name="T5" fmla="*/ 0 h 268"/>
                    <a:gd name="T6" fmla="*/ 1 w 87"/>
                    <a:gd name="T7" fmla="*/ 0 h 268"/>
                    <a:gd name="T8" fmla="*/ 1 w 87"/>
                    <a:gd name="T9" fmla="*/ 0 h 268"/>
                    <a:gd name="T10" fmla="*/ 1 w 87"/>
                    <a:gd name="T11" fmla="*/ 0 h 268"/>
                    <a:gd name="T12" fmla="*/ 1 w 87"/>
                    <a:gd name="T13" fmla="*/ 0 h 268"/>
                    <a:gd name="T14" fmla="*/ 1 w 87"/>
                    <a:gd name="T15" fmla="*/ 0 h 268"/>
                    <a:gd name="T16" fmla="*/ 1 w 87"/>
                    <a:gd name="T17" fmla="*/ 0 h 268"/>
                    <a:gd name="T18" fmla="*/ 0 w 87"/>
                    <a:gd name="T19" fmla="*/ 0 h 268"/>
                    <a:gd name="T20" fmla="*/ 1 w 87"/>
                    <a:gd name="T21" fmla="*/ 0 h 268"/>
                    <a:gd name="T22" fmla="*/ 1 w 87"/>
                    <a:gd name="T23" fmla="*/ 0 h 268"/>
                    <a:gd name="T24" fmla="*/ 1 w 87"/>
                    <a:gd name="T25" fmla="*/ 0 h 268"/>
                    <a:gd name="T26" fmla="*/ 1 w 87"/>
                    <a:gd name="T27" fmla="*/ 0 h 268"/>
                    <a:gd name="T28" fmla="*/ 1 w 87"/>
                    <a:gd name="T29" fmla="*/ 0 h 268"/>
                    <a:gd name="T30" fmla="*/ 1 w 87"/>
                    <a:gd name="T31" fmla="*/ 0 h 268"/>
                    <a:gd name="T32" fmla="*/ 1 w 87"/>
                    <a:gd name="T33" fmla="*/ 0 h 268"/>
                    <a:gd name="T34" fmla="*/ 1 w 87"/>
                    <a:gd name="T35" fmla="*/ 0 h 268"/>
                    <a:gd name="T36" fmla="*/ 1 w 87"/>
                    <a:gd name="T37" fmla="*/ 0 h 268"/>
                    <a:gd name="T38" fmla="*/ 1 w 87"/>
                    <a:gd name="T39" fmla="*/ 0 h 268"/>
                    <a:gd name="T40" fmla="*/ 1 w 87"/>
                    <a:gd name="T41" fmla="*/ 0 h 268"/>
                    <a:gd name="T42" fmla="*/ 1 w 87"/>
                    <a:gd name="T43" fmla="*/ 0 h 268"/>
                    <a:gd name="T44" fmla="*/ 1 w 87"/>
                    <a:gd name="T45" fmla="*/ 0 h 268"/>
                    <a:gd name="T46" fmla="*/ 1 w 87"/>
                    <a:gd name="T47" fmla="*/ 0 h 268"/>
                    <a:gd name="T48" fmla="*/ 1 w 87"/>
                    <a:gd name="T49" fmla="*/ 0 h 268"/>
                    <a:gd name="T50" fmla="*/ 1 w 87"/>
                    <a:gd name="T51" fmla="*/ 0 h 268"/>
                    <a:gd name="T52" fmla="*/ 1 w 87"/>
                    <a:gd name="T53" fmla="*/ 0 h 268"/>
                    <a:gd name="T54" fmla="*/ 1 w 87"/>
                    <a:gd name="T55" fmla="*/ 0 h 268"/>
                    <a:gd name="T56" fmla="*/ 1 w 87"/>
                    <a:gd name="T57" fmla="*/ 0 h 268"/>
                    <a:gd name="T58" fmla="*/ 1 w 87"/>
                    <a:gd name="T59" fmla="*/ 0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268"/>
                    <a:gd name="T92" fmla="*/ 87 w 87"/>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268">
                      <a:moveTo>
                        <a:pt x="69" y="0"/>
                      </a:moveTo>
                      <a:lnTo>
                        <a:pt x="79" y="33"/>
                      </a:lnTo>
                      <a:lnTo>
                        <a:pt x="82" y="68"/>
                      </a:lnTo>
                      <a:lnTo>
                        <a:pt x="78" y="103"/>
                      </a:lnTo>
                      <a:lnTo>
                        <a:pt x="70" y="139"/>
                      </a:lnTo>
                      <a:lnTo>
                        <a:pt x="56" y="174"/>
                      </a:lnTo>
                      <a:lnTo>
                        <a:pt x="40" y="207"/>
                      </a:lnTo>
                      <a:lnTo>
                        <a:pt x="22" y="237"/>
                      </a:lnTo>
                      <a:lnTo>
                        <a:pt x="1" y="264"/>
                      </a:lnTo>
                      <a:lnTo>
                        <a:pt x="0" y="267"/>
                      </a:lnTo>
                      <a:lnTo>
                        <a:pt x="2" y="268"/>
                      </a:lnTo>
                      <a:lnTo>
                        <a:pt x="6" y="268"/>
                      </a:lnTo>
                      <a:lnTo>
                        <a:pt x="9" y="267"/>
                      </a:lnTo>
                      <a:lnTo>
                        <a:pt x="22" y="254"/>
                      </a:lnTo>
                      <a:lnTo>
                        <a:pt x="33" y="242"/>
                      </a:lnTo>
                      <a:lnTo>
                        <a:pt x="45" y="228"/>
                      </a:lnTo>
                      <a:lnTo>
                        <a:pt x="54" y="214"/>
                      </a:lnTo>
                      <a:lnTo>
                        <a:pt x="62" y="200"/>
                      </a:lnTo>
                      <a:lnTo>
                        <a:pt x="69" y="185"/>
                      </a:lnTo>
                      <a:lnTo>
                        <a:pt x="76" y="169"/>
                      </a:lnTo>
                      <a:lnTo>
                        <a:pt x="80" y="152"/>
                      </a:lnTo>
                      <a:lnTo>
                        <a:pt x="86" y="114"/>
                      </a:lnTo>
                      <a:lnTo>
                        <a:pt x="87" y="73"/>
                      </a:lnTo>
                      <a:lnTo>
                        <a:pt x="83" y="34"/>
                      </a:lnTo>
                      <a:lnTo>
                        <a:pt x="70"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6" name="Freeform 219"/>
                <p:cNvSpPr/>
                <p:nvPr/>
              </p:nvSpPr>
              <p:spPr bwMode="auto">
                <a:xfrm flipV="1">
                  <a:off x="2893" y="1814"/>
                  <a:ext cx="71" cy="56"/>
                </a:xfrm>
                <a:custGeom>
                  <a:avLst/>
                  <a:gdLst>
                    <a:gd name="T0" fmla="*/ 0 w 141"/>
                    <a:gd name="T1" fmla="*/ 0 h 190"/>
                    <a:gd name="T2" fmla="*/ 0 w 141"/>
                    <a:gd name="T3" fmla="*/ 0 h 190"/>
                    <a:gd name="T4" fmla="*/ 1 w 141"/>
                    <a:gd name="T5" fmla="*/ 0 h 190"/>
                    <a:gd name="T6" fmla="*/ 1 w 141"/>
                    <a:gd name="T7" fmla="*/ 0 h 190"/>
                    <a:gd name="T8" fmla="*/ 1 w 141"/>
                    <a:gd name="T9" fmla="*/ 0 h 190"/>
                    <a:gd name="T10" fmla="*/ 1 w 141"/>
                    <a:gd name="T11" fmla="*/ 0 h 190"/>
                    <a:gd name="T12" fmla="*/ 1 w 141"/>
                    <a:gd name="T13" fmla="*/ 0 h 190"/>
                    <a:gd name="T14" fmla="*/ 1 w 141"/>
                    <a:gd name="T15" fmla="*/ 0 h 190"/>
                    <a:gd name="T16" fmla="*/ 1 w 141"/>
                    <a:gd name="T17" fmla="*/ 0 h 190"/>
                    <a:gd name="T18" fmla="*/ 1 w 141"/>
                    <a:gd name="T19" fmla="*/ 0 h 190"/>
                    <a:gd name="T20" fmla="*/ 1 w 141"/>
                    <a:gd name="T21" fmla="*/ 0 h 190"/>
                    <a:gd name="T22" fmla="*/ 1 w 141"/>
                    <a:gd name="T23" fmla="*/ 0 h 190"/>
                    <a:gd name="T24" fmla="*/ 1 w 141"/>
                    <a:gd name="T25" fmla="*/ 0 h 190"/>
                    <a:gd name="T26" fmla="*/ 1 w 141"/>
                    <a:gd name="T27" fmla="*/ 0 h 190"/>
                    <a:gd name="T28" fmla="*/ 1 w 141"/>
                    <a:gd name="T29" fmla="*/ 0 h 190"/>
                    <a:gd name="T30" fmla="*/ 1 w 141"/>
                    <a:gd name="T31" fmla="*/ 0 h 190"/>
                    <a:gd name="T32" fmla="*/ 1 w 141"/>
                    <a:gd name="T33" fmla="*/ 0 h 190"/>
                    <a:gd name="T34" fmla="*/ 1 w 141"/>
                    <a:gd name="T35" fmla="*/ 0 h 190"/>
                    <a:gd name="T36" fmla="*/ 1 w 141"/>
                    <a:gd name="T37" fmla="*/ 0 h 190"/>
                    <a:gd name="T38" fmla="*/ 1 w 141"/>
                    <a:gd name="T39" fmla="*/ 0 h 190"/>
                    <a:gd name="T40" fmla="*/ 1 w 141"/>
                    <a:gd name="T41" fmla="*/ 0 h 190"/>
                    <a:gd name="T42" fmla="*/ 1 w 141"/>
                    <a:gd name="T43" fmla="*/ 0 h 190"/>
                    <a:gd name="T44" fmla="*/ 1 w 141"/>
                    <a:gd name="T45" fmla="*/ 0 h 190"/>
                    <a:gd name="T46" fmla="*/ 1 w 141"/>
                    <a:gd name="T47" fmla="*/ 0 h 190"/>
                    <a:gd name="T48" fmla="*/ 1 w 141"/>
                    <a:gd name="T49" fmla="*/ 0 h 190"/>
                    <a:gd name="T50" fmla="*/ 1 w 141"/>
                    <a:gd name="T51" fmla="*/ 0 h 190"/>
                    <a:gd name="T52" fmla="*/ 1 w 141"/>
                    <a:gd name="T53" fmla="*/ 0 h 190"/>
                    <a:gd name="T54" fmla="*/ 1 w 141"/>
                    <a:gd name="T55" fmla="*/ 0 h 190"/>
                    <a:gd name="T56" fmla="*/ 1 w 141"/>
                    <a:gd name="T57" fmla="*/ 0 h 190"/>
                    <a:gd name="T58" fmla="*/ 1 w 141"/>
                    <a:gd name="T59" fmla="*/ 0 h 190"/>
                    <a:gd name="T60" fmla="*/ 1 w 141"/>
                    <a:gd name="T61" fmla="*/ 0 h 190"/>
                    <a:gd name="T62" fmla="*/ 1 w 141"/>
                    <a:gd name="T63" fmla="*/ 0 h 190"/>
                    <a:gd name="T64" fmla="*/ 0 w 141"/>
                    <a:gd name="T65" fmla="*/ 0 h 190"/>
                    <a:gd name="T66" fmla="*/ 0 w 141"/>
                    <a:gd name="T67" fmla="*/ 0 h 190"/>
                    <a:gd name="T68" fmla="*/ 0 w 141"/>
                    <a:gd name="T69" fmla="*/ 0 h 190"/>
                    <a:gd name="T70" fmla="*/ 0 w 141"/>
                    <a:gd name="T71" fmla="*/ 0 h 190"/>
                    <a:gd name="T72" fmla="*/ 0 w 141"/>
                    <a:gd name="T73" fmla="*/ 0 h 190"/>
                    <a:gd name="T74" fmla="*/ 0 w 141"/>
                    <a:gd name="T75" fmla="*/ 0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0"/>
                    <a:gd name="T116" fmla="*/ 141 w 141"/>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0">
                      <a:moveTo>
                        <a:pt x="0" y="0"/>
                      </a:moveTo>
                      <a:lnTo>
                        <a:pt x="0" y="31"/>
                      </a:lnTo>
                      <a:lnTo>
                        <a:pt x="3" y="60"/>
                      </a:lnTo>
                      <a:lnTo>
                        <a:pt x="9" y="90"/>
                      </a:lnTo>
                      <a:lnTo>
                        <a:pt x="22" y="118"/>
                      </a:lnTo>
                      <a:lnTo>
                        <a:pt x="34" y="133"/>
                      </a:lnTo>
                      <a:lnTo>
                        <a:pt x="45" y="145"/>
                      </a:lnTo>
                      <a:lnTo>
                        <a:pt x="58" y="156"/>
                      </a:lnTo>
                      <a:lnTo>
                        <a:pt x="72" y="165"/>
                      </a:lnTo>
                      <a:lnTo>
                        <a:pt x="86" y="172"/>
                      </a:lnTo>
                      <a:lnTo>
                        <a:pt x="101" y="179"/>
                      </a:lnTo>
                      <a:lnTo>
                        <a:pt x="118" y="184"/>
                      </a:lnTo>
                      <a:lnTo>
                        <a:pt x="135" y="190"/>
                      </a:lnTo>
                      <a:lnTo>
                        <a:pt x="138" y="189"/>
                      </a:lnTo>
                      <a:lnTo>
                        <a:pt x="141" y="187"/>
                      </a:lnTo>
                      <a:lnTo>
                        <a:pt x="141" y="183"/>
                      </a:lnTo>
                      <a:lnTo>
                        <a:pt x="140" y="181"/>
                      </a:lnTo>
                      <a:lnTo>
                        <a:pt x="127" y="173"/>
                      </a:lnTo>
                      <a:lnTo>
                        <a:pt x="113" y="166"/>
                      </a:lnTo>
                      <a:lnTo>
                        <a:pt x="101" y="158"/>
                      </a:lnTo>
                      <a:lnTo>
                        <a:pt x="89" y="151"/>
                      </a:lnTo>
                      <a:lnTo>
                        <a:pt x="77" y="143"/>
                      </a:lnTo>
                      <a:lnTo>
                        <a:pt x="65" y="134"/>
                      </a:lnTo>
                      <a:lnTo>
                        <a:pt x="53" y="125"/>
                      </a:lnTo>
                      <a:lnTo>
                        <a:pt x="42" y="114"/>
                      </a:lnTo>
                      <a:lnTo>
                        <a:pt x="30" y="102"/>
                      </a:lnTo>
                      <a:lnTo>
                        <a:pt x="21" y="89"/>
                      </a:lnTo>
                      <a:lnTo>
                        <a:pt x="14" y="75"/>
                      </a:lnTo>
                      <a:lnTo>
                        <a:pt x="10" y="61"/>
                      </a:lnTo>
                      <a:lnTo>
                        <a:pt x="5" y="47"/>
                      </a:lnTo>
                      <a:lnTo>
                        <a:pt x="3" y="32"/>
                      </a:lnTo>
                      <a:lnTo>
                        <a:pt x="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7" name="Freeform 220"/>
                <p:cNvSpPr/>
                <p:nvPr/>
              </p:nvSpPr>
              <p:spPr bwMode="auto">
                <a:xfrm flipV="1">
                  <a:off x="2664" y="1997"/>
                  <a:ext cx="290" cy="213"/>
                </a:xfrm>
                <a:custGeom>
                  <a:avLst/>
                  <a:gdLst>
                    <a:gd name="T0" fmla="*/ 3 w 579"/>
                    <a:gd name="T1" fmla="*/ 0 h 720"/>
                    <a:gd name="T2" fmla="*/ 3 w 579"/>
                    <a:gd name="T3" fmla="*/ 0 h 720"/>
                    <a:gd name="T4" fmla="*/ 2 w 579"/>
                    <a:gd name="T5" fmla="*/ 0 h 720"/>
                    <a:gd name="T6" fmla="*/ 2 w 579"/>
                    <a:gd name="T7" fmla="*/ 0 h 720"/>
                    <a:gd name="T8" fmla="*/ 2 w 579"/>
                    <a:gd name="T9" fmla="*/ 0 h 720"/>
                    <a:gd name="T10" fmla="*/ 2 w 579"/>
                    <a:gd name="T11" fmla="*/ 0 h 720"/>
                    <a:gd name="T12" fmla="*/ 2 w 579"/>
                    <a:gd name="T13" fmla="*/ 0 h 720"/>
                    <a:gd name="T14" fmla="*/ 2 w 579"/>
                    <a:gd name="T15" fmla="*/ 0 h 720"/>
                    <a:gd name="T16" fmla="*/ 2 w 579"/>
                    <a:gd name="T17" fmla="*/ 0 h 720"/>
                    <a:gd name="T18" fmla="*/ 2 w 579"/>
                    <a:gd name="T19" fmla="*/ 0 h 720"/>
                    <a:gd name="T20" fmla="*/ 2 w 579"/>
                    <a:gd name="T21" fmla="*/ 0 h 720"/>
                    <a:gd name="T22" fmla="*/ 1 w 579"/>
                    <a:gd name="T23" fmla="*/ 0 h 720"/>
                    <a:gd name="T24" fmla="*/ 1 w 579"/>
                    <a:gd name="T25" fmla="*/ 0 h 720"/>
                    <a:gd name="T26" fmla="*/ 1 w 579"/>
                    <a:gd name="T27" fmla="*/ 0 h 720"/>
                    <a:gd name="T28" fmla="*/ 1 w 579"/>
                    <a:gd name="T29" fmla="*/ 0 h 720"/>
                    <a:gd name="T30" fmla="*/ 1 w 579"/>
                    <a:gd name="T31" fmla="*/ 0 h 720"/>
                    <a:gd name="T32" fmla="*/ 1 w 579"/>
                    <a:gd name="T33" fmla="*/ 0 h 720"/>
                    <a:gd name="T34" fmla="*/ 0 w 579"/>
                    <a:gd name="T35" fmla="*/ 0 h 720"/>
                    <a:gd name="T36" fmla="*/ 1 w 579"/>
                    <a:gd name="T37" fmla="*/ 0 h 720"/>
                    <a:gd name="T38" fmla="*/ 1 w 579"/>
                    <a:gd name="T39" fmla="*/ 0 h 720"/>
                    <a:gd name="T40" fmla="*/ 1 w 579"/>
                    <a:gd name="T41" fmla="*/ 0 h 720"/>
                    <a:gd name="T42" fmla="*/ 1 w 579"/>
                    <a:gd name="T43" fmla="*/ 0 h 720"/>
                    <a:gd name="T44" fmla="*/ 1 w 579"/>
                    <a:gd name="T45" fmla="*/ 0 h 720"/>
                    <a:gd name="T46" fmla="*/ 2 w 579"/>
                    <a:gd name="T47" fmla="*/ 0 h 720"/>
                    <a:gd name="T48" fmla="*/ 2 w 579"/>
                    <a:gd name="T49" fmla="*/ 0 h 720"/>
                    <a:gd name="T50" fmla="*/ 2 w 579"/>
                    <a:gd name="T51" fmla="*/ 0 h 720"/>
                    <a:gd name="T52" fmla="*/ 2 w 579"/>
                    <a:gd name="T53" fmla="*/ 0 h 720"/>
                    <a:gd name="T54" fmla="*/ 2 w 579"/>
                    <a:gd name="T55" fmla="*/ 0 h 720"/>
                    <a:gd name="T56" fmla="*/ 2 w 579"/>
                    <a:gd name="T57" fmla="*/ 0 h 720"/>
                    <a:gd name="T58" fmla="*/ 2 w 579"/>
                    <a:gd name="T59" fmla="*/ 0 h 720"/>
                    <a:gd name="T60" fmla="*/ 2 w 579"/>
                    <a:gd name="T61" fmla="*/ 0 h 720"/>
                    <a:gd name="T62" fmla="*/ 2 w 579"/>
                    <a:gd name="T63" fmla="*/ 0 h 720"/>
                    <a:gd name="T64" fmla="*/ 3 w 579"/>
                    <a:gd name="T65" fmla="*/ 0 h 720"/>
                    <a:gd name="T66" fmla="*/ 3 w 579"/>
                    <a:gd name="T67" fmla="*/ 0 h 720"/>
                    <a:gd name="T68" fmla="*/ 3 w 579"/>
                    <a:gd name="T69" fmla="*/ 0 h 720"/>
                    <a:gd name="T70" fmla="*/ 3 w 579"/>
                    <a:gd name="T71" fmla="*/ 0 h 720"/>
                    <a:gd name="T72" fmla="*/ 3 w 579"/>
                    <a:gd name="T73" fmla="*/ 0 h 7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
                    <a:gd name="T112" fmla="*/ 0 h 720"/>
                    <a:gd name="T113" fmla="*/ 579 w 579"/>
                    <a:gd name="T114" fmla="*/ 720 h 7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 h="720">
                      <a:moveTo>
                        <a:pt x="579" y="720"/>
                      </a:moveTo>
                      <a:lnTo>
                        <a:pt x="564" y="689"/>
                      </a:lnTo>
                      <a:lnTo>
                        <a:pt x="549" y="659"/>
                      </a:lnTo>
                      <a:lnTo>
                        <a:pt x="536" y="629"/>
                      </a:lnTo>
                      <a:lnTo>
                        <a:pt x="522" y="599"/>
                      </a:lnTo>
                      <a:lnTo>
                        <a:pt x="508" y="568"/>
                      </a:lnTo>
                      <a:lnTo>
                        <a:pt x="494" y="538"/>
                      </a:lnTo>
                      <a:lnTo>
                        <a:pt x="482" y="506"/>
                      </a:lnTo>
                      <a:lnTo>
                        <a:pt x="470" y="475"/>
                      </a:lnTo>
                      <a:lnTo>
                        <a:pt x="458" y="443"/>
                      </a:lnTo>
                      <a:lnTo>
                        <a:pt x="448" y="410"/>
                      </a:lnTo>
                      <a:lnTo>
                        <a:pt x="437" y="378"/>
                      </a:lnTo>
                      <a:lnTo>
                        <a:pt x="425" y="346"/>
                      </a:lnTo>
                      <a:lnTo>
                        <a:pt x="412" y="315"/>
                      </a:lnTo>
                      <a:lnTo>
                        <a:pt x="399" y="284"/>
                      </a:lnTo>
                      <a:lnTo>
                        <a:pt x="382" y="254"/>
                      </a:lnTo>
                      <a:lnTo>
                        <a:pt x="365" y="225"/>
                      </a:lnTo>
                      <a:lnTo>
                        <a:pt x="349" y="203"/>
                      </a:lnTo>
                      <a:lnTo>
                        <a:pt x="332" y="182"/>
                      </a:lnTo>
                      <a:lnTo>
                        <a:pt x="313" y="163"/>
                      </a:lnTo>
                      <a:lnTo>
                        <a:pt x="294" y="144"/>
                      </a:lnTo>
                      <a:lnTo>
                        <a:pt x="273" y="127"/>
                      </a:lnTo>
                      <a:lnTo>
                        <a:pt x="251" y="111"/>
                      </a:lnTo>
                      <a:lnTo>
                        <a:pt x="228" y="96"/>
                      </a:lnTo>
                      <a:lnTo>
                        <a:pt x="205" y="82"/>
                      </a:lnTo>
                      <a:lnTo>
                        <a:pt x="181" y="68"/>
                      </a:lnTo>
                      <a:lnTo>
                        <a:pt x="157" y="57"/>
                      </a:lnTo>
                      <a:lnTo>
                        <a:pt x="131" y="45"/>
                      </a:lnTo>
                      <a:lnTo>
                        <a:pt x="106" y="35"/>
                      </a:lnTo>
                      <a:lnTo>
                        <a:pt x="81" y="24"/>
                      </a:lnTo>
                      <a:lnTo>
                        <a:pt x="55" y="16"/>
                      </a:lnTo>
                      <a:lnTo>
                        <a:pt x="30" y="7"/>
                      </a:lnTo>
                      <a:lnTo>
                        <a:pt x="5" y="0"/>
                      </a:lnTo>
                      <a:lnTo>
                        <a:pt x="2" y="1"/>
                      </a:lnTo>
                      <a:lnTo>
                        <a:pt x="0" y="4"/>
                      </a:lnTo>
                      <a:lnTo>
                        <a:pt x="0" y="6"/>
                      </a:lnTo>
                      <a:lnTo>
                        <a:pt x="1" y="8"/>
                      </a:lnTo>
                      <a:lnTo>
                        <a:pt x="27" y="17"/>
                      </a:lnTo>
                      <a:lnTo>
                        <a:pt x="53" y="28"/>
                      </a:lnTo>
                      <a:lnTo>
                        <a:pt x="78" y="38"/>
                      </a:lnTo>
                      <a:lnTo>
                        <a:pt x="104" y="49"/>
                      </a:lnTo>
                      <a:lnTo>
                        <a:pt x="129" y="60"/>
                      </a:lnTo>
                      <a:lnTo>
                        <a:pt x="153" y="73"/>
                      </a:lnTo>
                      <a:lnTo>
                        <a:pt x="177" y="85"/>
                      </a:lnTo>
                      <a:lnTo>
                        <a:pt x="202" y="99"/>
                      </a:lnTo>
                      <a:lnTo>
                        <a:pt x="225" y="114"/>
                      </a:lnTo>
                      <a:lnTo>
                        <a:pt x="247" y="130"/>
                      </a:lnTo>
                      <a:lnTo>
                        <a:pt x="268" y="148"/>
                      </a:lnTo>
                      <a:lnTo>
                        <a:pt x="289" y="165"/>
                      </a:lnTo>
                      <a:lnTo>
                        <a:pt x="309" y="185"/>
                      </a:lnTo>
                      <a:lnTo>
                        <a:pt x="327" y="204"/>
                      </a:lnTo>
                      <a:lnTo>
                        <a:pt x="344" y="226"/>
                      </a:lnTo>
                      <a:lnTo>
                        <a:pt x="361" y="249"/>
                      </a:lnTo>
                      <a:lnTo>
                        <a:pt x="377" y="276"/>
                      </a:lnTo>
                      <a:lnTo>
                        <a:pt x="392" y="304"/>
                      </a:lnTo>
                      <a:lnTo>
                        <a:pt x="406" y="333"/>
                      </a:lnTo>
                      <a:lnTo>
                        <a:pt x="417" y="363"/>
                      </a:lnTo>
                      <a:lnTo>
                        <a:pt x="430" y="393"/>
                      </a:lnTo>
                      <a:lnTo>
                        <a:pt x="440" y="423"/>
                      </a:lnTo>
                      <a:lnTo>
                        <a:pt x="452" y="453"/>
                      </a:lnTo>
                      <a:lnTo>
                        <a:pt x="463" y="482"/>
                      </a:lnTo>
                      <a:lnTo>
                        <a:pt x="476" y="513"/>
                      </a:lnTo>
                      <a:lnTo>
                        <a:pt x="488" y="544"/>
                      </a:lnTo>
                      <a:lnTo>
                        <a:pt x="502" y="574"/>
                      </a:lnTo>
                      <a:lnTo>
                        <a:pt x="517" y="603"/>
                      </a:lnTo>
                      <a:lnTo>
                        <a:pt x="532" y="633"/>
                      </a:lnTo>
                      <a:lnTo>
                        <a:pt x="547" y="662"/>
                      </a:lnTo>
                      <a:lnTo>
                        <a:pt x="563" y="692"/>
                      </a:lnTo>
                      <a:lnTo>
                        <a:pt x="579" y="7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8" name="Freeform 221"/>
                <p:cNvSpPr/>
                <p:nvPr/>
              </p:nvSpPr>
              <p:spPr bwMode="auto">
                <a:xfrm flipV="1">
                  <a:off x="2954" y="1997"/>
                  <a:ext cx="73" cy="258"/>
                </a:xfrm>
                <a:custGeom>
                  <a:avLst/>
                  <a:gdLst>
                    <a:gd name="T0" fmla="*/ 0 w 147"/>
                    <a:gd name="T1" fmla="*/ 0 h 874"/>
                    <a:gd name="T2" fmla="*/ 0 w 147"/>
                    <a:gd name="T3" fmla="*/ 0 h 874"/>
                    <a:gd name="T4" fmla="*/ 0 w 147"/>
                    <a:gd name="T5" fmla="*/ 0 h 874"/>
                    <a:gd name="T6" fmla="*/ 0 w 147"/>
                    <a:gd name="T7" fmla="*/ 0 h 874"/>
                    <a:gd name="T8" fmla="*/ 0 w 147"/>
                    <a:gd name="T9" fmla="*/ 0 h 874"/>
                    <a:gd name="T10" fmla="*/ 0 w 147"/>
                    <a:gd name="T11" fmla="*/ 0 h 874"/>
                    <a:gd name="T12" fmla="*/ 0 w 147"/>
                    <a:gd name="T13" fmla="*/ 0 h 874"/>
                    <a:gd name="T14" fmla="*/ 0 w 147"/>
                    <a:gd name="T15" fmla="*/ 0 h 874"/>
                    <a:gd name="T16" fmla="*/ 0 w 147"/>
                    <a:gd name="T17" fmla="*/ 0 h 874"/>
                    <a:gd name="T18" fmla="*/ 0 w 147"/>
                    <a:gd name="T19" fmla="*/ 0 h 874"/>
                    <a:gd name="T20" fmla="*/ 0 w 147"/>
                    <a:gd name="T21" fmla="*/ 0 h 874"/>
                    <a:gd name="T22" fmla="*/ 0 w 147"/>
                    <a:gd name="T23" fmla="*/ 0 h 874"/>
                    <a:gd name="T24" fmla="*/ 0 w 147"/>
                    <a:gd name="T25" fmla="*/ 0 h 874"/>
                    <a:gd name="T26" fmla="*/ 0 w 147"/>
                    <a:gd name="T27" fmla="*/ 0 h 874"/>
                    <a:gd name="T28" fmla="*/ 0 w 147"/>
                    <a:gd name="T29" fmla="*/ 0 h 874"/>
                    <a:gd name="T30" fmla="*/ 0 w 147"/>
                    <a:gd name="T31" fmla="*/ 0 h 874"/>
                    <a:gd name="T32" fmla="*/ 0 w 147"/>
                    <a:gd name="T33" fmla="*/ 0 h 874"/>
                    <a:gd name="T34" fmla="*/ 0 w 147"/>
                    <a:gd name="T35" fmla="*/ 0 h 874"/>
                    <a:gd name="T36" fmla="*/ 0 w 147"/>
                    <a:gd name="T37" fmla="*/ 0 h 874"/>
                    <a:gd name="T38" fmla="*/ 0 w 147"/>
                    <a:gd name="T39" fmla="*/ 0 h 874"/>
                    <a:gd name="T40" fmla="*/ 0 w 147"/>
                    <a:gd name="T41" fmla="*/ 0 h 874"/>
                    <a:gd name="T42" fmla="*/ 0 w 147"/>
                    <a:gd name="T43" fmla="*/ 0 h 874"/>
                    <a:gd name="T44" fmla="*/ 0 w 147"/>
                    <a:gd name="T45" fmla="*/ 0 h 874"/>
                    <a:gd name="T46" fmla="*/ 0 w 147"/>
                    <a:gd name="T47" fmla="*/ 0 h 874"/>
                    <a:gd name="T48" fmla="*/ 0 w 147"/>
                    <a:gd name="T49" fmla="*/ 0 h 874"/>
                    <a:gd name="T50" fmla="*/ 0 w 147"/>
                    <a:gd name="T51" fmla="*/ 0 h 874"/>
                    <a:gd name="T52" fmla="*/ 0 w 147"/>
                    <a:gd name="T53" fmla="*/ 0 h 874"/>
                    <a:gd name="T54" fmla="*/ 0 w 147"/>
                    <a:gd name="T55" fmla="*/ 0 h 874"/>
                    <a:gd name="T56" fmla="*/ 0 w 147"/>
                    <a:gd name="T57" fmla="*/ 0 h 874"/>
                    <a:gd name="T58" fmla="*/ 0 w 147"/>
                    <a:gd name="T59" fmla="*/ 0 h 874"/>
                    <a:gd name="T60" fmla="*/ 0 w 147"/>
                    <a:gd name="T61" fmla="*/ 0 h 874"/>
                    <a:gd name="T62" fmla="*/ 0 w 147"/>
                    <a:gd name="T63" fmla="*/ 0 h 874"/>
                    <a:gd name="T64" fmla="*/ 0 w 147"/>
                    <a:gd name="T65" fmla="*/ 0 h 874"/>
                    <a:gd name="T66" fmla="*/ 0 w 147"/>
                    <a:gd name="T67" fmla="*/ 0 h 874"/>
                    <a:gd name="T68" fmla="*/ 0 w 147"/>
                    <a:gd name="T69" fmla="*/ 0 h 874"/>
                    <a:gd name="T70" fmla="*/ 0 w 147"/>
                    <a:gd name="T71" fmla="*/ 0 h 874"/>
                    <a:gd name="T72" fmla="*/ 0 w 147"/>
                    <a:gd name="T73" fmla="*/ 0 h 874"/>
                    <a:gd name="T74" fmla="*/ 0 w 147"/>
                    <a:gd name="T75" fmla="*/ 0 h 874"/>
                    <a:gd name="T76" fmla="*/ 0 w 147"/>
                    <a:gd name="T77" fmla="*/ 0 h 8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
                    <a:gd name="T118" fmla="*/ 0 h 874"/>
                    <a:gd name="T119" fmla="*/ 147 w 147"/>
                    <a:gd name="T120" fmla="*/ 874 h 8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 h="874">
                      <a:moveTo>
                        <a:pt x="0" y="872"/>
                      </a:moveTo>
                      <a:lnTo>
                        <a:pt x="17" y="874"/>
                      </a:lnTo>
                      <a:lnTo>
                        <a:pt x="29" y="870"/>
                      </a:lnTo>
                      <a:lnTo>
                        <a:pt x="38" y="862"/>
                      </a:lnTo>
                      <a:lnTo>
                        <a:pt x="46" y="852"/>
                      </a:lnTo>
                      <a:lnTo>
                        <a:pt x="53" y="839"/>
                      </a:lnTo>
                      <a:lnTo>
                        <a:pt x="58" y="826"/>
                      </a:lnTo>
                      <a:lnTo>
                        <a:pt x="61" y="815"/>
                      </a:lnTo>
                      <a:lnTo>
                        <a:pt x="65" y="803"/>
                      </a:lnTo>
                      <a:lnTo>
                        <a:pt x="71" y="780"/>
                      </a:lnTo>
                      <a:lnTo>
                        <a:pt x="72" y="756"/>
                      </a:lnTo>
                      <a:lnTo>
                        <a:pt x="70" y="732"/>
                      </a:lnTo>
                      <a:lnTo>
                        <a:pt x="67" y="709"/>
                      </a:lnTo>
                      <a:lnTo>
                        <a:pt x="61" y="671"/>
                      </a:lnTo>
                      <a:lnTo>
                        <a:pt x="57" y="633"/>
                      </a:lnTo>
                      <a:lnTo>
                        <a:pt x="51" y="595"/>
                      </a:lnTo>
                      <a:lnTo>
                        <a:pt x="45" y="558"/>
                      </a:lnTo>
                      <a:lnTo>
                        <a:pt x="41" y="524"/>
                      </a:lnTo>
                      <a:lnTo>
                        <a:pt x="38" y="492"/>
                      </a:lnTo>
                      <a:lnTo>
                        <a:pt x="36" y="459"/>
                      </a:lnTo>
                      <a:lnTo>
                        <a:pt x="34" y="426"/>
                      </a:lnTo>
                      <a:lnTo>
                        <a:pt x="34" y="385"/>
                      </a:lnTo>
                      <a:lnTo>
                        <a:pt x="38" y="346"/>
                      </a:lnTo>
                      <a:lnTo>
                        <a:pt x="44" y="307"/>
                      </a:lnTo>
                      <a:lnTo>
                        <a:pt x="51" y="267"/>
                      </a:lnTo>
                      <a:lnTo>
                        <a:pt x="55" y="252"/>
                      </a:lnTo>
                      <a:lnTo>
                        <a:pt x="58" y="237"/>
                      </a:lnTo>
                      <a:lnTo>
                        <a:pt x="63" y="222"/>
                      </a:lnTo>
                      <a:lnTo>
                        <a:pt x="68" y="207"/>
                      </a:lnTo>
                      <a:lnTo>
                        <a:pt x="74" y="194"/>
                      </a:lnTo>
                      <a:lnTo>
                        <a:pt x="79" y="179"/>
                      </a:lnTo>
                      <a:lnTo>
                        <a:pt x="83" y="165"/>
                      </a:lnTo>
                      <a:lnTo>
                        <a:pt x="88" y="150"/>
                      </a:lnTo>
                      <a:lnTo>
                        <a:pt x="93" y="130"/>
                      </a:lnTo>
                      <a:lnTo>
                        <a:pt x="98" y="111"/>
                      </a:lnTo>
                      <a:lnTo>
                        <a:pt x="104" y="92"/>
                      </a:lnTo>
                      <a:lnTo>
                        <a:pt x="110" y="73"/>
                      </a:lnTo>
                      <a:lnTo>
                        <a:pt x="118" y="55"/>
                      </a:lnTo>
                      <a:lnTo>
                        <a:pt x="126" y="37"/>
                      </a:lnTo>
                      <a:lnTo>
                        <a:pt x="135" y="20"/>
                      </a:lnTo>
                      <a:lnTo>
                        <a:pt x="146" y="2"/>
                      </a:lnTo>
                      <a:lnTo>
                        <a:pt x="147" y="1"/>
                      </a:lnTo>
                      <a:lnTo>
                        <a:pt x="146" y="0"/>
                      </a:lnTo>
                      <a:lnTo>
                        <a:pt x="144" y="0"/>
                      </a:lnTo>
                      <a:lnTo>
                        <a:pt x="142" y="1"/>
                      </a:lnTo>
                      <a:lnTo>
                        <a:pt x="129" y="18"/>
                      </a:lnTo>
                      <a:lnTo>
                        <a:pt x="119" y="36"/>
                      </a:lnTo>
                      <a:lnTo>
                        <a:pt x="109" y="54"/>
                      </a:lnTo>
                      <a:lnTo>
                        <a:pt x="101" y="74"/>
                      </a:lnTo>
                      <a:lnTo>
                        <a:pt x="93" y="93"/>
                      </a:lnTo>
                      <a:lnTo>
                        <a:pt x="86" y="113"/>
                      </a:lnTo>
                      <a:lnTo>
                        <a:pt x="79" y="133"/>
                      </a:lnTo>
                      <a:lnTo>
                        <a:pt x="72" y="152"/>
                      </a:lnTo>
                      <a:lnTo>
                        <a:pt x="63" y="179"/>
                      </a:lnTo>
                      <a:lnTo>
                        <a:pt x="53" y="204"/>
                      </a:lnTo>
                      <a:lnTo>
                        <a:pt x="44" y="231"/>
                      </a:lnTo>
                      <a:lnTo>
                        <a:pt x="36" y="256"/>
                      </a:lnTo>
                      <a:lnTo>
                        <a:pt x="28" y="282"/>
                      </a:lnTo>
                      <a:lnTo>
                        <a:pt x="22" y="309"/>
                      </a:lnTo>
                      <a:lnTo>
                        <a:pt x="17" y="335"/>
                      </a:lnTo>
                      <a:lnTo>
                        <a:pt x="12" y="363"/>
                      </a:lnTo>
                      <a:lnTo>
                        <a:pt x="10" y="418"/>
                      </a:lnTo>
                      <a:lnTo>
                        <a:pt x="13" y="475"/>
                      </a:lnTo>
                      <a:lnTo>
                        <a:pt x="20" y="532"/>
                      </a:lnTo>
                      <a:lnTo>
                        <a:pt x="30" y="588"/>
                      </a:lnTo>
                      <a:lnTo>
                        <a:pt x="35" y="613"/>
                      </a:lnTo>
                      <a:lnTo>
                        <a:pt x="43" y="652"/>
                      </a:lnTo>
                      <a:lnTo>
                        <a:pt x="51" y="700"/>
                      </a:lnTo>
                      <a:lnTo>
                        <a:pt x="56" y="750"/>
                      </a:lnTo>
                      <a:lnTo>
                        <a:pt x="56" y="799"/>
                      </a:lnTo>
                      <a:lnTo>
                        <a:pt x="48" y="838"/>
                      </a:lnTo>
                      <a:lnTo>
                        <a:pt x="30" y="864"/>
                      </a:lnTo>
                      <a:lnTo>
                        <a:pt x="0" y="8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9" name="Freeform 222"/>
                <p:cNvSpPr/>
                <p:nvPr/>
              </p:nvSpPr>
              <p:spPr bwMode="auto">
                <a:xfrm flipV="1">
                  <a:off x="3036" y="2004"/>
                  <a:ext cx="73" cy="252"/>
                </a:xfrm>
                <a:custGeom>
                  <a:avLst/>
                  <a:gdLst>
                    <a:gd name="T0" fmla="*/ 1 w 146"/>
                    <a:gd name="T1" fmla="*/ 0 h 854"/>
                    <a:gd name="T2" fmla="*/ 1 w 146"/>
                    <a:gd name="T3" fmla="*/ 0 h 854"/>
                    <a:gd name="T4" fmla="*/ 1 w 146"/>
                    <a:gd name="T5" fmla="*/ 0 h 854"/>
                    <a:gd name="T6" fmla="*/ 1 w 146"/>
                    <a:gd name="T7" fmla="*/ 0 h 854"/>
                    <a:gd name="T8" fmla="*/ 1 w 146"/>
                    <a:gd name="T9" fmla="*/ 0 h 854"/>
                    <a:gd name="T10" fmla="*/ 1 w 146"/>
                    <a:gd name="T11" fmla="*/ 0 h 854"/>
                    <a:gd name="T12" fmla="*/ 1 w 146"/>
                    <a:gd name="T13" fmla="*/ 0 h 854"/>
                    <a:gd name="T14" fmla="*/ 1 w 146"/>
                    <a:gd name="T15" fmla="*/ 0 h 854"/>
                    <a:gd name="T16" fmla="*/ 1 w 146"/>
                    <a:gd name="T17" fmla="*/ 0 h 854"/>
                    <a:gd name="T18" fmla="*/ 1 w 146"/>
                    <a:gd name="T19" fmla="*/ 0 h 854"/>
                    <a:gd name="T20" fmla="*/ 1 w 146"/>
                    <a:gd name="T21" fmla="*/ 0 h 854"/>
                    <a:gd name="T22" fmla="*/ 1 w 146"/>
                    <a:gd name="T23" fmla="*/ 0 h 854"/>
                    <a:gd name="T24" fmla="*/ 1 w 146"/>
                    <a:gd name="T25" fmla="*/ 0 h 854"/>
                    <a:gd name="T26" fmla="*/ 1 w 146"/>
                    <a:gd name="T27" fmla="*/ 0 h 854"/>
                    <a:gd name="T28" fmla="*/ 1 w 146"/>
                    <a:gd name="T29" fmla="*/ 0 h 854"/>
                    <a:gd name="T30" fmla="*/ 1 w 146"/>
                    <a:gd name="T31" fmla="*/ 0 h 854"/>
                    <a:gd name="T32" fmla="*/ 1 w 146"/>
                    <a:gd name="T33" fmla="*/ 0 h 854"/>
                    <a:gd name="T34" fmla="*/ 1 w 146"/>
                    <a:gd name="T35" fmla="*/ 0 h 854"/>
                    <a:gd name="T36" fmla="*/ 1 w 146"/>
                    <a:gd name="T37" fmla="*/ 0 h 854"/>
                    <a:gd name="T38" fmla="*/ 1 w 146"/>
                    <a:gd name="T39" fmla="*/ 0 h 854"/>
                    <a:gd name="T40" fmla="*/ 1 w 146"/>
                    <a:gd name="T41" fmla="*/ 0 h 854"/>
                    <a:gd name="T42" fmla="*/ 1 w 146"/>
                    <a:gd name="T43" fmla="*/ 0 h 854"/>
                    <a:gd name="T44" fmla="*/ 1 w 146"/>
                    <a:gd name="T45" fmla="*/ 0 h 854"/>
                    <a:gd name="T46" fmla="*/ 1 w 146"/>
                    <a:gd name="T47" fmla="*/ 0 h 854"/>
                    <a:gd name="T48" fmla="*/ 1 w 146"/>
                    <a:gd name="T49" fmla="*/ 0 h 854"/>
                    <a:gd name="T50" fmla="*/ 1 w 146"/>
                    <a:gd name="T51" fmla="*/ 0 h 854"/>
                    <a:gd name="T52" fmla="*/ 1 w 146"/>
                    <a:gd name="T53" fmla="*/ 0 h 854"/>
                    <a:gd name="T54" fmla="*/ 1 w 146"/>
                    <a:gd name="T55" fmla="*/ 0 h 854"/>
                    <a:gd name="T56" fmla="*/ 1 w 146"/>
                    <a:gd name="T57" fmla="*/ 0 h 854"/>
                    <a:gd name="T58" fmla="*/ 1 w 146"/>
                    <a:gd name="T59" fmla="*/ 0 h 854"/>
                    <a:gd name="T60" fmla="*/ 1 w 146"/>
                    <a:gd name="T61" fmla="*/ 0 h 854"/>
                    <a:gd name="T62" fmla="*/ 1 w 146"/>
                    <a:gd name="T63" fmla="*/ 0 h 854"/>
                    <a:gd name="T64" fmla="*/ 1 w 146"/>
                    <a:gd name="T65" fmla="*/ 0 h 854"/>
                    <a:gd name="T66" fmla="*/ 1 w 146"/>
                    <a:gd name="T67" fmla="*/ 0 h 854"/>
                    <a:gd name="T68" fmla="*/ 1 w 146"/>
                    <a:gd name="T69" fmla="*/ 0 h 854"/>
                    <a:gd name="T70" fmla="*/ 1 w 146"/>
                    <a:gd name="T71" fmla="*/ 0 h 854"/>
                    <a:gd name="T72" fmla="*/ 0 w 146"/>
                    <a:gd name="T73" fmla="*/ 0 h 854"/>
                    <a:gd name="T74" fmla="*/ 0 w 146"/>
                    <a:gd name="T75" fmla="*/ 0 h 854"/>
                    <a:gd name="T76" fmla="*/ 0 w 146"/>
                    <a:gd name="T77" fmla="*/ 0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854"/>
                    <a:gd name="T119" fmla="*/ 146 w 146"/>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854">
                      <a:moveTo>
                        <a:pt x="0" y="1"/>
                      </a:moveTo>
                      <a:lnTo>
                        <a:pt x="8" y="10"/>
                      </a:lnTo>
                      <a:lnTo>
                        <a:pt x="15" y="19"/>
                      </a:lnTo>
                      <a:lnTo>
                        <a:pt x="21" y="30"/>
                      </a:lnTo>
                      <a:lnTo>
                        <a:pt x="27" y="40"/>
                      </a:lnTo>
                      <a:lnTo>
                        <a:pt x="31" y="51"/>
                      </a:lnTo>
                      <a:lnTo>
                        <a:pt x="36" y="63"/>
                      </a:lnTo>
                      <a:lnTo>
                        <a:pt x="40" y="74"/>
                      </a:lnTo>
                      <a:lnTo>
                        <a:pt x="44" y="86"/>
                      </a:lnTo>
                      <a:lnTo>
                        <a:pt x="50" y="101"/>
                      </a:lnTo>
                      <a:lnTo>
                        <a:pt x="55" y="116"/>
                      </a:lnTo>
                      <a:lnTo>
                        <a:pt x="61" y="130"/>
                      </a:lnTo>
                      <a:lnTo>
                        <a:pt x="67" y="145"/>
                      </a:lnTo>
                      <a:lnTo>
                        <a:pt x="73" y="159"/>
                      </a:lnTo>
                      <a:lnTo>
                        <a:pt x="78" y="174"/>
                      </a:lnTo>
                      <a:lnTo>
                        <a:pt x="83" y="189"/>
                      </a:lnTo>
                      <a:lnTo>
                        <a:pt x="87" y="205"/>
                      </a:lnTo>
                      <a:lnTo>
                        <a:pt x="96" y="255"/>
                      </a:lnTo>
                      <a:lnTo>
                        <a:pt x="105" y="305"/>
                      </a:lnTo>
                      <a:lnTo>
                        <a:pt x="112" y="356"/>
                      </a:lnTo>
                      <a:lnTo>
                        <a:pt x="120" y="406"/>
                      </a:lnTo>
                      <a:lnTo>
                        <a:pt x="128" y="467"/>
                      </a:lnTo>
                      <a:lnTo>
                        <a:pt x="131" y="530"/>
                      </a:lnTo>
                      <a:lnTo>
                        <a:pt x="129" y="592"/>
                      </a:lnTo>
                      <a:lnTo>
                        <a:pt x="118" y="652"/>
                      </a:lnTo>
                      <a:lnTo>
                        <a:pt x="110" y="677"/>
                      </a:lnTo>
                      <a:lnTo>
                        <a:pt x="101" y="701"/>
                      </a:lnTo>
                      <a:lnTo>
                        <a:pt x="93" y="726"/>
                      </a:lnTo>
                      <a:lnTo>
                        <a:pt x="85" y="750"/>
                      </a:lnTo>
                      <a:lnTo>
                        <a:pt x="77" y="775"/>
                      </a:lnTo>
                      <a:lnTo>
                        <a:pt x="69" y="799"/>
                      </a:lnTo>
                      <a:lnTo>
                        <a:pt x="61" y="824"/>
                      </a:lnTo>
                      <a:lnTo>
                        <a:pt x="54" y="849"/>
                      </a:lnTo>
                      <a:lnTo>
                        <a:pt x="54" y="852"/>
                      </a:lnTo>
                      <a:lnTo>
                        <a:pt x="57" y="854"/>
                      </a:lnTo>
                      <a:lnTo>
                        <a:pt x="60" y="852"/>
                      </a:lnTo>
                      <a:lnTo>
                        <a:pt x="61" y="850"/>
                      </a:lnTo>
                      <a:lnTo>
                        <a:pt x="72" y="821"/>
                      </a:lnTo>
                      <a:lnTo>
                        <a:pt x="82" y="792"/>
                      </a:lnTo>
                      <a:lnTo>
                        <a:pt x="92" y="764"/>
                      </a:lnTo>
                      <a:lnTo>
                        <a:pt x="103" y="735"/>
                      </a:lnTo>
                      <a:lnTo>
                        <a:pt x="113" y="706"/>
                      </a:lnTo>
                      <a:lnTo>
                        <a:pt x="123" y="678"/>
                      </a:lnTo>
                      <a:lnTo>
                        <a:pt x="131" y="648"/>
                      </a:lnTo>
                      <a:lnTo>
                        <a:pt x="139" y="620"/>
                      </a:lnTo>
                      <a:lnTo>
                        <a:pt x="146" y="569"/>
                      </a:lnTo>
                      <a:lnTo>
                        <a:pt x="146" y="517"/>
                      </a:lnTo>
                      <a:lnTo>
                        <a:pt x="142" y="465"/>
                      </a:lnTo>
                      <a:lnTo>
                        <a:pt x="136" y="414"/>
                      </a:lnTo>
                      <a:lnTo>
                        <a:pt x="131" y="386"/>
                      </a:lnTo>
                      <a:lnTo>
                        <a:pt x="127" y="357"/>
                      </a:lnTo>
                      <a:lnTo>
                        <a:pt x="121" y="327"/>
                      </a:lnTo>
                      <a:lnTo>
                        <a:pt x="115" y="298"/>
                      </a:lnTo>
                      <a:lnTo>
                        <a:pt x="110" y="269"/>
                      </a:lnTo>
                      <a:lnTo>
                        <a:pt x="103" y="240"/>
                      </a:lnTo>
                      <a:lnTo>
                        <a:pt x="97" y="212"/>
                      </a:lnTo>
                      <a:lnTo>
                        <a:pt x="90" y="183"/>
                      </a:lnTo>
                      <a:lnTo>
                        <a:pt x="87" y="170"/>
                      </a:lnTo>
                      <a:lnTo>
                        <a:pt x="82" y="157"/>
                      </a:lnTo>
                      <a:lnTo>
                        <a:pt x="77" y="145"/>
                      </a:lnTo>
                      <a:lnTo>
                        <a:pt x="72" y="132"/>
                      </a:lnTo>
                      <a:lnTo>
                        <a:pt x="66" y="119"/>
                      </a:lnTo>
                      <a:lnTo>
                        <a:pt x="59" y="107"/>
                      </a:lnTo>
                      <a:lnTo>
                        <a:pt x="53" y="95"/>
                      </a:lnTo>
                      <a:lnTo>
                        <a:pt x="47" y="83"/>
                      </a:lnTo>
                      <a:lnTo>
                        <a:pt x="42" y="70"/>
                      </a:lnTo>
                      <a:lnTo>
                        <a:pt x="37" y="59"/>
                      </a:lnTo>
                      <a:lnTo>
                        <a:pt x="32" y="48"/>
                      </a:lnTo>
                      <a:lnTo>
                        <a:pt x="28" y="38"/>
                      </a:lnTo>
                      <a:lnTo>
                        <a:pt x="23" y="28"/>
                      </a:lnTo>
                      <a:lnTo>
                        <a:pt x="16" y="18"/>
                      </a:lnTo>
                      <a:lnTo>
                        <a:pt x="9" y="9"/>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0" name="Freeform 223"/>
                <p:cNvSpPr/>
                <p:nvPr/>
              </p:nvSpPr>
              <p:spPr bwMode="auto">
                <a:xfrm flipV="1">
                  <a:off x="3113" y="1823"/>
                  <a:ext cx="45" cy="15"/>
                </a:xfrm>
                <a:custGeom>
                  <a:avLst/>
                  <a:gdLst>
                    <a:gd name="T0" fmla="*/ 0 w 90"/>
                    <a:gd name="T1" fmla="*/ 0 h 49"/>
                    <a:gd name="T2" fmla="*/ 1 w 90"/>
                    <a:gd name="T3" fmla="*/ 0 h 49"/>
                    <a:gd name="T4" fmla="*/ 1 w 90"/>
                    <a:gd name="T5" fmla="*/ 0 h 49"/>
                    <a:gd name="T6" fmla="*/ 1 w 90"/>
                    <a:gd name="T7" fmla="*/ 0 h 49"/>
                    <a:gd name="T8" fmla="*/ 1 w 90"/>
                    <a:gd name="T9" fmla="*/ 0 h 49"/>
                    <a:gd name="T10" fmla="*/ 1 w 90"/>
                    <a:gd name="T11" fmla="*/ 0 h 49"/>
                    <a:gd name="T12" fmla="*/ 1 w 90"/>
                    <a:gd name="T13" fmla="*/ 0 h 49"/>
                    <a:gd name="T14" fmla="*/ 1 w 90"/>
                    <a:gd name="T15" fmla="*/ 0 h 49"/>
                    <a:gd name="T16" fmla="*/ 1 w 90"/>
                    <a:gd name="T17" fmla="*/ 0 h 49"/>
                    <a:gd name="T18" fmla="*/ 1 w 90"/>
                    <a:gd name="T19" fmla="*/ 0 h 49"/>
                    <a:gd name="T20" fmla="*/ 1 w 90"/>
                    <a:gd name="T21" fmla="*/ 0 h 49"/>
                    <a:gd name="T22" fmla="*/ 1 w 90"/>
                    <a:gd name="T23" fmla="*/ 0 h 49"/>
                    <a:gd name="T24" fmla="*/ 1 w 90"/>
                    <a:gd name="T25" fmla="*/ 0 h 49"/>
                    <a:gd name="T26" fmla="*/ 1 w 90"/>
                    <a:gd name="T27" fmla="*/ 0 h 49"/>
                    <a:gd name="T28" fmla="*/ 1 w 90"/>
                    <a:gd name="T29" fmla="*/ 0 h 49"/>
                    <a:gd name="T30" fmla="*/ 1 w 90"/>
                    <a:gd name="T31" fmla="*/ 0 h 49"/>
                    <a:gd name="T32" fmla="*/ 1 w 90"/>
                    <a:gd name="T33" fmla="*/ 0 h 49"/>
                    <a:gd name="T34" fmla="*/ 1 w 90"/>
                    <a:gd name="T35" fmla="*/ 0 h 49"/>
                    <a:gd name="T36" fmla="*/ 1 w 90"/>
                    <a:gd name="T37" fmla="*/ 0 h 49"/>
                    <a:gd name="T38" fmla="*/ 1 w 90"/>
                    <a:gd name="T39" fmla="*/ 0 h 49"/>
                    <a:gd name="T40" fmla="*/ 1 w 90"/>
                    <a:gd name="T41" fmla="*/ 0 h 49"/>
                    <a:gd name="T42" fmla="*/ 1 w 90"/>
                    <a:gd name="T43" fmla="*/ 0 h 49"/>
                    <a:gd name="T44" fmla="*/ 1 w 90"/>
                    <a:gd name="T45" fmla="*/ 0 h 49"/>
                    <a:gd name="T46" fmla="*/ 1 w 90"/>
                    <a:gd name="T47" fmla="*/ 0 h 49"/>
                    <a:gd name="T48" fmla="*/ 1 w 90"/>
                    <a:gd name="T49" fmla="*/ 0 h 49"/>
                    <a:gd name="T50" fmla="*/ 1 w 90"/>
                    <a:gd name="T51" fmla="*/ 0 h 49"/>
                    <a:gd name="T52" fmla="*/ 1 w 90"/>
                    <a:gd name="T53" fmla="*/ 0 h 49"/>
                    <a:gd name="T54" fmla="*/ 1 w 90"/>
                    <a:gd name="T55" fmla="*/ 0 h 49"/>
                    <a:gd name="T56" fmla="*/ 0 w 90"/>
                    <a:gd name="T57" fmla="*/ 0 h 49"/>
                    <a:gd name="T58" fmla="*/ 0 w 90"/>
                    <a:gd name="T59" fmla="*/ 0 h 49"/>
                    <a:gd name="T60" fmla="*/ 0 w 90"/>
                    <a:gd name="T61" fmla="*/ 0 h 49"/>
                    <a:gd name="T62" fmla="*/ 0 w 90"/>
                    <a:gd name="T63" fmla="*/ 0 h 49"/>
                    <a:gd name="T64" fmla="*/ 0 w 90"/>
                    <a:gd name="T65" fmla="*/ 0 h 49"/>
                    <a:gd name="T66" fmla="*/ 0 w 90"/>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49"/>
                    <a:gd name="T104" fmla="*/ 90 w 90"/>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49">
                      <a:moveTo>
                        <a:pt x="0" y="1"/>
                      </a:moveTo>
                      <a:lnTo>
                        <a:pt x="7" y="2"/>
                      </a:lnTo>
                      <a:lnTo>
                        <a:pt x="13" y="3"/>
                      </a:lnTo>
                      <a:lnTo>
                        <a:pt x="19" y="5"/>
                      </a:lnTo>
                      <a:lnTo>
                        <a:pt x="24" y="8"/>
                      </a:lnTo>
                      <a:lnTo>
                        <a:pt x="30" y="10"/>
                      </a:lnTo>
                      <a:lnTo>
                        <a:pt x="36" y="14"/>
                      </a:lnTo>
                      <a:lnTo>
                        <a:pt x="42" y="17"/>
                      </a:lnTo>
                      <a:lnTo>
                        <a:pt x="48" y="20"/>
                      </a:lnTo>
                      <a:lnTo>
                        <a:pt x="52" y="24"/>
                      </a:lnTo>
                      <a:lnTo>
                        <a:pt x="57" y="27"/>
                      </a:lnTo>
                      <a:lnTo>
                        <a:pt x="60" y="31"/>
                      </a:lnTo>
                      <a:lnTo>
                        <a:pt x="65" y="34"/>
                      </a:lnTo>
                      <a:lnTo>
                        <a:pt x="69" y="39"/>
                      </a:lnTo>
                      <a:lnTo>
                        <a:pt x="73" y="42"/>
                      </a:lnTo>
                      <a:lnTo>
                        <a:pt x="77" y="46"/>
                      </a:lnTo>
                      <a:lnTo>
                        <a:pt x="82" y="49"/>
                      </a:lnTo>
                      <a:lnTo>
                        <a:pt x="86" y="49"/>
                      </a:lnTo>
                      <a:lnTo>
                        <a:pt x="89" y="45"/>
                      </a:lnTo>
                      <a:lnTo>
                        <a:pt x="90" y="41"/>
                      </a:lnTo>
                      <a:lnTo>
                        <a:pt x="89" y="38"/>
                      </a:lnTo>
                      <a:lnTo>
                        <a:pt x="81" y="29"/>
                      </a:lnTo>
                      <a:lnTo>
                        <a:pt x="72" y="20"/>
                      </a:lnTo>
                      <a:lnTo>
                        <a:pt x="61" y="14"/>
                      </a:lnTo>
                      <a:lnTo>
                        <a:pt x="50" y="8"/>
                      </a:lnTo>
                      <a:lnTo>
                        <a:pt x="37" y="4"/>
                      </a:lnTo>
                      <a:lnTo>
                        <a:pt x="24" y="1"/>
                      </a:lnTo>
                      <a:lnTo>
                        <a:pt x="1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1" name="Freeform 224"/>
                <p:cNvSpPr/>
                <p:nvPr/>
              </p:nvSpPr>
              <p:spPr bwMode="auto">
                <a:xfrm flipV="1">
                  <a:off x="2953" y="1892"/>
                  <a:ext cx="110" cy="42"/>
                </a:xfrm>
                <a:custGeom>
                  <a:avLst/>
                  <a:gdLst>
                    <a:gd name="T0" fmla="*/ 1 w 220"/>
                    <a:gd name="T1" fmla="*/ 0 h 141"/>
                    <a:gd name="T2" fmla="*/ 1 w 220"/>
                    <a:gd name="T3" fmla="*/ 0 h 141"/>
                    <a:gd name="T4" fmla="*/ 1 w 220"/>
                    <a:gd name="T5" fmla="*/ 0 h 141"/>
                    <a:gd name="T6" fmla="*/ 1 w 220"/>
                    <a:gd name="T7" fmla="*/ 0 h 141"/>
                    <a:gd name="T8" fmla="*/ 1 w 220"/>
                    <a:gd name="T9" fmla="*/ 0 h 141"/>
                    <a:gd name="T10" fmla="*/ 1 w 220"/>
                    <a:gd name="T11" fmla="*/ 0 h 141"/>
                    <a:gd name="T12" fmla="*/ 1 w 220"/>
                    <a:gd name="T13" fmla="*/ 0 h 141"/>
                    <a:gd name="T14" fmla="*/ 1 w 220"/>
                    <a:gd name="T15" fmla="*/ 0 h 141"/>
                    <a:gd name="T16" fmla="*/ 1 w 220"/>
                    <a:gd name="T17" fmla="*/ 0 h 141"/>
                    <a:gd name="T18" fmla="*/ 1 w 220"/>
                    <a:gd name="T19" fmla="*/ 0 h 141"/>
                    <a:gd name="T20" fmla="*/ 1 w 220"/>
                    <a:gd name="T21" fmla="*/ 0 h 141"/>
                    <a:gd name="T22" fmla="*/ 1 w 220"/>
                    <a:gd name="T23" fmla="*/ 0 h 141"/>
                    <a:gd name="T24" fmla="*/ 1 w 220"/>
                    <a:gd name="T25" fmla="*/ 0 h 141"/>
                    <a:gd name="T26" fmla="*/ 1 w 220"/>
                    <a:gd name="T27" fmla="*/ 0 h 141"/>
                    <a:gd name="T28" fmla="*/ 1 w 220"/>
                    <a:gd name="T29" fmla="*/ 0 h 141"/>
                    <a:gd name="T30" fmla="*/ 1 w 220"/>
                    <a:gd name="T31" fmla="*/ 0 h 141"/>
                    <a:gd name="T32" fmla="*/ 1 w 220"/>
                    <a:gd name="T33" fmla="*/ 0 h 141"/>
                    <a:gd name="T34" fmla="*/ 1 w 220"/>
                    <a:gd name="T35" fmla="*/ 0 h 141"/>
                    <a:gd name="T36" fmla="*/ 1 w 220"/>
                    <a:gd name="T37" fmla="*/ 0 h 141"/>
                    <a:gd name="T38" fmla="*/ 1 w 220"/>
                    <a:gd name="T39" fmla="*/ 0 h 141"/>
                    <a:gd name="T40" fmla="*/ 1 w 220"/>
                    <a:gd name="T41" fmla="*/ 0 h 141"/>
                    <a:gd name="T42" fmla="*/ 1 w 220"/>
                    <a:gd name="T43" fmla="*/ 0 h 141"/>
                    <a:gd name="T44" fmla="*/ 1 w 220"/>
                    <a:gd name="T45" fmla="*/ 0 h 141"/>
                    <a:gd name="T46" fmla="*/ 1 w 220"/>
                    <a:gd name="T47" fmla="*/ 0 h 141"/>
                    <a:gd name="T48" fmla="*/ 1 w 220"/>
                    <a:gd name="T49" fmla="*/ 0 h 141"/>
                    <a:gd name="T50" fmla="*/ 1 w 220"/>
                    <a:gd name="T51" fmla="*/ 0 h 141"/>
                    <a:gd name="T52" fmla="*/ 1 w 220"/>
                    <a:gd name="T53" fmla="*/ 0 h 141"/>
                    <a:gd name="T54" fmla="*/ 0 w 220"/>
                    <a:gd name="T55" fmla="*/ 0 h 141"/>
                    <a:gd name="T56" fmla="*/ 0 w 220"/>
                    <a:gd name="T57" fmla="*/ 0 h 141"/>
                    <a:gd name="T58" fmla="*/ 1 w 220"/>
                    <a:gd name="T59" fmla="*/ 0 h 141"/>
                    <a:gd name="T60" fmla="*/ 1 w 220"/>
                    <a:gd name="T61" fmla="*/ 0 h 141"/>
                    <a:gd name="T62" fmla="*/ 1 w 220"/>
                    <a:gd name="T63" fmla="*/ 0 h 141"/>
                    <a:gd name="T64" fmla="*/ 1 w 220"/>
                    <a:gd name="T65" fmla="*/ 0 h 141"/>
                    <a:gd name="T66" fmla="*/ 1 w 220"/>
                    <a:gd name="T67" fmla="*/ 0 h 141"/>
                    <a:gd name="T68" fmla="*/ 1 w 220"/>
                    <a:gd name="T69" fmla="*/ 0 h 141"/>
                    <a:gd name="T70" fmla="*/ 1 w 220"/>
                    <a:gd name="T71" fmla="*/ 0 h 141"/>
                    <a:gd name="T72" fmla="*/ 1 w 220"/>
                    <a:gd name="T73" fmla="*/ 0 h 141"/>
                    <a:gd name="T74" fmla="*/ 1 w 220"/>
                    <a:gd name="T75" fmla="*/ 0 h 141"/>
                    <a:gd name="T76" fmla="*/ 1 w 220"/>
                    <a:gd name="T77" fmla="*/ 0 h 141"/>
                    <a:gd name="T78" fmla="*/ 1 w 220"/>
                    <a:gd name="T79" fmla="*/ 0 h 141"/>
                    <a:gd name="T80" fmla="*/ 1 w 220"/>
                    <a:gd name="T81" fmla="*/ 0 h 141"/>
                    <a:gd name="T82" fmla="*/ 1 w 220"/>
                    <a:gd name="T83" fmla="*/ 0 h 141"/>
                    <a:gd name="T84" fmla="*/ 1 w 220"/>
                    <a:gd name="T85" fmla="*/ 0 h 141"/>
                    <a:gd name="T86" fmla="*/ 1 w 220"/>
                    <a:gd name="T87" fmla="*/ 0 h 141"/>
                    <a:gd name="T88" fmla="*/ 1 w 220"/>
                    <a:gd name="T89" fmla="*/ 0 h 141"/>
                    <a:gd name="T90" fmla="*/ 1 w 220"/>
                    <a:gd name="T91" fmla="*/ 0 h 141"/>
                    <a:gd name="T92" fmla="*/ 1 w 220"/>
                    <a:gd name="T93" fmla="*/ 0 h 141"/>
                    <a:gd name="T94" fmla="*/ 1 w 220"/>
                    <a:gd name="T95" fmla="*/ 0 h 141"/>
                    <a:gd name="T96" fmla="*/ 1 w 220"/>
                    <a:gd name="T97" fmla="*/ 0 h 141"/>
                    <a:gd name="T98" fmla="*/ 1 w 220"/>
                    <a:gd name="T99" fmla="*/ 0 h 141"/>
                    <a:gd name="T100" fmla="*/ 1 w 220"/>
                    <a:gd name="T101" fmla="*/ 0 h 141"/>
                    <a:gd name="T102" fmla="*/ 1 w 220"/>
                    <a:gd name="T103" fmla="*/ 0 h 141"/>
                    <a:gd name="T104" fmla="*/ 1 w 220"/>
                    <a:gd name="T105" fmla="*/ 0 h 141"/>
                    <a:gd name="T106" fmla="*/ 1 w 220"/>
                    <a:gd name="T107" fmla="*/ 0 h 141"/>
                    <a:gd name="T108" fmla="*/ 1 w 220"/>
                    <a:gd name="T109" fmla="*/ 0 h 141"/>
                    <a:gd name="T110" fmla="*/ 1 w 220"/>
                    <a:gd name="T111" fmla="*/ 0 h 141"/>
                    <a:gd name="T112" fmla="*/ 1 w 220"/>
                    <a:gd name="T113" fmla="*/ 0 h 141"/>
                    <a:gd name="T114" fmla="*/ 1 w 220"/>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0"/>
                    <a:gd name="T175" fmla="*/ 0 h 141"/>
                    <a:gd name="T176" fmla="*/ 220 w 220"/>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0" h="141">
                      <a:moveTo>
                        <a:pt x="220" y="140"/>
                      </a:moveTo>
                      <a:lnTo>
                        <a:pt x="213" y="126"/>
                      </a:lnTo>
                      <a:lnTo>
                        <a:pt x="206" y="113"/>
                      </a:lnTo>
                      <a:lnTo>
                        <a:pt x="199" y="100"/>
                      </a:lnTo>
                      <a:lnTo>
                        <a:pt x="192" y="86"/>
                      </a:lnTo>
                      <a:lnTo>
                        <a:pt x="184" y="73"/>
                      </a:lnTo>
                      <a:lnTo>
                        <a:pt x="174" y="62"/>
                      </a:lnTo>
                      <a:lnTo>
                        <a:pt x="160" y="50"/>
                      </a:lnTo>
                      <a:lnTo>
                        <a:pt x="143" y="41"/>
                      </a:lnTo>
                      <a:lnTo>
                        <a:pt x="135" y="39"/>
                      </a:lnTo>
                      <a:lnTo>
                        <a:pt x="127" y="36"/>
                      </a:lnTo>
                      <a:lnTo>
                        <a:pt x="119" y="36"/>
                      </a:lnTo>
                      <a:lnTo>
                        <a:pt x="110" y="36"/>
                      </a:lnTo>
                      <a:lnTo>
                        <a:pt x="100" y="36"/>
                      </a:lnTo>
                      <a:lnTo>
                        <a:pt x="91" y="38"/>
                      </a:lnTo>
                      <a:lnTo>
                        <a:pt x="83" y="39"/>
                      </a:lnTo>
                      <a:lnTo>
                        <a:pt x="75" y="40"/>
                      </a:lnTo>
                      <a:lnTo>
                        <a:pt x="66" y="39"/>
                      </a:lnTo>
                      <a:lnTo>
                        <a:pt x="55" y="36"/>
                      </a:lnTo>
                      <a:lnTo>
                        <a:pt x="45" y="33"/>
                      </a:lnTo>
                      <a:lnTo>
                        <a:pt x="36" y="27"/>
                      </a:lnTo>
                      <a:lnTo>
                        <a:pt x="27" y="21"/>
                      </a:lnTo>
                      <a:lnTo>
                        <a:pt x="17" y="15"/>
                      </a:lnTo>
                      <a:lnTo>
                        <a:pt x="10" y="8"/>
                      </a:lnTo>
                      <a:lnTo>
                        <a:pt x="5" y="1"/>
                      </a:lnTo>
                      <a:lnTo>
                        <a:pt x="4" y="0"/>
                      </a:lnTo>
                      <a:lnTo>
                        <a:pt x="1" y="1"/>
                      </a:lnTo>
                      <a:lnTo>
                        <a:pt x="0" y="3"/>
                      </a:lnTo>
                      <a:lnTo>
                        <a:pt x="0" y="4"/>
                      </a:lnTo>
                      <a:lnTo>
                        <a:pt x="6" y="17"/>
                      </a:lnTo>
                      <a:lnTo>
                        <a:pt x="14" y="28"/>
                      </a:lnTo>
                      <a:lnTo>
                        <a:pt x="23" y="38"/>
                      </a:lnTo>
                      <a:lnTo>
                        <a:pt x="34" y="46"/>
                      </a:lnTo>
                      <a:lnTo>
                        <a:pt x="44" y="53"/>
                      </a:lnTo>
                      <a:lnTo>
                        <a:pt x="57" y="57"/>
                      </a:lnTo>
                      <a:lnTo>
                        <a:pt x="69" y="61"/>
                      </a:lnTo>
                      <a:lnTo>
                        <a:pt x="83" y="61"/>
                      </a:lnTo>
                      <a:lnTo>
                        <a:pt x="96" y="60"/>
                      </a:lnTo>
                      <a:lnTo>
                        <a:pt x="108" y="56"/>
                      </a:lnTo>
                      <a:lnTo>
                        <a:pt x="120" y="54"/>
                      </a:lnTo>
                      <a:lnTo>
                        <a:pt x="131" y="53"/>
                      </a:lnTo>
                      <a:lnTo>
                        <a:pt x="142" y="53"/>
                      </a:lnTo>
                      <a:lnTo>
                        <a:pt x="152" y="55"/>
                      </a:lnTo>
                      <a:lnTo>
                        <a:pt x="164" y="61"/>
                      </a:lnTo>
                      <a:lnTo>
                        <a:pt x="175" y="70"/>
                      </a:lnTo>
                      <a:lnTo>
                        <a:pt x="182" y="78"/>
                      </a:lnTo>
                      <a:lnTo>
                        <a:pt x="187" y="86"/>
                      </a:lnTo>
                      <a:lnTo>
                        <a:pt x="192" y="95"/>
                      </a:lnTo>
                      <a:lnTo>
                        <a:pt x="197" y="106"/>
                      </a:lnTo>
                      <a:lnTo>
                        <a:pt x="202" y="115"/>
                      </a:lnTo>
                      <a:lnTo>
                        <a:pt x="207" y="124"/>
                      </a:lnTo>
                      <a:lnTo>
                        <a:pt x="213" y="133"/>
                      </a:lnTo>
                      <a:lnTo>
                        <a:pt x="220" y="141"/>
                      </a:lnTo>
                      <a:lnTo>
                        <a:pt x="220" y="1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2" name="Freeform 225"/>
                <p:cNvSpPr/>
                <p:nvPr/>
              </p:nvSpPr>
              <p:spPr bwMode="auto">
                <a:xfrm flipV="1">
                  <a:off x="2979" y="1892"/>
                  <a:ext cx="61" cy="23"/>
                </a:xfrm>
                <a:custGeom>
                  <a:avLst/>
                  <a:gdLst>
                    <a:gd name="T0" fmla="*/ 1 w 122"/>
                    <a:gd name="T1" fmla="*/ 0 h 75"/>
                    <a:gd name="T2" fmla="*/ 0 w 122"/>
                    <a:gd name="T3" fmla="*/ 0 h 75"/>
                    <a:gd name="T4" fmla="*/ 0 w 122"/>
                    <a:gd name="T5" fmla="*/ 0 h 75"/>
                    <a:gd name="T6" fmla="*/ 1 w 122"/>
                    <a:gd name="T7" fmla="*/ 0 h 75"/>
                    <a:gd name="T8" fmla="*/ 1 w 122"/>
                    <a:gd name="T9" fmla="*/ 0 h 75"/>
                    <a:gd name="T10" fmla="*/ 1 w 122"/>
                    <a:gd name="T11" fmla="*/ 0 h 75"/>
                    <a:gd name="T12" fmla="*/ 1 w 122"/>
                    <a:gd name="T13" fmla="*/ 0 h 75"/>
                    <a:gd name="T14" fmla="*/ 1 w 122"/>
                    <a:gd name="T15" fmla="*/ 0 h 75"/>
                    <a:gd name="T16" fmla="*/ 1 w 122"/>
                    <a:gd name="T17" fmla="*/ 0 h 75"/>
                    <a:gd name="T18" fmla="*/ 1 w 122"/>
                    <a:gd name="T19" fmla="*/ 0 h 75"/>
                    <a:gd name="T20" fmla="*/ 1 w 122"/>
                    <a:gd name="T21" fmla="*/ 0 h 75"/>
                    <a:gd name="T22" fmla="*/ 1 w 122"/>
                    <a:gd name="T23" fmla="*/ 0 h 75"/>
                    <a:gd name="T24" fmla="*/ 1 w 122"/>
                    <a:gd name="T25" fmla="*/ 0 h 75"/>
                    <a:gd name="T26" fmla="*/ 1 w 122"/>
                    <a:gd name="T27" fmla="*/ 0 h 75"/>
                    <a:gd name="T28" fmla="*/ 1 w 122"/>
                    <a:gd name="T29" fmla="*/ 0 h 75"/>
                    <a:gd name="T30" fmla="*/ 1 w 122"/>
                    <a:gd name="T31" fmla="*/ 0 h 75"/>
                    <a:gd name="T32" fmla="*/ 1 w 122"/>
                    <a:gd name="T33" fmla="*/ 0 h 75"/>
                    <a:gd name="T34" fmla="*/ 1 w 122"/>
                    <a:gd name="T35" fmla="*/ 0 h 75"/>
                    <a:gd name="T36" fmla="*/ 1 w 122"/>
                    <a:gd name="T37" fmla="*/ 0 h 75"/>
                    <a:gd name="T38" fmla="*/ 1 w 122"/>
                    <a:gd name="T39" fmla="*/ 0 h 75"/>
                    <a:gd name="T40" fmla="*/ 1 w 122"/>
                    <a:gd name="T41" fmla="*/ 0 h 75"/>
                    <a:gd name="T42" fmla="*/ 1 w 122"/>
                    <a:gd name="T43" fmla="*/ 0 h 75"/>
                    <a:gd name="T44" fmla="*/ 1 w 122"/>
                    <a:gd name="T45" fmla="*/ 0 h 75"/>
                    <a:gd name="T46" fmla="*/ 1 w 122"/>
                    <a:gd name="T47" fmla="*/ 0 h 75"/>
                    <a:gd name="T48" fmla="*/ 1 w 122"/>
                    <a:gd name="T49" fmla="*/ 0 h 75"/>
                    <a:gd name="T50" fmla="*/ 1 w 122"/>
                    <a:gd name="T51" fmla="*/ 0 h 75"/>
                    <a:gd name="T52" fmla="*/ 1 w 122"/>
                    <a:gd name="T53" fmla="*/ 0 h 75"/>
                    <a:gd name="T54" fmla="*/ 1 w 122"/>
                    <a:gd name="T55" fmla="*/ 0 h 75"/>
                    <a:gd name="T56" fmla="*/ 1 w 122"/>
                    <a:gd name="T57" fmla="*/ 0 h 75"/>
                    <a:gd name="T58" fmla="*/ 1 w 122"/>
                    <a:gd name="T59" fmla="*/ 0 h 75"/>
                    <a:gd name="T60" fmla="*/ 1 w 122"/>
                    <a:gd name="T61" fmla="*/ 0 h 75"/>
                    <a:gd name="T62" fmla="*/ 1 w 122"/>
                    <a:gd name="T63" fmla="*/ 0 h 75"/>
                    <a:gd name="T64" fmla="*/ 1 w 122"/>
                    <a:gd name="T65" fmla="*/ 0 h 75"/>
                    <a:gd name="T66" fmla="*/ 1 w 122"/>
                    <a:gd name="T67" fmla="*/ 0 h 75"/>
                    <a:gd name="T68" fmla="*/ 1 w 122"/>
                    <a:gd name="T69" fmla="*/ 0 h 75"/>
                    <a:gd name="T70" fmla="*/ 1 w 122"/>
                    <a:gd name="T71" fmla="*/ 0 h 75"/>
                    <a:gd name="T72" fmla="*/ 1 w 122"/>
                    <a:gd name="T73" fmla="*/ 0 h 75"/>
                    <a:gd name="T74" fmla="*/ 1 w 122"/>
                    <a:gd name="T75" fmla="*/ 0 h 75"/>
                    <a:gd name="T76" fmla="*/ 1 w 122"/>
                    <a:gd name="T77" fmla="*/ 0 h 75"/>
                    <a:gd name="T78" fmla="*/ 1 w 122"/>
                    <a:gd name="T79" fmla="*/ 0 h 75"/>
                    <a:gd name="T80" fmla="*/ 1 w 122"/>
                    <a:gd name="T81" fmla="*/ 0 h 75"/>
                    <a:gd name="T82" fmla="*/ 1 w 12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75"/>
                    <a:gd name="T128" fmla="*/ 122 w 12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75">
                      <a:moveTo>
                        <a:pt x="2" y="0"/>
                      </a:moveTo>
                      <a:lnTo>
                        <a:pt x="0" y="10"/>
                      </a:lnTo>
                      <a:lnTo>
                        <a:pt x="0" y="20"/>
                      </a:lnTo>
                      <a:lnTo>
                        <a:pt x="4" y="28"/>
                      </a:lnTo>
                      <a:lnTo>
                        <a:pt x="8" y="37"/>
                      </a:lnTo>
                      <a:lnTo>
                        <a:pt x="14" y="45"/>
                      </a:lnTo>
                      <a:lnTo>
                        <a:pt x="21" y="52"/>
                      </a:lnTo>
                      <a:lnTo>
                        <a:pt x="29" y="59"/>
                      </a:lnTo>
                      <a:lnTo>
                        <a:pt x="37" y="65"/>
                      </a:lnTo>
                      <a:lnTo>
                        <a:pt x="47" y="71"/>
                      </a:lnTo>
                      <a:lnTo>
                        <a:pt x="59" y="74"/>
                      </a:lnTo>
                      <a:lnTo>
                        <a:pt x="70" y="75"/>
                      </a:lnTo>
                      <a:lnTo>
                        <a:pt x="81" y="75"/>
                      </a:lnTo>
                      <a:lnTo>
                        <a:pt x="92" y="72"/>
                      </a:lnTo>
                      <a:lnTo>
                        <a:pt x="103" y="67"/>
                      </a:lnTo>
                      <a:lnTo>
                        <a:pt x="112" y="60"/>
                      </a:lnTo>
                      <a:lnTo>
                        <a:pt x="121" y="51"/>
                      </a:lnTo>
                      <a:lnTo>
                        <a:pt x="122" y="48"/>
                      </a:lnTo>
                      <a:lnTo>
                        <a:pt x="122" y="45"/>
                      </a:lnTo>
                      <a:lnTo>
                        <a:pt x="121" y="43"/>
                      </a:lnTo>
                      <a:lnTo>
                        <a:pt x="119" y="44"/>
                      </a:lnTo>
                      <a:lnTo>
                        <a:pt x="110" y="50"/>
                      </a:lnTo>
                      <a:lnTo>
                        <a:pt x="101" y="55"/>
                      </a:lnTo>
                      <a:lnTo>
                        <a:pt x="92" y="57"/>
                      </a:lnTo>
                      <a:lnTo>
                        <a:pt x="83" y="58"/>
                      </a:lnTo>
                      <a:lnTo>
                        <a:pt x="74" y="58"/>
                      </a:lnTo>
                      <a:lnTo>
                        <a:pt x="65" y="57"/>
                      </a:lnTo>
                      <a:lnTo>
                        <a:pt x="55" y="53"/>
                      </a:lnTo>
                      <a:lnTo>
                        <a:pt x="46" y="48"/>
                      </a:lnTo>
                      <a:lnTo>
                        <a:pt x="39" y="44"/>
                      </a:lnTo>
                      <a:lnTo>
                        <a:pt x="31" y="40"/>
                      </a:lnTo>
                      <a:lnTo>
                        <a:pt x="23" y="35"/>
                      </a:lnTo>
                      <a:lnTo>
                        <a:pt x="16" y="30"/>
                      </a:lnTo>
                      <a:lnTo>
                        <a:pt x="9" y="25"/>
                      </a:lnTo>
                      <a:lnTo>
                        <a:pt x="5" y="18"/>
                      </a:lnTo>
                      <a:lnTo>
                        <a:pt x="2"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3" name="Freeform 226"/>
                <p:cNvSpPr/>
                <p:nvPr/>
              </p:nvSpPr>
              <p:spPr bwMode="auto">
                <a:xfrm flipV="1">
                  <a:off x="2981" y="1898"/>
                  <a:ext cx="49" cy="21"/>
                </a:xfrm>
                <a:custGeom>
                  <a:avLst/>
                  <a:gdLst>
                    <a:gd name="T0" fmla="*/ 1 w 98"/>
                    <a:gd name="T1" fmla="*/ 0 h 70"/>
                    <a:gd name="T2" fmla="*/ 1 w 98"/>
                    <a:gd name="T3" fmla="*/ 0 h 70"/>
                    <a:gd name="T4" fmla="*/ 1 w 98"/>
                    <a:gd name="T5" fmla="*/ 0 h 70"/>
                    <a:gd name="T6" fmla="*/ 1 w 98"/>
                    <a:gd name="T7" fmla="*/ 0 h 70"/>
                    <a:gd name="T8" fmla="*/ 1 w 98"/>
                    <a:gd name="T9" fmla="*/ 0 h 70"/>
                    <a:gd name="T10" fmla="*/ 1 w 98"/>
                    <a:gd name="T11" fmla="*/ 0 h 70"/>
                    <a:gd name="T12" fmla="*/ 1 w 98"/>
                    <a:gd name="T13" fmla="*/ 0 h 70"/>
                    <a:gd name="T14" fmla="*/ 1 w 98"/>
                    <a:gd name="T15" fmla="*/ 0 h 70"/>
                    <a:gd name="T16" fmla="*/ 1 w 98"/>
                    <a:gd name="T17" fmla="*/ 0 h 70"/>
                    <a:gd name="T18" fmla="*/ 1 w 98"/>
                    <a:gd name="T19" fmla="*/ 0 h 70"/>
                    <a:gd name="T20" fmla="*/ 1 w 98"/>
                    <a:gd name="T21" fmla="*/ 0 h 70"/>
                    <a:gd name="T22" fmla="*/ 1 w 98"/>
                    <a:gd name="T23" fmla="*/ 0 h 70"/>
                    <a:gd name="T24" fmla="*/ 1 w 98"/>
                    <a:gd name="T25" fmla="*/ 0 h 70"/>
                    <a:gd name="T26" fmla="*/ 1 w 98"/>
                    <a:gd name="T27" fmla="*/ 0 h 70"/>
                    <a:gd name="T28" fmla="*/ 1 w 98"/>
                    <a:gd name="T29" fmla="*/ 0 h 70"/>
                    <a:gd name="T30" fmla="*/ 1 w 98"/>
                    <a:gd name="T31" fmla="*/ 0 h 70"/>
                    <a:gd name="T32" fmla="*/ 1 w 98"/>
                    <a:gd name="T33" fmla="*/ 0 h 70"/>
                    <a:gd name="T34" fmla="*/ 1 w 98"/>
                    <a:gd name="T35" fmla="*/ 0 h 70"/>
                    <a:gd name="T36" fmla="*/ 1 w 98"/>
                    <a:gd name="T37" fmla="*/ 0 h 70"/>
                    <a:gd name="T38" fmla="*/ 1 w 98"/>
                    <a:gd name="T39" fmla="*/ 0 h 70"/>
                    <a:gd name="T40" fmla="*/ 1 w 98"/>
                    <a:gd name="T41" fmla="*/ 0 h 70"/>
                    <a:gd name="T42" fmla="*/ 1 w 98"/>
                    <a:gd name="T43" fmla="*/ 0 h 70"/>
                    <a:gd name="T44" fmla="*/ 1 w 98"/>
                    <a:gd name="T45" fmla="*/ 0 h 70"/>
                    <a:gd name="T46" fmla="*/ 1 w 98"/>
                    <a:gd name="T47" fmla="*/ 0 h 70"/>
                    <a:gd name="T48" fmla="*/ 1 w 98"/>
                    <a:gd name="T49" fmla="*/ 0 h 70"/>
                    <a:gd name="T50" fmla="*/ 0 w 98"/>
                    <a:gd name="T51" fmla="*/ 0 h 70"/>
                    <a:gd name="T52" fmla="*/ 0 w 98"/>
                    <a:gd name="T53" fmla="*/ 0 h 70"/>
                    <a:gd name="T54" fmla="*/ 1 w 98"/>
                    <a:gd name="T55" fmla="*/ 0 h 70"/>
                    <a:gd name="T56" fmla="*/ 1 w 98"/>
                    <a:gd name="T57" fmla="*/ 0 h 70"/>
                    <a:gd name="T58" fmla="*/ 1 w 98"/>
                    <a:gd name="T59" fmla="*/ 0 h 70"/>
                    <a:gd name="T60" fmla="*/ 1 w 98"/>
                    <a:gd name="T61" fmla="*/ 0 h 70"/>
                    <a:gd name="T62" fmla="*/ 1 w 98"/>
                    <a:gd name="T63" fmla="*/ 0 h 70"/>
                    <a:gd name="T64" fmla="*/ 1 w 98"/>
                    <a:gd name="T65" fmla="*/ 0 h 70"/>
                    <a:gd name="T66" fmla="*/ 1 w 98"/>
                    <a:gd name="T67" fmla="*/ 0 h 70"/>
                    <a:gd name="T68" fmla="*/ 1 w 98"/>
                    <a:gd name="T69" fmla="*/ 0 h 70"/>
                    <a:gd name="T70" fmla="*/ 1 w 98"/>
                    <a:gd name="T71" fmla="*/ 0 h 70"/>
                    <a:gd name="T72" fmla="*/ 1 w 98"/>
                    <a:gd name="T73" fmla="*/ 0 h 70"/>
                    <a:gd name="T74" fmla="*/ 1 w 98"/>
                    <a:gd name="T75" fmla="*/ 0 h 70"/>
                    <a:gd name="T76" fmla="*/ 1 w 98"/>
                    <a:gd name="T77" fmla="*/ 0 h 70"/>
                    <a:gd name="T78" fmla="*/ 1 w 98"/>
                    <a:gd name="T79" fmla="*/ 0 h 70"/>
                    <a:gd name="T80" fmla="*/ 1 w 98"/>
                    <a:gd name="T81" fmla="*/ 0 h 70"/>
                    <a:gd name="T82" fmla="*/ 1 w 98"/>
                    <a:gd name="T83" fmla="*/ 0 h 70"/>
                    <a:gd name="T84" fmla="*/ 1 w 98"/>
                    <a:gd name="T85" fmla="*/ 0 h 70"/>
                    <a:gd name="T86" fmla="*/ 1 w 98"/>
                    <a:gd name="T87" fmla="*/ 0 h 70"/>
                    <a:gd name="T88" fmla="*/ 1 w 98"/>
                    <a:gd name="T89" fmla="*/ 0 h 70"/>
                    <a:gd name="T90" fmla="*/ 1 w 98"/>
                    <a:gd name="T91" fmla="*/ 0 h 70"/>
                    <a:gd name="T92" fmla="*/ 1 w 98"/>
                    <a:gd name="T93" fmla="*/ 0 h 70"/>
                    <a:gd name="T94" fmla="*/ 1 w 98"/>
                    <a:gd name="T95" fmla="*/ 0 h 70"/>
                    <a:gd name="T96" fmla="*/ 1 w 98"/>
                    <a:gd name="T97" fmla="*/ 0 h 70"/>
                    <a:gd name="T98" fmla="*/ 1 w 98"/>
                    <a:gd name="T99" fmla="*/ 0 h 70"/>
                    <a:gd name="T100" fmla="*/ 1 w 98"/>
                    <a:gd name="T101" fmla="*/ 0 h 70"/>
                    <a:gd name="T102" fmla="*/ 1 w 98"/>
                    <a:gd name="T103" fmla="*/ 0 h 70"/>
                    <a:gd name="T104" fmla="*/ 1 w 98"/>
                    <a:gd name="T105" fmla="*/ 0 h 70"/>
                    <a:gd name="T106" fmla="*/ 1 w 98"/>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70"/>
                    <a:gd name="T164" fmla="*/ 98 w 98"/>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70">
                      <a:moveTo>
                        <a:pt x="56" y="3"/>
                      </a:moveTo>
                      <a:lnTo>
                        <a:pt x="67" y="5"/>
                      </a:lnTo>
                      <a:lnTo>
                        <a:pt x="75" y="9"/>
                      </a:lnTo>
                      <a:lnTo>
                        <a:pt x="83" y="15"/>
                      </a:lnTo>
                      <a:lnTo>
                        <a:pt x="88" y="23"/>
                      </a:lnTo>
                      <a:lnTo>
                        <a:pt x="92" y="31"/>
                      </a:lnTo>
                      <a:lnTo>
                        <a:pt x="91" y="38"/>
                      </a:lnTo>
                      <a:lnTo>
                        <a:pt x="88" y="43"/>
                      </a:lnTo>
                      <a:lnTo>
                        <a:pt x="83" y="47"/>
                      </a:lnTo>
                      <a:lnTo>
                        <a:pt x="76" y="50"/>
                      </a:lnTo>
                      <a:lnTo>
                        <a:pt x="69" y="51"/>
                      </a:lnTo>
                      <a:lnTo>
                        <a:pt x="61" y="51"/>
                      </a:lnTo>
                      <a:lnTo>
                        <a:pt x="55" y="51"/>
                      </a:lnTo>
                      <a:lnTo>
                        <a:pt x="46" y="49"/>
                      </a:lnTo>
                      <a:lnTo>
                        <a:pt x="37" y="45"/>
                      </a:lnTo>
                      <a:lnTo>
                        <a:pt x="29" y="38"/>
                      </a:lnTo>
                      <a:lnTo>
                        <a:pt x="22" y="31"/>
                      </a:lnTo>
                      <a:lnTo>
                        <a:pt x="19" y="24"/>
                      </a:lnTo>
                      <a:lnTo>
                        <a:pt x="18" y="17"/>
                      </a:lnTo>
                      <a:lnTo>
                        <a:pt x="17" y="9"/>
                      </a:lnTo>
                      <a:lnTo>
                        <a:pt x="14" y="2"/>
                      </a:lnTo>
                      <a:lnTo>
                        <a:pt x="11" y="0"/>
                      </a:lnTo>
                      <a:lnTo>
                        <a:pt x="8" y="0"/>
                      </a:lnTo>
                      <a:lnTo>
                        <a:pt x="5" y="3"/>
                      </a:lnTo>
                      <a:lnTo>
                        <a:pt x="3" y="5"/>
                      </a:lnTo>
                      <a:lnTo>
                        <a:pt x="0" y="20"/>
                      </a:lnTo>
                      <a:lnTo>
                        <a:pt x="0" y="34"/>
                      </a:lnTo>
                      <a:lnTo>
                        <a:pt x="4" y="48"/>
                      </a:lnTo>
                      <a:lnTo>
                        <a:pt x="15" y="58"/>
                      </a:lnTo>
                      <a:lnTo>
                        <a:pt x="22" y="62"/>
                      </a:lnTo>
                      <a:lnTo>
                        <a:pt x="30" y="65"/>
                      </a:lnTo>
                      <a:lnTo>
                        <a:pt x="37" y="69"/>
                      </a:lnTo>
                      <a:lnTo>
                        <a:pt x="46" y="70"/>
                      </a:lnTo>
                      <a:lnTo>
                        <a:pt x="54" y="70"/>
                      </a:lnTo>
                      <a:lnTo>
                        <a:pt x="62" y="70"/>
                      </a:lnTo>
                      <a:lnTo>
                        <a:pt x="70" y="68"/>
                      </a:lnTo>
                      <a:lnTo>
                        <a:pt x="77" y="64"/>
                      </a:lnTo>
                      <a:lnTo>
                        <a:pt x="86" y="56"/>
                      </a:lnTo>
                      <a:lnTo>
                        <a:pt x="93" y="48"/>
                      </a:lnTo>
                      <a:lnTo>
                        <a:pt x="98" y="38"/>
                      </a:lnTo>
                      <a:lnTo>
                        <a:pt x="98" y="26"/>
                      </a:lnTo>
                      <a:lnTo>
                        <a:pt x="95" y="19"/>
                      </a:lnTo>
                      <a:lnTo>
                        <a:pt x="92" y="13"/>
                      </a:lnTo>
                      <a:lnTo>
                        <a:pt x="87" y="9"/>
                      </a:lnTo>
                      <a:lnTo>
                        <a:pt x="81" y="7"/>
                      </a:lnTo>
                      <a:lnTo>
                        <a:pt x="76" y="4"/>
                      </a:lnTo>
                      <a:lnTo>
                        <a:pt x="69" y="3"/>
                      </a:lnTo>
                      <a:lnTo>
                        <a:pt x="62" y="2"/>
                      </a:lnTo>
                      <a:lnTo>
                        <a:pt x="56" y="2"/>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4" name="Freeform 227"/>
                <p:cNvSpPr/>
                <p:nvPr/>
              </p:nvSpPr>
              <p:spPr bwMode="auto">
                <a:xfrm flipV="1">
                  <a:off x="2988" y="1898"/>
                  <a:ext cx="29" cy="14"/>
                </a:xfrm>
                <a:custGeom>
                  <a:avLst/>
                  <a:gdLst>
                    <a:gd name="T0" fmla="*/ 0 w 59"/>
                    <a:gd name="T1" fmla="*/ 0 h 45"/>
                    <a:gd name="T2" fmla="*/ 0 w 59"/>
                    <a:gd name="T3" fmla="*/ 0 h 45"/>
                    <a:gd name="T4" fmla="*/ 0 w 59"/>
                    <a:gd name="T5" fmla="*/ 0 h 45"/>
                    <a:gd name="T6" fmla="*/ 0 w 59"/>
                    <a:gd name="T7" fmla="*/ 0 h 45"/>
                    <a:gd name="T8" fmla="*/ 0 w 59"/>
                    <a:gd name="T9" fmla="*/ 0 h 45"/>
                    <a:gd name="T10" fmla="*/ 0 w 59"/>
                    <a:gd name="T11" fmla="*/ 0 h 45"/>
                    <a:gd name="T12" fmla="*/ 0 w 59"/>
                    <a:gd name="T13" fmla="*/ 0 h 45"/>
                    <a:gd name="T14" fmla="*/ 0 w 59"/>
                    <a:gd name="T15" fmla="*/ 0 h 45"/>
                    <a:gd name="T16" fmla="*/ 0 w 59"/>
                    <a:gd name="T17" fmla="*/ 0 h 45"/>
                    <a:gd name="T18" fmla="*/ 0 w 59"/>
                    <a:gd name="T19" fmla="*/ 0 h 45"/>
                    <a:gd name="T20" fmla="*/ 0 w 59"/>
                    <a:gd name="T21" fmla="*/ 0 h 45"/>
                    <a:gd name="T22" fmla="*/ 0 w 59"/>
                    <a:gd name="T23" fmla="*/ 0 h 45"/>
                    <a:gd name="T24" fmla="*/ 0 w 59"/>
                    <a:gd name="T25" fmla="*/ 0 h 45"/>
                    <a:gd name="T26" fmla="*/ 0 w 59"/>
                    <a:gd name="T27" fmla="*/ 0 h 45"/>
                    <a:gd name="T28" fmla="*/ 0 w 59"/>
                    <a:gd name="T29" fmla="*/ 0 h 45"/>
                    <a:gd name="T30" fmla="*/ 0 w 59"/>
                    <a:gd name="T31" fmla="*/ 0 h 45"/>
                    <a:gd name="T32" fmla="*/ 0 w 59"/>
                    <a:gd name="T33" fmla="*/ 0 h 45"/>
                    <a:gd name="T34" fmla="*/ 0 w 59"/>
                    <a:gd name="T35" fmla="*/ 0 h 45"/>
                    <a:gd name="T36" fmla="*/ 0 w 59"/>
                    <a:gd name="T37" fmla="*/ 0 h 45"/>
                    <a:gd name="T38" fmla="*/ 0 w 59"/>
                    <a:gd name="T39" fmla="*/ 0 h 45"/>
                    <a:gd name="T40" fmla="*/ 0 w 59"/>
                    <a:gd name="T41" fmla="*/ 0 h 45"/>
                    <a:gd name="T42" fmla="*/ 0 w 59"/>
                    <a:gd name="T43" fmla="*/ 0 h 45"/>
                    <a:gd name="T44" fmla="*/ 0 w 59"/>
                    <a:gd name="T45" fmla="*/ 0 h 45"/>
                    <a:gd name="T46" fmla="*/ 0 w 59"/>
                    <a:gd name="T47" fmla="*/ 0 h 45"/>
                    <a:gd name="T48" fmla="*/ 0 w 59"/>
                    <a:gd name="T49" fmla="*/ 0 h 45"/>
                    <a:gd name="T50" fmla="*/ 0 w 59"/>
                    <a:gd name="T51" fmla="*/ 0 h 45"/>
                    <a:gd name="T52" fmla="*/ 0 w 59"/>
                    <a:gd name="T53" fmla="*/ 0 h 45"/>
                    <a:gd name="T54" fmla="*/ 0 w 59"/>
                    <a:gd name="T55" fmla="*/ 0 h 45"/>
                    <a:gd name="T56" fmla="*/ 0 w 59"/>
                    <a:gd name="T57" fmla="*/ 0 h 45"/>
                    <a:gd name="T58" fmla="*/ 0 w 59"/>
                    <a:gd name="T59" fmla="*/ 0 h 45"/>
                    <a:gd name="T60" fmla="*/ 0 w 59"/>
                    <a:gd name="T61" fmla="*/ 0 h 45"/>
                    <a:gd name="T62" fmla="*/ 0 w 59"/>
                    <a:gd name="T63" fmla="*/ 0 h 45"/>
                    <a:gd name="T64" fmla="*/ 0 w 59"/>
                    <a:gd name="T65" fmla="*/ 0 h 45"/>
                    <a:gd name="T66" fmla="*/ 0 w 59"/>
                    <a:gd name="T67" fmla="*/ 0 h 45"/>
                    <a:gd name="T68" fmla="*/ 0 w 59"/>
                    <a:gd name="T69" fmla="*/ 0 h 45"/>
                    <a:gd name="T70" fmla="*/ 0 w 59"/>
                    <a:gd name="T71" fmla="*/ 0 h 45"/>
                    <a:gd name="T72" fmla="*/ 0 w 59"/>
                    <a:gd name="T73" fmla="*/ 0 h 45"/>
                    <a:gd name="T74" fmla="*/ 0 w 59"/>
                    <a:gd name="T75" fmla="*/ 0 h 45"/>
                    <a:gd name="T76" fmla="*/ 0 w 59"/>
                    <a:gd name="T77" fmla="*/ 0 h 45"/>
                    <a:gd name="T78" fmla="*/ 0 w 59"/>
                    <a:gd name="T79" fmla="*/ 0 h 45"/>
                    <a:gd name="T80" fmla="*/ 0 w 59"/>
                    <a:gd name="T81" fmla="*/ 0 h 45"/>
                    <a:gd name="T82" fmla="*/ 0 w 59"/>
                    <a:gd name="T83" fmla="*/ 0 h 45"/>
                    <a:gd name="T84" fmla="*/ 0 w 59"/>
                    <a:gd name="T85" fmla="*/ 0 h 45"/>
                    <a:gd name="T86" fmla="*/ 0 w 59"/>
                    <a:gd name="T87" fmla="*/ 0 h 45"/>
                    <a:gd name="T88" fmla="*/ 0 w 59"/>
                    <a:gd name="T89" fmla="*/ 0 h 45"/>
                    <a:gd name="T90" fmla="*/ 0 w 59"/>
                    <a:gd name="T91" fmla="*/ 0 h 45"/>
                    <a:gd name="T92" fmla="*/ 0 w 59"/>
                    <a:gd name="T93" fmla="*/ 0 h 45"/>
                    <a:gd name="T94" fmla="*/ 0 w 59"/>
                    <a:gd name="T95" fmla="*/ 0 h 45"/>
                    <a:gd name="T96" fmla="*/ 0 w 59"/>
                    <a:gd name="T97" fmla="*/ 0 h 45"/>
                    <a:gd name="T98" fmla="*/ 0 w 59"/>
                    <a:gd name="T99" fmla="*/ 0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45"/>
                    <a:gd name="T152" fmla="*/ 59 w 59"/>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45">
                      <a:moveTo>
                        <a:pt x="55" y="0"/>
                      </a:moveTo>
                      <a:lnTo>
                        <a:pt x="56" y="3"/>
                      </a:lnTo>
                      <a:lnTo>
                        <a:pt x="56" y="7"/>
                      </a:lnTo>
                      <a:lnTo>
                        <a:pt x="53" y="9"/>
                      </a:lnTo>
                      <a:lnTo>
                        <a:pt x="50" y="10"/>
                      </a:lnTo>
                      <a:lnTo>
                        <a:pt x="45" y="10"/>
                      </a:lnTo>
                      <a:lnTo>
                        <a:pt x="41" y="10"/>
                      </a:lnTo>
                      <a:lnTo>
                        <a:pt x="35" y="10"/>
                      </a:lnTo>
                      <a:lnTo>
                        <a:pt x="31" y="10"/>
                      </a:lnTo>
                      <a:lnTo>
                        <a:pt x="30" y="10"/>
                      </a:lnTo>
                      <a:lnTo>
                        <a:pt x="28" y="9"/>
                      </a:lnTo>
                      <a:lnTo>
                        <a:pt x="27" y="8"/>
                      </a:lnTo>
                      <a:lnTo>
                        <a:pt x="25" y="7"/>
                      </a:lnTo>
                      <a:lnTo>
                        <a:pt x="23" y="7"/>
                      </a:lnTo>
                      <a:lnTo>
                        <a:pt x="22" y="7"/>
                      </a:lnTo>
                      <a:lnTo>
                        <a:pt x="21" y="7"/>
                      </a:lnTo>
                      <a:lnTo>
                        <a:pt x="22" y="7"/>
                      </a:lnTo>
                      <a:lnTo>
                        <a:pt x="23" y="7"/>
                      </a:lnTo>
                      <a:lnTo>
                        <a:pt x="22" y="7"/>
                      </a:lnTo>
                      <a:lnTo>
                        <a:pt x="21" y="7"/>
                      </a:lnTo>
                      <a:lnTo>
                        <a:pt x="20" y="6"/>
                      </a:lnTo>
                      <a:lnTo>
                        <a:pt x="19" y="6"/>
                      </a:lnTo>
                      <a:lnTo>
                        <a:pt x="17" y="6"/>
                      </a:lnTo>
                      <a:lnTo>
                        <a:pt x="15" y="6"/>
                      </a:lnTo>
                      <a:lnTo>
                        <a:pt x="13" y="7"/>
                      </a:lnTo>
                      <a:lnTo>
                        <a:pt x="12" y="8"/>
                      </a:lnTo>
                      <a:lnTo>
                        <a:pt x="13" y="7"/>
                      </a:lnTo>
                      <a:lnTo>
                        <a:pt x="6" y="14"/>
                      </a:lnTo>
                      <a:lnTo>
                        <a:pt x="2" y="22"/>
                      </a:lnTo>
                      <a:lnTo>
                        <a:pt x="0" y="32"/>
                      </a:lnTo>
                      <a:lnTo>
                        <a:pt x="5" y="41"/>
                      </a:lnTo>
                      <a:lnTo>
                        <a:pt x="11" y="44"/>
                      </a:lnTo>
                      <a:lnTo>
                        <a:pt x="17" y="45"/>
                      </a:lnTo>
                      <a:lnTo>
                        <a:pt x="23" y="44"/>
                      </a:lnTo>
                      <a:lnTo>
                        <a:pt x="29" y="41"/>
                      </a:lnTo>
                      <a:lnTo>
                        <a:pt x="35" y="39"/>
                      </a:lnTo>
                      <a:lnTo>
                        <a:pt x="41" y="36"/>
                      </a:lnTo>
                      <a:lnTo>
                        <a:pt x="46" y="32"/>
                      </a:lnTo>
                      <a:lnTo>
                        <a:pt x="51" y="27"/>
                      </a:lnTo>
                      <a:lnTo>
                        <a:pt x="56" y="21"/>
                      </a:lnTo>
                      <a:lnTo>
                        <a:pt x="59" y="14"/>
                      </a:lnTo>
                      <a:lnTo>
                        <a:pt x="59" y="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5" name="Freeform 228"/>
                <p:cNvSpPr/>
                <p:nvPr/>
              </p:nvSpPr>
              <p:spPr bwMode="auto">
                <a:xfrm flipV="1">
                  <a:off x="3146" y="1802"/>
                  <a:ext cx="9" cy="24"/>
                </a:xfrm>
                <a:custGeom>
                  <a:avLst/>
                  <a:gdLst>
                    <a:gd name="T0" fmla="*/ 0 w 19"/>
                    <a:gd name="T1" fmla="*/ 0 h 78"/>
                    <a:gd name="T2" fmla="*/ 0 w 19"/>
                    <a:gd name="T3" fmla="*/ 0 h 78"/>
                    <a:gd name="T4" fmla="*/ 0 w 19"/>
                    <a:gd name="T5" fmla="*/ 0 h 78"/>
                    <a:gd name="T6" fmla="*/ 0 w 19"/>
                    <a:gd name="T7" fmla="*/ 0 h 78"/>
                    <a:gd name="T8" fmla="*/ 0 w 19"/>
                    <a:gd name="T9" fmla="*/ 0 h 78"/>
                    <a:gd name="T10" fmla="*/ 0 w 19"/>
                    <a:gd name="T11" fmla="*/ 0 h 78"/>
                    <a:gd name="T12" fmla="*/ 0 w 19"/>
                    <a:gd name="T13" fmla="*/ 0 h 78"/>
                    <a:gd name="T14" fmla="*/ 0 w 19"/>
                    <a:gd name="T15" fmla="*/ 0 h 78"/>
                    <a:gd name="T16" fmla="*/ 0 w 19"/>
                    <a:gd name="T17" fmla="*/ 0 h 78"/>
                    <a:gd name="T18" fmla="*/ 0 w 19"/>
                    <a:gd name="T19" fmla="*/ 0 h 78"/>
                    <a:gd name="T20" fmla="*/ 0 w 19"/>
                    <a:gd name="T21" fmla="*/ 0 h 78"/>
                    <a:gd name="T22" fmla="*/ 0 w 19"/>
                    <a:gd name="T23" fmla="*/ 0 h 78"/>
                    <a:gd name="T24" fmla="*/ 0 w 19"/>
                    <a:gd name="T25" fmla="*/ 0 h 78"/>
                    <a:gd name="T26" fmla="*/ 0 w 19"/>
                    <a:gd name="T27" fmla="*/ 0 h 78"/>
                    <a:gd name="T28" fmla="*/ 0 w 19"/>
                    <a:gd name="T29" fmla="*/ 0 h 78"/>
                    <a:gd name="T30" fmla="*/ 0 w 19"/>
                    <a:gd name="T31" fmla="*/ 0 h 78"/>
                    <a:gd name="T32" fmla="*/ 0 w 19"/>
                    <a:gd name="T33" fmla="*/ 0 h 78"/>
                    <a:gd name="T34" fmla="*/ 0 w 1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8"/>
                    <a:gd name="T56" fmla="*/ 19 w 1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8">
                      <a:moveTo>
                        <a:pt x="19" y="2"/>
                      </a:moveTo>
                      <a:lnTo>
                        <a:pt x="16" y="20"/>
                      </a:lnTo>
                      <a:lnTo>
                        <a:pt x="13" y="38"/>
                      </a:lnTo>
                      <a:lnTo>
                        <a:pt x="7" y="57"/>
                      </a:lnTo>
                      <a:lnTo>
                        <a:pt x="0" y="75"/>
                      </a:lnTo>
                      <a:lnTo>
                        <a:pt x="0" y="78"/>
                      </a:lnTo>
                      <a:lnTo>
                        <a:pt x="1" y="78"/>
                      </a:lnTo>
                      <a:lnTo>
                        <a:pt x="2" y="78"/>
                      </a:lnTo>
                      <a:lnTo>
                        <a:pt x="5" y="76"/>
                      </a:lnTo>
                      <a:lnTo>
                        <a:pt x="12" y="58"/>
                      </a:lnTo>
                      <a:lnTo>
                        <a:pt x="16" y="40"/>
                      </a:lnTo>
                      <a:lnTo>
                        <a:pt x="19" y="20"/>
                      </a:lnTo>
                      <a:lnTo>
                        <a:pt x="19" y="0"/>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6" name="Freeform 229"/>
                <p:cNvSpPr/>
                <p:nvPr/>
              </p:nvSpPr>
              <p:spPr bwMode="auto">
                <a:xfrm flipV="1">
                  <a:off x="3155" y="1822"/>
                  <a:ext cx="16" cy="17"/>
                </a:xfrm>
                <a:custGeom>
                  <a:avLst/>
                  <a:gdLst>
                    <a:gd name="T0" fmla="*/ 0 w 32"/>
                    <a:gd name="T1" fmla="*/ 0 h 58"/>
                    <a:gd name="T2" fmla="*/ 1 w 32"/>
                    <a:gd name="T3" fmla="*/ 0 h 58"/>
                    <a:gd name="T4" fmla="*/ 1 w 32"/>
                    <a:gd name="T5" fmla="*/ 0 h 58"/>
                    <a:gd name="T6" fmla="*/ 1 w 32"/>
                    <a:gd name="T7" fmla="*/ 0 h 58"/>
                    <a:gd name="T8" fmla="*/ 1 w 32"/>
                    <a:gd name="T9" fmla="*/ 0 h 58"/>
                    <a:gd name="T10" fmla="*/ 1 w 32"/>
                    <a:gd name="T11" fmla="*/ 0 h 58"/>
                    <a:gd name="T12" fmla="*/ 1 w 32"/>
                    <a:gd name="T13" fmla="*/ 0 h 58"/>
                    <a:gd name="T14" fmla="*/ 1 w 32"/>
                    <a:gd name="T15" fmla="*/ 0 h 58"/>
                    <a:gd name="T16" fmla="*/ 1 w 32"/>
                    <a:gd name="T17" fmla="*/ 0 h 58"/>
                    <a:gd name="T18" fmla="*/ 1 w 32"/>
                    <a:gd name="T19" fmla="*/ 0 h 58"/>
                    <a:gd name="T20" fmla="*/ 1 w 32"/>
                    <a:gd name="T21" fmla="*/ 0 h 58"/>
                    <a:gd name="T22" fmla="*/ 1 w 32"/>
                    <a:gd name="T23" fmla="*/ 0 h 58"/>
                    <a:gd name="T24" fmla="*/ 1 w 32"/>
                    <a:gd name="T25" fmla="*/ 0 h 58"/>
                    <a:gd name="T26" fmla="*/ 1 w 32"/>
                    <a:gd name="T27" fmla="*/ 0 h 58"/>
                    <a:gd name="T28" fmla="*/ 1 w 32"/>
                    <a:gd name="T29" fmla="*/ 0 h 58"/>
                    <a:gd name="T30" fmla="*/ 1 w 32"/>
                    <a:gd name="T31" fmla="*/ 0 h 58"/>
                    <a:gd name="T32" fmla="*/ 1 w 32"/>
                    <a:gd name="T33" fmla="*/ 0 h 58"/>
                    <a:gd name="T34" fmla="*/ 1 w 32"/>
                    <a:gd name="T35" fmla="*/ 0 h 58"/>
                    <a:gd name="T36" fmla="*/ 1 w 32"/>
                    <a:gd name="T37" fmla="*/ 0 h 58"/>
                    <a:gd name="T38" fmla="*/ 1 w 32"/>
                    <a:gd name="T39" fmla="*/ 0 h 58"/>
                    <a:gd name="T40" fmla="*/ 0 w 32"/>
                    <a:gd name="T41" fmla="*/ 0 h 58"/>
                    <a:gd name="T42" fmla="*/ 0 w 32"/>
                    <a:gd name="T43" fmla="*/ 0 h 58"/>
                    <a:gd name="T44" fmla="*/ 0 w 32"/>
                    <a:gd name="T45" fmla="*/ 0 h 58"/>
                    <a:gd name="T46" fmla="*/ 0 w 32"/>
                    <a:gd name="T47" fmla="*/ 0 h 58"/>
                    <a:gd name="T48" fmla="*/ 0 w 32"/>
                    <a:gd name="T49" fmla="*/ 0 h 58"/>
                    <a:gd name="T50" fmla="*/ 0 w 3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8"/>
                    <a:gd name="T80" fmla="*/ 32 w 3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8">
                      <a:moveTo>
                        <a:pt x="0" y="58"/>
                      </a:moveTo>
                      <a:lnTo>
                        <a:pt x="5" y="52"/>
                      </a:lnTo>
                      <a:lnTo>
                        <a:pt x="11" y="45"/>
                      </a:lnTo>
                      <a:lnTo>
                        <a:pt x="16" y="38"/>
                      </a:lnTo>
                      <a:lnTo>
                        <a:pt x="20" y="31"/>
                      </a:lnTo>
                      <a:lnTo>
                        <a:pt x="25" y="24"/>
                      </a:lnTo>
                      <a:lnTo>
                        <a:pt x="29" y="18"/>
                      </a:lnTo>
                      <a:lnTo>
                        <a:pt x="32" y="9"/>
                      </a:lnTo>
                      <a:lnTo>
                        <a:pt x="32" y="1"/>
                      </a:lnTo>
                      <a:lnTo>
                        <a:pt x="32" y="0"/>
                      </a:lnTo>
                      <a:lnTo>
                        <a:pt x="31" y="0"/>
                      </a:lnTo>
                      <a:lnTo>
                        <a:pt x="29" y="0"/>
                      </a:lnTo>
                      <a:lnTo>
                        <a:pt x="28" y="0"/>
                      </a:lnTo>
                      <a:lnTo>
                        <a:pt x="24" y="3"/>
                      </a:lnTo>
                      <a:lnTo>
                        <a:pt x="20" y="8"/>
                      </a:lnTo>
                      <a:lnTo>
                        <a:pt x="18" y="15"/>
                      </a:lnTo>
                      <a:lnTo>
                        <a:pt x="17" y="21"/>
                      </a:lnTo>
                      <a:lnTo>
                        <a:pt x="13" y="30"/>
                      </a:lnTo>
                      <a:lnTo>
                        <a:pt x="9" y="39"/>
                      </a:lnTo>
                      <a:lnTo>
                        <a:pt x="4" y="49"/>
                      </a:lnTo>
                      <a:lnTo>
                        <a:pt x="0" y="57"/>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7" name="Freeform 230"/>
                <p:cNvSpPr/>
                <p:nvPr/>
              </p:nvSpPr>
              <p:spPr bwMode="auto">
                <a:xfrm flipV="1">
                  <a:off x="2949" y="1787"/>
                  <a:ext cx="189" cy="32"/>
                </a:xfrm>
                <a:custGeom>
                  <a:avLst/>
                  <a:gdLst>
                    <a:gd name="T0" fmla="*/ 0 w 379"/>
                    <a:gd name="T1" fmla="*/ 0 h 110"/>
                    <a:gd name="T2" fmla="*/ 0 w 379"/>
                    <a:gd name="T3" fmla="*/ 0 h 110"/>
                    <a:gd name="T4" fmla="*/ 0 w 379"/>
                    <a:gd name="T5" fmla="*/ 0 h 110"/>
                    <a:gd name="T6" fmla="*/ 0 w 379"/>
                    <a:gd name="T7" fmla="*/ 0 h 110"/>
                    <a:gd name="T8" fmla="*/ 0 w 379"/>
                    <a:gd name="T9" fmla="*/ 0 h 110"/>
                    <a:gd name="T10" fmla="*/ 0 w 379"/>
                    <a:gd name="T11" fmla="*/ 0 h 110"/>
                    <a:gd name="T12" fmla="*/ 0 w 379"/>
                    <a:gd name="T13" fmla="*/ 0 h 110"/>
                    <a:gd name="T14" fmla="*/ 0 w 379"/>
                    <a:gd name="T15" fmla="*/ 0 h 110"/>
                    <a:gd name="T16" fmla="*/ 0 w 379"/>
                    <a:gd name="T17" fmla="*/ 0 h 110"/>
                    <a:gd name="T18" fmla="*/ 1 w 379"/>
                    <a:gd name="T19" fmla="*/ 0 h 110"/>
                    <a:gd name="T20" fmla="*/ 1 w 379"/>
                    <a:gd name="T21" fmla="*/ 0 h 110"/>
                    <a:gd name="T22" fmla="*/ 1 w 379"/>
                    <a:gd name="T23" fmla="*/ 0 h 110"/>
                    <a:gd name="T24" fmla="*/ 1 w 379"/>
                    <a:gd name="T25" fmla="*/ 0 h 110"/>
                    <a:gd name="T26" fmla="*/ 1 w 379"/>
                    <a:gd name="T27" fmla="*/ 0 h 110"/>
                    <a:gd name="T28" fmla="*/ 1 w 379"/>
                    <a:gd name="T29" fmla="*/ 0 h 110"/>
                    <a:gd name="T30" fmla="*/ 1 w 379"/>
                    <a:gd name="T31" fmla="*/ 0 h 110"/>
                    <a:gd name="T32" fmla="*/ 1 w 379"/>
                    <a:gd name="T33" fmla="*/ 0 h 110"/>
                    <a:gd name="T34" fmla="*/ 1 w 379"/>
                    <a:gd name="T35" fmla="*/ 0 h 110"/>
                    <a:gd name="T36" fmla="*/ 1 w 379"/>
                    <a:gd name="T37" fmla="*/ 0 h 110"/>
                    <a:gd name="T38" fmla="*/ 0 w 379"/>
                    <a:gd name="T39" fmla="*/ 0 h 110"/>
                    <a:gd name="T40" fmla="*/ 0 w 379"/>
                    <a:gd name="T41" fmla="*/ 0 h 110"/>
                    <a:gd name="T42" fmla="*/ 0 w 379"/>
                    <a:gd name="T43" fmla="*/ 0 h 110"/>
                    <a:gd name="T44" fmla="*/ 0 w 379"/>
                    <a:gd name="T45" fmla="*/ 0 h 110"/>
                    <a:gd name="T46" fmla="*/ 0 w 379"/>
                    <a:gd name="T47" fmla="*/ 0 h 110"/>
                    <a:gd name="T48" fmla="*/ 0 w 379"/>
                    <a:gd name="T49" fmla="*/ 0 h 110"/>
                    <a:gd name="T50" fmla="*/ 0 w 379"/>
                    <a:gd name="T51" fmla="*/ 0 h 110"/>
                    <a:gd name="T52" fmla="*/ 0 w 379"/>
                    <a:gd name="T53" fmla="*/ 0 h 110"/>
                    <a:gd name="T54" fmla="*/ 0 w 379"/>
                    <a:gd name="T55" fmla="*/ 0 h 110"/>
                    <a:gd name="T56" fmla="*/ 0 w 379"/>
                    <a:gd name="T57" fmla="*/ 0 h 110"/>
                    <a:gd name="T58" fmla="*/ 0 w 379"/>
                    <a:gd name="T59" fmla="*/ 0 h 110"/>
                    <a:gd name="T60" fmla="*/ 0 w 379"/>
                    <a:gd name="T61" fmla="*/ 0 h 110"/>
                    <a:gd name="T62" fmla="*/ 0 w 379"/>
                    <a:gd name="T63" fmla="*/ 0 h 110"/>
                    <a:gd name="T64" fmla="*/ 0 w 379"/>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9"/>
                    <a:gd name="T100" fmla="*/ 0 h 110"/>
                    <a:gd name="T101" fmla="*/ 379 w 37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9" h="110">
                      <a:moveTo>
                        <a:pt x="0" y="1"/>
                      </a:moveTo>
                      <a:lnTo>
                        <a:pt x="10" y="14"/>
                      </a:lnTo>
                      <a:lnTo>
                        <a:pt x="21" y="24"/>
                      </a:lnTo>
                      <a:lnTo>
                        <a:pt x="32" y="32"/>
                      </a:lnTo>
                      <a:lnTo>
                        <a:pt x="45" y="39"/>
                      </a:lnTo>
                      <a:lnTo>
                        <a:pt x="58" y="46"/>
                      </a:lnTo>
                      <a:lnTo>
                        <a:pt x="70" y="51"/>
                      </a:lnTo>
                      <a:lnTo>
                        <a:pt x="84" y="54"/>
                      </a:lnTo>
                      <a:lnTo>
                        <a:pt x="99" y="58"/>
                      </a:lnTo>
                      <a:lnTo>
                        <a:pt x="113" y="61"/>
                      </a:lnTo>
                      <a:lnTo>
                        <a:pt x="128" y="64"/>
                      </a:lnTo>
                      <a:lnTo>
                        <a:pt x="142" y="66"/>
                      </a:lnTo>
                      <a:lnTo>
                        <a:pt x="157" y="68"/>
                      </a:lnTo>
                      <a:lnTo>
                        <a:pt x="172" y="70"/>
                      </a:lnTo>
                      <a:lnTo>
                        <a:pt x="185" y="74"/>
                      </a:lnTo>
                      <a:lnTo>
                        <a:pt x="200" y="77"/>
                      </a:lnTo>
                      <a:lnTo>
                        <a:pt x="214" y="82"/>
                      </a:lnTo>
                      <a:lnTo>
                        <a:pt x="233" y="89"/>
                      </a:lnTo>
                      <a:lnTo>
                        <a:pt x="252" y="96"/>
                      </a:lnTo>
                      <a:lnTo>
                        <a:pt x="274" y="103"/>
                      </a:lnTo>
                      <a:lnTo>
                        <a:pt x="296" y="107"/>
                      </a:lnTo>
                      <a:lnTo>
                        <a:pt x="319" y="110"/>
                      </a:lnTo>
                      <a:lnTo>
                        <a:pt x="340" y="110"/>
                      </a:lnTo>
                      <a:lnTo>
                        <a:pt x="361" y="105"/>
                      </a:lnTo>
                      <a:lnTo>
                        <a:pt x="378" y="95"/>
                      </a:lnTo>
                      <a:lnTo>
                        <a:pt x="379" y="92"/>
                      </a:lnTo>
                      <a:lnTo>
                        <a:pt x="379" y="89"/>
                      </a:lnTo>
                      <a:lnTo>
                        <a:pt x="379" y="87"/>
                      </a:lnTo>
                      <a:lnTo>
                        <a:pt x="377" y="87"/>
                      </a:lnTo>
                      <a:lnTo>
                        <a:pt x="365" y="91"/>
                      </a:lnTo>
                      <a:lnTo>
                        <a:pt x="352" y="95"/>
                      </a:lnTo>
                      <a:lnTo>
                        <a:pt x="341" y="96"/>
                      </a:lnTo>
                      <a:lnTo>
                        <a:pt x="329" y="97"/>
                      </a:lnTo>
                      <a:lnTo>
                        <a:pt x="317" y="96"/>
                      </a:lnTo>
                      <a:lnTo>
                        <a:pt x="305" y="95"/>
                      </a:lnTo>
                      <a:lnTo>
                        <a:pt x="294" y="92"/>
                      </a:lnTo>
                      <a:lnTo>
                        <a:pt x="281" y="90"/>
                      </a:lnTo>
                      <a:lnTo>
                        <a:pt x="270" y="87"/>
                      </a:lnTo>
                      <a:lnTo>
                        <a:pt x="258" y="82"/>
                      </a:lnTo>
                      <a:lnTo>
                        <a:pt x="245" y="78"/>
                      </a:lnTo>
                      <a:lnTo>
                        <a:pt x="234" y="74"/>
                      </a:lnTo>
                      <a:lnTo>
                        <a:pt x="222" y="70"/>
                      </a:lnTo>
                      <a:lnTo>
                        <a:pt x="211" y="66"/>
                      </a:lnTo>
                      <a:lnTo>
                        <a:pt x="199" y="62"/>
                      </a:lnTo>
                      <a:lnTo>
                        <a:pt x="188" y="59"/>
                      </a:lnTo>
                      <a:lnTo>
                        <a:pt x="175" y="55"/>
                      </a:lnTo>
                      <a:lnTo>
                        <a:pt x="162" y="53"/>
                      </a:lnTo>
                      <a:lnTo>
                        <a:pt x="150" y="52"/>
                      </a:lnTo>
                      <a:lnTo>
                        <a:pt x="137" y="51"/>
                      </a:lnTo>
                      <a:lnTo>
                        <a:pt x="124" y="50"/>
                      </a:lnTo>
                      <a:lnTo>
                        <a:pt x="113" y="49"/>
                      </a:lnTo>
                      <a:lnTo>
                        <a:pt x="100" y="46"/>
                      </a:lnTo>
                      <a:lnTo>
                        <a:pt x="88" y="45"/>
                      </a:lnTo>
                      <a:lnTo>
                        <a:pt x="76" y="43"/>
                      </a:lnTo>
                      <a:lnTo>
                        <a:pt x="65" y="40"/>
                      </a:lnTo>
                      <a:lnTo>
                        <a:pt x="53" y="37"/>
                      </a:lnTo>
                      <a:lnTo>
                        <a:pt x="42" y="32"/>
                      </a:lnTo>
                      <a:lnTo>
                        <a:pt x="30" y="27"/>
                      </a:lnTo>
                      <a:lnTo>
                        <a:pt x="20" y="19"/>
                      </a:lnTo>
                      <a:lnTo>
                        <a:pt x="9" y="1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8" name="Freeform 231"/>
                <p:cNvSpPr/>
                <p:nvPr/>
              </p:nvSpPr>
              <p:spPr bwMode="auto">
                <a:xfrm flipV="1">
                  <a:off x="2652" y="1954"/>
                  <a:ext cx="259" cy="248"/>
                </a:xfrm>
                <a:custGeom>
                  <a:avLst/>
                  <a:gdLst>
                    <a:gd name="T0" fmla="*/ 0 w 517"/>
                    <a:gd name="T1" fmla="*/ 0 h 840"/>
                    <a:gd name="T2" fmla="*/ 1 w 517"/>
                    <a:gd name="T3" fmla="*/ 0 h 840"/>
                    <a:gd name="T4" fmla="*/ 1 w 517"/>
                    <a:gd name="T5" fmla="*/ 0 h 840"/>
                    <a:gd name="T6" fmla="*/ 1 w 517"/>
                    <a:gd name="T7" fmla="*/ 0 h 840"/>
                    <a:gd name="T8" fmla="*/ 1 w 517"/>
                    <a:gd name="T9" fmla="*/ 0 h 840"/>
                    <a:gd name="T10" fmla="*/ 1 w 517"/>
                    <a:gd name="T11" fmla="*/ 0 h 840"/>
                    <a:gd name="T12" fmla="*/ 1 w 517"/>
                    <a:gd name="T13" fmla="*/ 0 h 840"/>
                    <a:gd name="T14" fmla="*/ 1 w 517"/>
                    <a:gd name="T15" fmla="*/ 0 h 840"/>
                    <a:gd name="T16" fmla="*/ 1 w 517"/>
                    <a:gd name="T17" fmla="*/ 0 h 840"/>
                    <a:gd name="T18" fmla="*/ 1 w 517"/>
                    <a:gd name="T19" fmla="*/ 0 h 840"/>
                    <a:gd name="T20" fmla="*/ 1 w 517"/>
                    <a:gd name="T21" fmla="*/ 0 h 840"/>
                    <a:gd name="T22" fmla="*/ 2 w 517"/>
                    <a:gd name="T23" fmla="*/ 0 h 840"/>
                    <a:gd name="T24" fmla="*/ 2 w 517"/>
                    <a:gd name="T25" fmla="*/ 0 h 840"/>
                    <a:gd name="T26" fmla="*/ 2 w 517"/>
                    <a:gd name="T27" fmla="*/ 0 h 840"/>
                    <a:gd name="T28" fmla="*/ 2 w 517"/>
                    <a:gd name="T29" fmla="*/ 0 h 840"/>
                    <a:gd name="T30" fmla="*/ 2 w 517"/>
                    <a:gd name="T31" fmla="*/ 0 h 840"/>
                    <a:gd name="T32" fmla="*/ 2 w 517"/>
                    <a:gd name="T33" fmla="*/ 0 h 840"/>
                    <a:gd name="T34" fmla="*/ 2 w 517"/>
                    <a:gd name="T35" fmla="*/ 0 h 840"/>
                    <a:gd name="T36" fmla="*/ 2 w 517"/>
                    <a:gd name="T37" fmla="*/ 0 h 840"/>
                    <a:gd name="T38" fmla="*/ 2 w 517"/>
                    <a:gd name="T39" fmla="*/ 0 h 840"/>
                    <a:gd name="T40" fmla="*/ 3 w 517"/>
                    <a:gd name="T41" fmla="*/ 0 h 840"/>
                    <a:gd name="T42" fmla="*/ 3 w 517"/>
                    <a:gd name="T43" fmla="*/ 0 h 840"/>
                    <a:gd name="T44" fmla="*/ 2 w 517"/>
                    <a:gd name="T45" fmla="*/ 0 h 840"/>
                    <a:gd name="T46" fmla="*/ 2 w 517"/>
                    <a:gd name="T47" fmla="*/ 0 h 840"/>
                    <a:gd name="T48" fmla="*/ 2 w 517"/>
                    <a:gd name="T49" fmla="*/ 0 h 840"/>
                    <a:gd name="T50" fmla="*/ 2 w 517"/>
                    <a:gd name="T51" fmla="*/ 0 h 840"/>
                    <a:gd name="T52" fmla="*/ 2 w 517"/>
                    <a:gd name="T53" fmla="*/ 0 h 840"/>
                    <a:gd name="T54" fmla="*/ 2 w 517"/>
                    <a:gd name="T55" fmla="*/ 0 h 840"/>
                    <a:gd name="T56" fmla="*/ 2 w 517"/>
                    <a:gd name="T57" fmla="*/ 0 h 840"/>
                    <a:gd name="T58" fmla="*/ 1 w 517"/>
                    <a:gd name="T59" fmla="*/ 0 h 840"/>
                    <a:gd name="T60" fmla="*/ 1 w 517"/>
                    <a:gd name="T61" fmla="*/ 0 h 840"/>
                    <a:gd name="T62" fmla="*/ 1 w 517"/>
                    <a:gd name="T63" fmla="*/ 0 h 840"/>
                    <a:gd name="T64" fmla="*/ 1 w 517"/>
                    <a:gd name="T65" fmla="*/ 0 h 840"/>
                    <a:gd name="T66" fmla="*/ 1 w 517"/>
                    <a:gd name="T67" fmla="*/ 0 h 840"/>
                    <a:gd name="T68" fmla="*/ 1 w 517"/>
                    <a:gd name="T69" fmla="*/ 0 h 840"/>
                    <a:gd name="T70" fmla="*/ 1 w 517"/>
                    <a:gd name="T71" fmla="*/ 0 h 840"/>
                    <a:gd name="T72" fmla="*/ 1 w 517"/>
                    <a:gd name="T73" fmla="*/ 0 h 840"/>
                    <a:gd name="T74" fmla="*/ 1 w 517"/>
                    <a:gd name="T75" fmla="*/ 0 h 840"/>
                    <a:gd name="T76" fmla="*/ 1 w 517"/>
                    <a:gd name="T77" fmla="*/ 0 h 840"/>
                    <a:gd name="T78" fmla="*/ 0 w 517"/>
                    <a:gd name="T79" fmla="*/ 0 h 840"/>
                    <a:gd name="T80" fmla="*/ 0 w 517"/>
                    <a:gd name="T81" fmla="*/ 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7"/>
                    <a:gd name="T124" fmla="*/ 0 h 840"/>
                    <a:gd name="T125" fmla="*/ 517 w 517"/>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7" h="840">
                      <a:moveTo>
                        <a:pt x="0" y="0"/>
                      </a:moveTo>
                      <a:lnTo>
                        <a:pt x="0" y="29"/>
                      </a:lnTo>
                      <a:lnTo>
                        <a:pt x="2" y="61"/>
                      </a:lnTo>
                      <a:lnTo>
                        <a:pt x="7" y="91"/>
                      </a:lnTo>
                      <a:lnTo>
                        <a:pt x="13" y="121"/>
                      </a:lnTo>
                      <a:lnTo>
                        <a:pt x="19" y="150"/>
                      </a:lnTo>
                      <a:lnTo>
                        <a:pt x="26" y="179"/>
                      </a:lnTo>
                      <a:lnTo>
                        <a:pt x="36" y="209"/>
                      </a:lnTo>
                      <a:lnTo>
                        <a:pt x="44" y="239"/>
                      </a:lnTo>
                      <a:lnTo>
                        <a:pt x="53" y="268"/>
                      </a:lnTo>
                      <a:lnTo>
                        <a:pt x="62" y="297"/>
                      </a:lnTo>
                      <a:lnTo>
                        <a:pt x="72" y="324"/>
                      </a:lnTo>
                      <a:lnTo>
                        <a:pt x="84" y="352"/>
                      </a:lnTo>
                      <a:lnTo>
                        <a:pt x="95" y="380"/>
                      </a:lnTo>
                      <a:lnTo>
                        <a:pt x="108" y="406"/>
                      </a:lnTo>
                      <a:lnTo>
                        <a:pt x="122" y="433"/>
                      </a:lnTo>
                      <a:lnTo>
                        <a:pt x="137" y="459"/>
                      </a:lnTo>
                      <a:lnTo>
                        <a:pt x="154" y="486"/>
                      </a:lnTo>
                      <a:lnTo>
                        <a:pt x="174" y="510"/>
                      </a:lnTo>
                      <a:lnTo>
                        <a:pt x="196" y="534"/>
                      </a:lnTo>
                      <a:lnTo>
                        <a:pt x="218" y="556"/>
                      </a:lnTo>
                      <a:lnTo>
                        <a:pt x="241" y="578"/>
                      </a:lnTo>
                      <a:lnTo>
                        <a:pt x="265" y="600"/>
                      </a:lnTo>
                      <a:lnTo>
                        <a:pt x="289" y="621"/>
                      </a:lnTo>
                      <a:lnTo>
                        <a:pt x="313" y="640"/>
                      </a:lnTo>
                      <a:lnTo>
                        <a:pt x="327" y="652"/>
                      </a:lnTo>
                      <a:lnTo>
                        <a:pt x="340" y="663"/>
                      </a:lnTo>
                      <a:lnTo>
                        <a:pt x="353" y="675"/>
                      </a:lnTo>
                      <a:lnTo>
                        <a:pt x="366" y="686"/>
                      </a:lnTo>
                      <a:lnTo>
                        <a:pt x="379" y="699"/>
                      </a:lnTo>
                      <a:lnTo>
                        <a:pt x="392" y="711"/>
                      </a:lnTo>
                      <a:lnTo>
                        <a:pt x="404" y="723"/>
                      </a:lnTo>
                      <a:lnTo>
                        <a:pt x="417" y="736"/>
                      </a:lnTo>
                      <a:lnTo>
                        <a:pt x="430" y="749"/>
                      </a:lnTo>
                      <a:lnTo>
                        <a:pt x="442" y="761"/>
                      </a:lnTo>
                      <a:lnTo>
                        <a:pt x="454" y="774"/>
                      </a:lnTo>
                      <a:lnTo>
                        <a:pt x="465" y="787"/>
                      </a:lnTo>
                      <a:lnTo>
                        <a:pt x="478" y="799"/>
                      </a:lnTo>
                      <a:lnTo>
                        <a:pt x="489" y="813"/>
                      </a:lnTo>
                      <a:lnTo>
                        <a:pt x="501" y="826"/>
                      </a:lnTo>
                      <a:lnTo>
                        <a:pt x="512" y="840"/>
                      </a:lnTo>
                      <a:lnTo>
                        <a:pt x="514" y="840"/>
                      </a:lnTo>
                      <a:lnTo>
                        <a:pt x="516" y="838"/>
                      </a:lnTo>
                      <a:lnTo>
                        <a:pt x="517" y="837"/>
                      </a:lnTo>
                      <a:lnTo>
                        <a:pt x="517" y="836"/>
                      </a:lnTo>
                      <a:lnTo>
                        <a:pt x="499" y="812"/>
                      </a:lnTo>
                      <a:lnTo>
                        <a:pt x="480" y="789"/>
                      </a:lnTo>
                      <a:lnTo>
                        <a:pt x="461" y="765"/>
                      </a:lnTo>
                      <a:lnTo>
                        <a:pt x="441" y="743"/>
                      </a:lnTo>
                      <a:lnTo>
                        <a:pt x="421" y="720"/>
                      </a:lnTo>
                      <a:lnTo>
                        <a:pt x="402" y="698"/>
                      </a:lnTo>
                      <a:lnTo>
                        <a:pt x="381" y="676"/>
                      </a:lnTo>
                      <a:lnTo>
                        <a:pt x="360" y="654"/>
                      </a:lnTo>
                      <a:lnTo>
                        <a:pt x="340" y="632"/>
                      </a:lnTo>
                      <a:lnTo>
                        <a:pt x="320" y="610"/>
                      </a:lnTo>
                      <a:lnTo>
                        <a:pt x="299" y="588"/>
                      </a:lnTo>
                      <a:lnTo>
                        <a:pt x="279" y="566"/>
                      </a:lnTo>
                      <a:lnTo>
                        <a:pt x="259" y="545"/>
                      </a:lnTo>
                      <a:lnTo>
                        <a:pt x="239" y="522"/>
                      </a:lnTo>
                      <a:lnTo>
                        <a:pt x="220" y="498"/>
                      </a:lnTo>
                      <a:lnTo>
                        <a:pt x="201" y="475"/>
                      </a:lnTo>
                      <a:lnTo>
                        <a:pt x="183" y="451"/>
                      </a:lnTo>
                      <a:lnTo>
                        <a:pt x="166" y="425"/>
                      </a:lnTo>
                      <a:lnTo>
                        <a:pt x="148" y="399"/>
                      </a:lnTo>
                      <a:lnTo>
                        <a:pt x="134" y="372"/>
                      </a:lnTo>
                      <a:lnTo>
                        <a:pt x="119" y="345"/>
                      </a:lnTo>
                      <a:lnTo>
                        <a:pt x="105" y="318"/>
                      </a:lnTo>
                      <a:lnTo>
                        <a:pt x="91" y="289"/>
                      </a:lnTo>
                      <a:lnTo>
                        <a:pt x="77" y="261"/>
                      </a:lnTo>
                      <a:lnTo>
                        <a:pt x="63" y="230"/>
                      </a:lnTo>
                      <a:lnTo>
                        <a:pt x="49" y="199"/>
                      </a:lnTo>
                      <a:lnTo>
                        <a:pt x="37" y="165"/>
                      </a:lnTo>
                      <a:lnTo>
                        <a:pt x="25" y="133"/>
                      </a:lnTo>
                      <a:lnTo>
                        <a:pt x="16" y="100"/>
                      </a:lnTo>
                      <a:lnTo>
                        <a:pt x="8" y="66"/>
                      </a:lnTo>
                      <a:lnTo>
                        <a:pt x="3" y="3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79" name="Freeform 232"/>
                <p:cNvSpPr/>
                <p:nvPr/>
              </p:nvSpPr>
              <p:spPr bwMode="auto">
                <a:xfrm flipV="1">
                  <a:off x="2801" y="1951"/>
                  <a:ext cx="109" cy="196"/>
                </a:xfrm>
                <a:custGeom>
                  <a:avLst/>
                  <a:gdLst>
                    <a:gd name="T0" fmla="*/ 0 w 219"/>
                    <a:gd name="T1" fmla="*/ 0 h 665"/>
                    <a:gd name="T2" fmla="*/ 0 w 219"/>
                    <a:gd name="T3" fmla="*/ 0 h 665"/>
                    <a:gd name="T4" fmla="*/ 0 w 219"/>
                    <a:gd name="T5" fmla="*/ 0 h 665"/>
                    <a:gd name="T6" fmla="*/ 0 w 219"/>
                    <a:gd name="T7" fmla="*/ 0 h 665"/>
                    <a:gd name="T8" fmla="*/ 0 w 219"/>
                    <a:gd name="T9" fmla="*/ 0 h 665"/>
                    <a:gd name="T10" fmla="*/ 0 w 219"/>
                    <a:gd name="T11" fmla="*/ 0 h 665"/>
                    <a:gd name="T12" fmla="*/ 0 w 219"/>
                    <a:gd name="T13" fmla="*/ 0 h 665"/>
                    <a:gd name="T14" fmla="*/ 0 w 219"/>
                    <a:gd name="T15" fmla="*/ 0 h 665"/>
                    <a:gd name="T16" fmla="*/ 0 w 219"/>
                    <a:gd name="T17" fmla="*/ 0 h 665"/>
                    <a:gd name="T18" fmla="*/ 0 w 219"/>
                    <a:gd name="T19" fmla="*/ 0 h 665"/>
                    <a:gd name="T20" fmla="*/ 0 w 219"/>
                    <a:gd name="T21" fmla="*/ 0 h 665"/>
                    <a:gd name="T22" fmla="*/ 0 w 219"/>
                    <a:gd name="T23" fmla="*/ 0 h 665"/>
                    <a:gd name="T24" fmla="*/ 0 w 219"/>
                    <a:gd name="T25" fmla="*/ 0 h 665"/>
                    <a:gd name="T26" fmla="*/ 0 w 219"/>
                    <a:gd name="T27" fmla="*/ 0 h 665"/>
                    <a:gd name="T28" fmla="*/ 0 w 219"/>
                    <a:gd name="T29" fmla="*/ 0 h 665"/>
                    <a:gd name="T30" fmla="*/ 0 w 219"/>
                    <a:gd name="T31" fmla="*/ 0 h 665"/>
                    <a:gd name="T32" fmla="*/ 0 w 219"/>
                    <a:gd name="T33" fmla="*/ 0 h 665"/>
                    <a:gd name="T34" fmla="*/ 0 w 219"/>
                    <a:gd name="T35" fmla="*/ 0 h 665"/>
                    <a:gd name="T36" fmla="*/ 0 w 219"/>
                    <a:gd name="T37" fmla="*/ 0 h 665"/>
                    <a:gd name="T38" fmla="*/ 0 w 219"/>
                    <a:gd name="T39" fmla="*/ 0 h 665"/>
                    <a:gd name="T40" fmla="*/ 0 w 219"/>
                    <a:gd name="T41" fmla="*/ 0 h 665"/>
                    <a:gd name="T42" fmla="*/ 0 w 219"/>
                    <a:gd name="T43" fmla="*/ 0 h 665"/>
                    <a:gd name="T44" fmla="*/ 0 w 219"/>
                    <a:gd name="T45" fmla="*/ 0 h 665"/>
                    <a:gd name="T46" fmla="*/ 0 w 219"/>
                    <a:gd name="T47" fmla="*/ 0 h 665"/>
                    <a:gd name="T48" fmla="*/ 0 w 219"/>
                    <a:gd name="T49" fmla="*/ 0 h 665"/>
                    <a:gd name="T50" fmla="*/ 0 w 219"/>
                    <a:gd name="T51" fmla="*/ 0 h 665"/>
                    <a:gd name="T52" fmla="*/ 0 w 219"/>
                    <a:gd name="T53" fmla="*/ 0 h 665"/>
                    <a:gd name="T54" fmla="*/ 0 w 219"/>
                    <a:gd name="T55" fmla="*/ 0 h 665"/>
                    <a:gd name="T56" fmla="*/ 0 w 219"/>
                    <a:gd name="T57" fmla="*/ 0 h 665"/>
                    <a:gd name="T58" fmla="*/ 0 w 219"/>
                    <a:gd name="T59" fmla="*/ 0 h 665"/>
                    <a:gd name="T60" fmla="*/ 0 w 219"/>
                    <a:gd name="T61" fmla="*/ 0 h 665"/>
                    <a:gd name="T62" fmla="*/ 0 w 219"/>
                    <a:gd name="T63" fmla="*/ 0 h 665"/>
                    <a:gd name="T64" fmla="*/ 0 w 219"/>
                    <a:gd name="T65" fmla="*/ 0 h 665"/>
                    <a:gd name="T66" fmla="*/ 0 w 219"/>
                    <a:gd name="T67" fmla="*/ 0 h 665"/>
                    <a:gd name="T68" fmla="*/ 0 w 219"/>
                    <a:gd name="T69" fmla="*/ 0 h 665"/>
                    <a:gd name="T70" fmla="*/ 0 w 219"/>
                    <a:gd name="T71" fmla="*/ 0 h 665"/>
                    <a:gd name="T72" fmla="*/ 0 w 219"/>
                    <a:gd name="T73" fmla="*/ 0 h 665"/>
                    <a:gd name="T74" fmla="*/ 0 w 219"/>
                    <a:gd name="T75" fmla="*/ 0 h 665"/>
                    <a:gd name="T76" fmla="*/ 0 w 219"/>
                    <a:gd name="T77" fmla="*/ 0 h 665"/>
                    <a:gd name="T78" fmla="*/ 0 w 219"/>
                    <a:gd name="T79" fmla="*/ 0 h 665"/>
                    <a:gd name="T80" fmla="*/ 0 w 219"/>
                    <a:gd name="T81" fmla="*/ 0 h 665"/>
                    <a:gd name="T82" fmla="*/ 0 w 219"/>
                    <a:gd name="T83" fmla="*/ 0 h 6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665"/>
                    <a:gd name="T128" fmla="*/ 219 w 219"/>
                    <a:gd name="T129" fmla="*/ 665 h 6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665">
                      <a:moveTo>
                        <a:pt x="0" y="0"/>
                      </a:moveTo>
                      <a:lnTo>
                        <a:pt x="24" y="38"/>
                      </a:lnTo>
                      <a:lnTo>
                        <a:pt x="46" y="77"/>
                      </a:lnTo>
                      <a:lnTo>
                        <a:pt x="63" y="116"/>
                      </a:lnTo>
                      <a:lnTo>
                        <a:pt x="78" y="158"/>
                      </a:lnTo>
                      <a:lnTo>
                        <a:pt x="92" y="199"/>
                      </a:lnTo>
                      <a:lnTo>
                        <a:pt x="103" y="241"/>
                      </a:lnTo>
                      <a:lnTo>
                        <a:pt x="113" y="284"/>
                      </a:lnTo>
                      <a:lnTo>
                        <a:pt x="122" y="326"/>
                      </a:lnTo>
                      <a:lnTo>
                        <a:pt x="130" y="369"/>
                      </a:lnTo>
                      <a:lnTo>
                        <a:pt x="138" y="413"/>
                      </a:lnTo>
                      <a:lnTo>
                        <a:pt x="147" y="455"/>
                      </a:lnTo>
                      <a:lnTo>
                        <a:pt x="158" y="498"/>
                      </a:lnTo>
                      <a:lnTo>
                        <a:pt x="168" y="541"/>
                      </a:lnTo>
                      <a:lnTo>
                        <a:pt x="182" y="582"/>
                      </a:lnTo>
                      <a:lnTo>
                        <a:pt x="197" y="623"/>
                      </a:lnTo>
                      <a:lnTo>
                        <a:pt x="215" y="664"/>
                      </a:lnTo>
                      <a:lnTo>
                        <a:pt x="217" y="665"/>
                      </a:lnTo>
                      <a:lnTo>
                        <a:pt x="218" y="664"/>
                      </a:lnTo>
                      <a:lnTo>
                        <a:pt x="219" y="663"/>
                      </a:lnTo>
                      <a:lnTo>
                        <a:pt x="219" y="662"/>
                      </a:lnTo>
                      <a:lnTo>
                        <a:pt x="202" y="621"/>
                      </a:lnTo>
                      <a:lnTo>
                        <a:pt x="188" y="580"/>
                      </a:lnTo>
                      <a:lnTo>
                        <a:pt x="175" y="538"/>
                      </a:lnTo>
                      <a:lnTo>
                        <a:pt x="164" y="496"/>
                      </a:lnTo>
                      <a:lnTo>
                        <a:pt x="153" y="453"/>
                      </a:lnTo>
                      <a:lnTo>
                        <a:pt x="144" y="409"/>
                      </a:lnTo>
                      <a:lnTo>
                        <a:pt x="136" y="367"/>
                      </a:lnTo>
                      <a:lnTo>
                        <a:pt x="127" y="324"/>
                      </a:lnTo>
                      <a:lnTo>
                        <a:pt x="118" y="281"/>
                      </a:lnTo>
                      <a:lnTo>
                        <a:pt x="107" y="239"/>
                      </a:lnTo>
                      <a:lnTo>
                        <a:pt x="95" y="197"/>
                      </a:lnTo>
                      <a:lnTo>
                        <a:pt x="81" y="156"/>
                      </a:lnTo>
                      <a:lnTo>
                        <a:pt x="66" y="115"/>
                      </a:lnTo>
                      <a:lnTo>
                        <a:pt x="47" y="76"/>
                      </a:lnTo>
                      <a:lnTo>
                        <a:pt x="25"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0" name="Freeform 233"/>
                <p:cNvSpPr/>
                <p:nvPr/>
              </p:nvSpPr>
              <p:spPr bwMode="auto">
                <a:xfrm flipV="1">
                  <a:off x="2985" y="1990"/>
                  <a:ext cx="87" cy="166"/>
                </a:xfrm>
                <a:custGeom>
                  <a:avLst/>
                  <a:gdLst>
                    <a:gd name="T0" fmla="*/ 0 w 173"/>
                    <a:gd name="T1" fmla="*/ 0 h 558"/>
                    <a:gd name="T2" fmla="*/ 1 w 173"/>
                    <a:gd name="T3" fmla="*/ 0 h 558"/>
                    <a:gd name="T4" fmla="*/ 1 w 173"/>
                    <a:gd name="T5" fmla="*/ 0 h 558"/>
                    <a:gd name="T6" fmla="*/ 1 w 173"/>
                    <a:gd name="T7" fmla="*/ 0 h 558"/>
                    <a:gd name="T8" fmla="*/ 1 w 173"/>
                    <a:gd name="T9" fmla="*/ 0 h 558"/>
                    <a:gd name="T10" fmla="*/ 1 w 173"/>
                    <a:gd name="T11" fmla="*/ 0 h 558"/>
                    <a:gd name="T12" fmla="*/ 1 w 173"/>
                    <a:gd name="T13" fmla="*/ 0 h 558"/>
                    <a:gd name="T14" fmla="*/ 1 w 173"/>
                    <a:gd name="T15" fmla="*/ 0 h 558"/>
                    <a:gd name="T16" fmla="*/ 1 w 173"/>
                    <a:gd name="T17" fmla="*/ 0 h 558"/>
                    <a:gd name="T18" fmla="*/ 1 w 173"/>
                    <a:gd name="T19" fmla="*/ 0 h 558"/>
                    <a:gd name="T20" fmla="*/ 1 w 173"/>
                    <a:gd name="T21" fmla="*/ 0 h 558"/>
                    <a:gd name="T22" fmla="*/ 1 w 173"/>
                    <a:gd name="T23" fmla="*/ 0 h 558"/>
                    <a:gd name="T24" fmla="*/ 1 w 173"/>
                    <a:gd name="T25" fmla="*/ 0 h 558"/>
                    <a:gd name="T26" fmla="*/ 1 w 173"/>
                    <a:gd name="T27" fmla="*/ 0 h 558"/>
                    <a:gd name="T28" fmla="*/ 1 w 173"/>
                    <a:gd name="T29" fmla="*/ 0 h 558"/>
                    <a:gd name="T30" fmla="*/ 1 w 173"/>
                    <a:gd name="T31" fmla="*/ 0 h 558"/>
                    <a:gd name="T32" fmla="*/ 1 w 173"/>
                    <a:gd name="T33" fmla="*/ 0 h 558"/>
                    <a:gd name="T34" fmla="*/ 1 w 173"/>
                    <a:gd name="T35" fmla="*/ 0 h 558"/>
                    <a:gd name="T36" fmla="*/ 1 w 173"/>
                    <a:gd name="T37" fmla="*/ 0 h 558"/>
                    <a:gd name="T38" fmla="*/ 1 w 173"/>
                    <a:gd name="T39" fmla="*/ 0 h 558"/>
                    <a:gd name="T40" fmla="*/ 1 w 173"/>
                    <a:gd name="T41" fmla="*/ 0 h 558"/>
                    <a:gd name="T42" fmla="*/ 1 w 173"/>
                    <a:gd name="T43" fmla="*/ 0 h 558"/>
                    <a:gd name="T44" fmla="*/ 1 w 173"/>
                    <a:gd name="T45" fmla="*/ 0 h 558"/>
                    <a:gd name="T46" fmla="*/ 1 w 173"/>
                    <a:gd name="T47" fmla="*/ 0 h 558"/>
                    <a:gd name="T48" fmla="*/ 1 w 173"/>
                    <a:gd name="T49" fmla="*/ 0 h 558"/>
                    <a:gd name="T50" fmla="*/ 1 w 173"/>
                    <a:gd name="T51" fmla="*/ 0 h 558"/>
                    <a:gd name="T52" fmla="*/ 1 w 173"/>
                    <a:gd name="T53" fmla="*/ 0 h 558"/>
                    <a:gd name="T54" fmla="*/ 1 w 173"/>
                    <a:gd name="T55" fmla="*/ 0 h 558"/>
                    <a:gd name="T56" fmla="*/ 1 w 173"/>
                    <a:gd name="T57" fmla="*/ 0 h 558"/>
                    <a:gd name="T58" fmla="*/ 1 w 173"/>
                    <a:gd name="T59" fmla="*/ 0 h 558"/>
                    <a:gd name="T60" fmla="*/ 1 w 173"/>
                    <a:gd name="T61" fmla="*/ 0 h 558"/>
                    <a:gd name="T62" fmla="*/ 1 w 173"/>
                    <a:gd name="T63" fmla="*/ 0 h 558"/>
                    <a:gd name="T64" fmla="*/ 1 w 173"/>
                    <a:gd name="T65" fmla="*/ 0 h 558"/>
                    <a:gd name="T66" fmla="*/ 1 w 173"/>
                    <a:gd name="T67" fmla="*/ 0 h 558"/>
                    <a:gd name="T68" fmla="*/ 1 w 173"/>
                    <a:gd name="T69" fmla="*/ 0 h 558"/>
                    <a:gd name="T70" fmla="*/ 1 w 173"/>
                    <a:gd name="T71" fmla="*/ 0 h 558"/>
                    <a:gd name="T72" fmla="*/ 1 w 173"/>
                    <a:gd name="T73" fmla="*/ 0 h 558"/>
                    <a:gd name="T74" fmla="*/ 1 w 173"/>
                    <a:gd name="T75" fmla="*/ 0 h 558"/>
                    <a:gd name="T76" fmla="*/ 1 w 173"/>
                    <a:gd name="T77" fmla="*/ 0 h 558"/>
                    <a:gd name="T78" fmla="*/ 1 w 173"/>
                    <a:gd name="T79" fmla="*/ 0 h 558"/>
                    <a:gd name="T80" fmla="*/ 1 w 173"/>
                    <a:gd name="T81" fmla="*/ 0 h 558"/>
                    <a:gd name="T82" fmla="*/ 1 w 173"/>
                    <a:gd name="T83" fmla="*/ 0 h 558"/>
                    <a:gd name="T84" fmla="*/ 1 w 173"/>
                    <a:gd name="T85" fmla="*/ 0 h 558"/>
                    <a:gd name="T86" fmla="*/ 1 w 173"/>
                    <a:gd name="T87" fmla="*/ 0 h 558"/>
                    <a:gd name="T88" fmla="*/ 1 w 173"/>
                    <a:gd name="T89" fmla="*/ 0 h 558"/>
                    <a:gd name="T90" fmla="*/ 1 w 173"/>
                    <a:gd name="T91" fmla="*/ 0 h 558"/>
                    <a:gd name="T92" fmla="*/ 1 w 173"/>
                    <a:gd name="T93" fmla="*/ 0 h 558"/>
                    <a:gd name="T94" fmla="*/ 1 w 173"/>
                    <a:gd name="T95" fmla="*/ 0 h 558"/>
                    <a:gd name="T96" fmla="*/ 1 w 173"/>
                    <a:gd name="T97" fmla="*/ 0 h 558"/>
                    <a:gd name="T98" fmla="*/ 1 w 173"/>
                    <a:gd name="T99" fmla="*/ 0 h 558"/>
                    <a:gd name="T100" fmla="*/ 1 w 173"/>
                    <a:gd name="T101" fmla="*/ 0 h 558"/>
                    <a:gd name="T102" fmla="*/ 1 w 173"/>
                    <a:gd name="T103" fmla="*/ 0 h 558"/>
                    <a:gd name="T104" fmla="*/ 1 w 173"/>
                    <a:gd name="T105" fmla="*/ 0 h 558"/>
                    <a:gd name="T106" fmla="*/ 1 w 173"/>
                    <a:gd name="T107" fmla="*/ 0 h 558"/>
                    <a:gd name="T108" fmla="*/ 1 w 173"/>
                    <a:gd name="T109" fmla="*/ 0 h 558"/>
                    <a:gd name="T110" fmla="*/ 0 w 173"/>
                    <a:gd name="T111" fmla="*/ 0 h 558"/>
                    <a:gd name="T112" fmla="*/ 0 w 173"/>
                    <a:gd name="T113" fmla="*/ 0 h 558"/>
                    <a:gd name="T114" fmla="*/ 0 w 173"/>
                    <a:gd name="T115" fmla="*/ 0 h 5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558"/>
                    <a:gd name="T176" fmla="*/ 173 w 173"/>
                    <a:gd name="T177" fmla="*/ 558 h 5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558">
                      <a:moveTo>
                        <a:pt x="0" y="0"/>
                      </a:moveTo>
                      <a:lnTo>
                        <a:pt x="1" y="36"/>
                      </a:lnTo>
                      <a:lnTo>
                        <a:pt x="6" y="72"/>
                      </a:lnTo>
                      <a:lnTo>
                        <a:pt x="12" y="107"/>
                      </a:lnTo>
                      <a:lnTo>
                        <a:pt x="22" y="140"/>
                      </a:lnTo>
                      <a:lnTo>
                        <a:pt x="33" y="172"/>
                      </a:lnTo>
                      <a:lnTo>
                        <a:pt x="47" y="206"/>
                      </a:lnTo>
                      <a:lnTo>
                        <a:pt x="61" y="239"/>
                      </a:lnTo>
                      <a:lnTo>
                        <a:pt x="77" y="273"/>
                      </a:lnTo>
                      <a:lnTo>
                        <a:pt x="85" y="290"/>
                      </a:lnTo>
                      <a:lnTo>
                        <a:pt x="93" y="308"/>
                      </a:lnTo>
                      <a:lnTo>
                        <a:pt x="102" y="327"/>
                      </a:lnTo>
                      <a:lnTo>
                        <a:pt x="110" y="344"/>
                      </a:lnTo>
                      <a:lnTo>
                        <a:pt x="118" y="363"/>
                      </a:lnTo>
                      <a:lnTo>
                        <a:pt x="125" y="381"/>
                      </a:lnTo>
                      <a:lnTo>
                        <a:pt x="132" y="401"/>
                      </a:lnTo>
                      <a:lnTo>
                        <a:pt x="139" y="419"/>
                      </a:lnTo>
                      <a:lnTo>
                        <a:pt x="147" y="454"/>
                      </a:lnTo>
                      <a:lnTo>
                        <a:pt x="152" y="489"/>
                      </a:lnTo>
                      <a:lnTo>
                        <a:pt x="158" y="524"/>
                      </a:lnTo>
                      <a:lnTo>
                        <a:pt x="167" y="558"/>
                      </a:lnTo>
                      <a:lnTo>
                        <a:pt x="168" y="558"/>
                      </a:lnTo>
                      <a:lnTo>
                        <a:pt x="170" y="558"/>
                      </a:lnTo>
                      <a:lnTo>
                        <a:pt x="171" y="556"/>
                      </a:lnTo>
                      <a:lnTo>
                        <a:pt x="173" y="555"/>
                      </a:lnTo>
                      <a:lnTo>
                        <a:pt x="164" y="520"/>
                      </a:lnTo>
                      <a:lnTo>
                        <a:pt x="160" y="485"/>
                      </a:lnTo>
                      <a:lnTo>
                        <a:pt x="156" y="450"/>
                      </a:lnTo>
                      <a:lnTo>
                        <a:pt x="150" y="414"/>
                      </a:lnTo>
                      <a:lnTo>
                        <a:pt x="145" y="399"/>
                      </a:lnTo>
                      <a:lnTo>
                        <a:pt x="140" y="384"/>
                      </a:lnTo>
                      <a:lnTo>
                        <a:pt x="135" y="371"/>
                      </a:lnTo>
                      <a:lnTo>
                        <a:pt x="128" y="356"/>
                      </a:lnTo>
                      <a:lnTo>
                        <a:pt x="121" y="342"/>
                      </a:lnTo>
                      <a:lnTo>
                        <a:pt x="114" y="328"/>
                      </a:lnTo>
                      <a:lnTo>
                        <a:pt x="106" y="313"/>
                      </a:lnTo>
                      <a:lnTo>
                        <a:pt x="99" y="299"/>
                      </a:lnTo>
                      <a:lnTo>
                        <a:pt x="91" y="283"/>
                      </a:lnTo>
                      <a:lnTo>
                        <a:pt x="83" y="267"/>
                      </a:lnTo>
                      <a:lnTo>
                        <a:pt x="76" y="251"/>
                      </a:lnTo>
                      <a:lnTo>
                        <a:pt x="68" y="235"/>
                      </a:lnTo>
                      <a:lnTo>
                        <a:pt x="60" y="218"/>
                      </a:lnTo>
                      <a:lnTo>
                        <a:pt x="53" y="201"/>
                      </a:lnTo>
                      <a:lnTo>
                        <a:pt x="46" y="185"/>
                      </a:lnTo>
                      <a:lnTo>
                        <a:pt x="39" y="168"/>
                      </a:lnTo>
                      <a:lnTo>
                        <a:pt x="32" y="149"/>
                      </a:lnTo>
                      <a:lnTo>
                        <a:pt x="26" y="131"/>
                      </a:lnTo>
                      <a:lnTo>
                        <a:pt x="21" y="112"/>
                      </a:lnTo>
                      <a:lnTo>
                        <a:pt x="15" y="93"/>
                      </a:lnTo>
                      <a:lnTo>
                        <a:pt x="10" y="70"/>
                      </a:lnTo>
                      <a:lnTo>
                        <a:pt x="6" y="46"/>
                      </a:lnTo>
                      <a:lnTo>
                        <a:pt x="2" y="2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1" name="Freeform 234"/>
                <p:cNvSpPr/>
                <p:nvPr/>
              </p:nvSpPr>
              <p:spPr bwMode="auto">
                <a:xfrm flipV="1">
                  <a:off x="3054" y="2032"/>
                  <a:ext cx="49" cy="62"/>
                </a:xfrm>
                <a:custGeom>
                  <a:avLst/>
                  <a:gdLst>
                    <a:gd name="T0" fmla="*/ 0 w 97"/>
                    <a:gd name="T1" fmla="*/ 0 h 210"/>
                    <a:gd name="T2" fmla="*/ 1 w 97"/>
                    <a:gd name="T3" fmla="*/ 0 h 210"/>
                    <a:gd name="T4" fmla="*/ 1 w 97"/>
                    <a:gd name="T5" fmla="*/ 0 h 210"/>
                    <a:gd name="T6" fmla="*/ 1 w 97"/>
                    <a:gd name="T7" fmla="*/ 0 h 210"/>
                    <a:gd name="T8" fmla="*/ 1 w 97"/>
                    <a:gd name="T9" fmla="*/ 0 h 210"/>
                    <a:gd name="T10" fmla="*/ 1 w 97"/>
                    <a:gd name="T11" fmla="*/ 0 h 210"/>
                    <a:gd name="T12" fmla="*/ 1 w 97"/>
                    <a:gd name="T13" fmla="*/ 0 h 210"/>
                    <a:gd name="T14" fmla="*/ 1 w 97"/>
                    <a:gd name="T15" fmla="*/ 0 h 210"/>
                    <a:gd name="T16" fmla="*/ 1 w 97"/>
                    <a:gd name="T17" fmla="*/ 0 h 210"/>
                    <a:gd name="T18" fmla="*/ 1 w 97"/>
                    <a:gd name="T19" fmla="*/ 0 h 210"/>
                    <a:gd name="T20" fmla="*/ 1 w 97"/>
                    <a:gd name="T21" fmla="*/ 0 h 210"/>
                    <a:gd name="T22" fmla="*/ 1 w 97"/>
                    <a:gd name="T23" fmla="*/ 0 h 210"/>
                    <a:gd name="T24" fmla="*/ 1 w 97"/>
                    <a:gd name="T25" fmla="*/ 0 h 210"/>
                    <a:gd name="T26" fmla="*/ 1 w 97"/>
                    <a:gd name="T27" fmla="*/ 0 h 210"/>
                    <a:gd name="T28" fmla="*/ 1 w 97"/>
                    <a:gd name="T29" fmla="*/ 0 h 210"/>
                    <a:gd name="T30" fmla="*/ 1 w 97"/>
                    <a:gd name="T31" fmla="*/ 0 h 210"/>
                    <a:gd name="T32" fmla="*/ 1 w 97"/>
                    <a:gd name="T33" fmla="*/ 0 h 210"/>
                    <a:gd name="T34" fmla="*/ 1 w 97"/>
                    <a:gd name="T35" fmla="*/ 0 h 210"/>
                    <a:gd name="T36" fmla="*/ 1 w 97"/>
                    <a:gd name="T37" fmla="*/ 0 h 210"/>
                    <a:gd name="T38" fmla="*/ 1 w 97"/>
                    <a:gd name="T39" fmla="*/ 0 h 210"/>
                    <a:gd name="T40" fmla="*/ 0 w 97"/>
                    <a:gd name="T41" fmla="*/ 0 h 210"/>
                    <a:gd name="T42" fmla="*/ 0 w 97"/>
                    <a:gd name="T43" fmla="*/ 0 h 210"/>
                    <a:gd name="T44" fmla="*/ 0 w 97"/>
                    <a:gd name="T45" fmla="*/ 0 h 210"/>
                    <a:gd name="T46" fmla="*/ 0 w 97"/>
                    <a:gd name="T47" fmla="*/ 0 h 210"/>
                    <a:gd name="T48" fmla="*/ 0 w 97"/>
                    <a:gd name="T49" fmla="*/ 0 h 210"/>
                    <a:gd name="T50" fmla="*/ 0 w 97"/>
                    <a:gd name="T51" fmla="*/ 0 h 2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210"/>
                    <a:gd name="T80" fmla="*/ 97 w 97"/>
                    <a:gd name="T81" fmla="*/ 210 h 2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210">
                      <a:moveTo>
                        <a:pt x="0" y="210"/>
                      </a:moveTo>
                      <a:lnTo>
                        <a:pt x="10" y="182"/>
                      </a:lnTo>
                      <a:lnTo>
                        <a:pt x="22" y="156"/>
                      </a:lnTo>
                      <a:lnTo>
                        <a:pt x="33" y="130"/>
                      </a:lnTo>
                      <a:lnTo>
                        <a:pt x="47" y="105"/>
                      </a:lnTo>
                      <a:lnTo>
                        <a:pt x="60" y="80"/>
                      </a:lnTo>
                      <a:lnTo>
                        <a:pt x="73" y="54"/>
                      </a:lnTo>
                      <a:lnTo>
                        <a:pt x="85" y="29"/>
                      </a:lnTo>
                      <a:lnTo>
                        <a:pt x="97" y="3"/>
                      </a:lnTo>
                      <a:lnTo>
                        <a:pt x="97" y="1"/>
                      </a:lnTo>
                      <a:lnTo>
                        <a:pt x="97" y="0"/>
                      </a:lnTo>
                      <a:lnTo>
                        <a:pt x="96" y="0"/>
                      </a:lnTo>
                      <a:lnTo>
                        <a:pt x="94" y="1"/>
                      </a:lnTo>
                      <a:lnTo>
                        <a:pt x="82" y="28"/>
                      </a:lnTo>
                      <a:lnTo>
                        <a:pt x="69" y="53"/>
                      </a:lnTo>
                      <a:lnTo>
                        <a:pt x="56" y="79"/>
                      </a:lnTo>
                      <a:lnTo>
                        <a:pt x="44" y="104"/>
                      </a:lnTo>
                      <a:lnTo>
                        <a:pt x="31" y="129"/>
                      </a:lnTo>
                      <a:lnTo>
                        <a:pt x="20" y="156"/>
                      </a:lnTo>
                      <a:lnTo>
                        <a:pt x="9" y="182"/>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2" name="Freeform 235"/>
                <p:cNvSpPr/>
                <p:nvPr/>
              </p:nvSpPr>
              <p:spPr bwMode="auto">
                <a:xfrm flipV="1">
                  <a:off x="3041" y="2038"/>
                  <a:ext cx="11" cy="109"/>
                </a:xfrm>
                <a:custGeom>
                  <a:avLst/>
                  <a:gdLst>
                    <a:gd name="T0" fmla="*/ 0 w 23"/>
                    <a:gd name="T1" fmla="*/ 0 h 368"/>
                    <a:gd name="T2" fmla="*/ 0 w 23"/>
                    <a:gd name="T3" fmla="*/ 0 h 368"/>
                    <a:gd name="T4" fmla="*/ 0 w 23"/>
                    <a:gd name="T5" fmla="*/ 0 h 368"/>
                    <a:gd name="T6" fmla="*/ 0 w 23"/>
                    <a:gd name="T7" fmla="*/ 0 h 368"/>
                    <a:gd name="T8" fmla="*/ 0 w 23"/>
                    <a:gd name="T9" fmla="*/ 0 h 368"/>
                    <a:gd name="T10" fmla="*/ 0 w 23"/>
                    <a:gd name="T11" fmla="*/ 0 h 368"/>
                    <a:gd name="T12" fmla="*/ 0 w 23"/>
                    <a:gd name="T13" fmla="*/ 0 h 368"/>
                    <a:gd name="T14" fmla="*/ 0 w 23"/>
                    <a:gd name="T15" fmla="*/ 0 h 368"/>
                    <a:gd name="T16" fmla="*/ 0 w 23"/>
                    <a:gd name="T17" fmla="*/ 0 h 368"/>
                    <a:gd name="T18" fmla="*/ 0 w 23"/>
                    <a:gd name="T19" fmla="*/ 0 h 368"/>
                    <a:gd name="T20" fmla="*/ 0 w 23"/>
                    <a:gd name="T21" fmla="*/ 0 h 368"/>
                    <a:gd name="T22" fmla="*/ 0 w 23"/>
                    <a:gd name="T23" fmla="*/ 0 h 368"/>
                    <a:gd name="T24" fmla="*/ 0 w 23"/>
                    <a:gd name="T25" fmla="*/ 0 h 368"/>
                    <a:gd name="T26" fmla="*/ 0 w 23"/>
                    <a:gd name="T27" fmla="*/ 0 h 368"/>
                    <a:gd name="T28" fmla="*/ 0 w 23"/>
                    <a:gd name="T29" fmla="*/ 0 h 368"/>
                    <a:gd name="T30" fmla="*/ 0 w 23"/>
                    <a:gd name="T31" fmla="*/ 0 h 368"/>
                    <a:gd name="T32" fmla="*/ 0 w 23"/>
                    <a:gd name="T33" fmla="*/ 0 h 368"/>
                    <a:gd name="T34" fmla="*/ 0 w 23"/>
                    <a:gd name="T35" fmla="*/ 0 h 368"/>
                    <a:gd name="T36" fmla="*/ 0 w 23"/>
                    <a:gd name="T37" fmla="*/ 0 h 368"/>
                    <a:gd name="T38" fmla="*/ 0 w 23"/>
                    <a:gd name="T39" fmla="*/ 0 h 368"/>
                    <a:gd name="T40" fmla="*/ 0 w 23"/>
                    <a:gd name="T41" fmla="*/ 0 h 368"/>
                    <a:gd name="T42" fmla="*/ 0 w 23"/>
                    <a:gd name="T43" fmla="*/ 0 h 368"/>
                    <a:gd name="T44" fmla="*/ 0 w 23"/>
                    <a:gd name="T45" fmla="*/ 0 h 368"/>
                    <a:gd name="T46" fmla="*/ 0 w 23"/>
                    <a:gd name="T47" fmla="*/ 0 h 368"/>
                    <a:gd name="T48" fmla="*/ 0 w 23"/>
                    <a:gd name="T49" fmla="*/ 0 h 368"/>
                    <a:gd name="T50" fmla="*/ 0 w 23"/>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368"/>
                    <a:gd name="T80" fmla="*/ 23 w 23"/>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368">
                      <a:moveTo>
                        <a:pt x="23" y="368"/>
                      </a:moveTo>
                      <a:lnTo>
                        <a:pt x="21" y="322"/>
                      </a:lnTo>
                      <a:lnTo>
                        <a:pt x="16" y="276"/>
                      </a:lnTo>
                      <a:lnTo>
                        <a:pt x="12" y="230"/>
                      </a:lnTo>
                      <a:lnTo>
                        <a:pt x="7" y="185"/>
                      </a:lnTo>
                      <a:lnTo>
                        <a:pt x="4" y="139"/>
                      </a:lnTo>
                      <a:lnTo>
                        <a:pt x="3" y="93"/>
                      </a:lnTo>
                      <a:lnTo>
                        <a:pt x="5" y="47"/>
                      </a:lnTo>
                      <a:lnTo>
                        <a:pt x="13" y="2"/>
                      </a:lnTo>
                      <a:lnTo>
                        <a:pt x="13" y="0"/>
                      </a:lnTo>
                      <a:lnTo>
                        <a:pt x="12" y="0"/>
                      </a:lnTo>
                      <a:lnTo>
                        <a:pt x="11" y="2"/>
                      </a:lnTo>
                      <a:lnTo>
                        <a:pt x="11" y="3"/>
                      </a:lnTo>
                      <a:lnTo>
                        <a:pt x="3" y="48"/>
                      </a:lnTo>
                      <a:lnTo>
                        <a:pt x="0" y="94"/>
                      </a:lnTo>
                      <a:lnTo>
                        <a:pt x="1" y="140"/>
                      </a:lnTo>
                      <a:lnTo>
                        <a:pt x="5" y="185"/>
                      </a:lnTo>
                      <a:lnTo>
                        <a:pt x="10" y="231"/>
                      </a:lnTo>
                      <a:lnTo>
                        <a:pt x="15" y="277"/>
                      </a:lnTo>
                      <a:lnTo>
                        <a:pt x="20" y="323"/>
                      </a:lnTo>
                      <a:lnTo>
                        <a:pt x="22" y="368"/>
                      </a:lnTo>
                      <a:lnTo>
                        <a:pt x="23" y="3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3" name="Freeform 236"/>
                <p:cNvSpPr/>
                <p:nvPr/>
              </p:nvSpPr>
              <p:spPr bwMode="auto">
                <a:xfrm flipV="1">
                  <a:off x="2782" y="1988"/>
                  <a:ext cx="103" cy="53"/>
                </a:xfrm>
                <a:custGeom>
                  <a:avLst/>
                  <a:gdLst>
                    <a:gd name="T0" fmla="*/ 0 w 205"/>
                    <a:gd name="T1" fmla="*/ 0 h 181"/>
                    <a:gd name="T2" fmla="*/ 1 w 205"/>
                    <a:gd name="T3" fmla="*/ 0 h 181"/>
                    <a:gd name="T4" fmla="*/ 1 w 205"/>
                    <a:gd name="T5" fmla="*/ 0 h 181"/>
                    <a:gd name="T6" fmla="*/ 1 w 205"/>
                    <a:gd name="T7" fmla="*/ 0 h 181"/>
                    <a:gd name="T8" fmla="*/ 1 w 205"/>
                    <a:gd name="T9" fmla="*/ 0 h 181"/>
                    <a:gd name="T10" fmla="*/ 1 w 205"/>
                    <a:gd name="T11" fmla="*/ 0 h 181"/>
                    <a:gd name="T12" fmla="*/ 1 w 205"/>
                    <a:gd name="T13" fmla="*/ 0 h 181"/>
                    <a:gd name="T14" fmla="*/ 1 w 205"/>
                    <a:gd name="T15" fmla="*/ 0 h 181"/>
                    <a:gd name="T16" fmla="*/ 1 w 205"/>
                    <a:gd name="T17" fmla="*/ 0 h 181"/>
                    <a:gd name="T18" fmla="*/ 1 w 205"/>
                    <a:gd name="T19" fmla="*/ 0 h 181"/>
                    <a:gd name="T20" fmla="*/ 1 w 205"/>
                    <a:gd name="T21" fmla="*/ 0 h 181"/>
                    <a:gd name="T22" fmla="*/ 1 w 205"/>
                    <a:gd name="T23" fmla="*/ 0 h 181"/>
                    <a:gd name="T24" fmla="*/ 1 w 205"/>
                    <a:gd name="T25" fmla="*/ 0 h 181"/>
                    <a:gd name="T26" fmla="*/ 1 w 205"/>
                    <a:gd name="T27" fmla="*/ 0 h 181"/>
                    <a:gd name="T28" fmla="*/ 1 w 205"/>
                    <a:gd name="T29" fmla="*/ 0 h 181"/>
                    <a:gd name="T30" fmla="*/ 1 w 205"/>
                    <a:gd name="T31" fmla="*/ 0 h 181"/>
                    <a:gd name="T32" fmla="*/ 1 w 205"/>
                    <a:gd name="T33" fmla="*/ 0 h 181"/>
                    <a:gd name="T34" fmla="*/ 1 w 205"/>
                    <a:gd name="T35" fmla="*/ 0 h 181"/>
                    <a:gd name="T36" fmla="*/ 1 w 205"/>
                    <a:gd name="T37" fmla="*/ 0 h 181"/>
                    <a:gd name="T38" fmla="*/ 1 w 205"/>
                    <a:gd name="T39" fmla="*/ 0 h 181"/>
                    <a:gd name="T40" fmla="*/ 1 w 205"/>
                    <a:gd name="T41" fmla="*/ 0 h 181"/>
                    <a:gd name="T42" fmla="*/ 1 w 205"/>
                    <a:gd name="T43" fmla="*/ 0 h 181"/>
                    <a:gd name="T44" fmla="*/ 1 w 205"/>
                    <a:gd name="T45" fmla="*/ 0 h 181"/>
                    <a:gd name="T46" fmla="*/ 1 w 205"/>
                    <a:gd name="T47" fmla="*/ 0 h 181"/>
                    <a:gd name="T48" fmla="*/ 1 w 205"/>
                    <a:gd name="T49" fmla="*/ 0 h 181"/>
                    <a:gd name="T50" fmla="*/ 1 w 205"/>
                    <a:gd name="T51" fmla="*/ 0 h 181"/>
                    <a:gd name="T52" fmla="*/ 1 w 205"/>
                    <a:gd name="T53" fmla="*/ 0 h 181"/>
                    <a:gd name="T54" fmla="*/ 1 w 205"/>
                    <a:gd name="T55" fmla="*/ 0 h 181"/>
                    <a:gd name="T56" fmla="*/ 1 w 205"/>
                    <a:gd name="T57" fmla="*/ 0 h 181"/>
                    <a:gd name="T58" fmla="*/ 1 w 205"/>
                    <a:gd name="T59" fmla="*/ 0 h 181"/>
                    <a:gd name="T60" fmla="*/ 1 w 205"/>
                    <a:gd name="T61" fmla="*/ 0 h 181"/>
                    <a:gd name="T62" fmla="*/ 1 w 205"/>
                    <a:gd name="T63" fmla="*/ 0 h 181"/>
                    <a:gd name="T64" fmla="*/ 1 w 205"/>
                    <a:gd name="T65" fmla="*/ 0 h 181"/>
                    <a:gd name="T66" fmla="*/ 1 w 205"/>
                    <a:gd name="T67" fmla="*/ 0 h 181"/>
                    <a:gd name="T68" fmla="*/ 1 w 205"/>
                    <a:gd name="T69" fmla="*/ 0 h 181"/>
                    <a:gd name="T70" fmla="*/ 1 w 205"/>
                    <a:gd name="T71" fmla="*/ 0 h 181"/>
                    <a:gd name="T72" fmla="*/ 0 w 205"/>
                    <a:gd name="T73" fmla="*/ 0 h 181"/>
                    <a:gd name="T74" fmla="*/ 0 w 205"/>
                    <a:gd name="T75" fmla="*/ 0 h 181"/>
                    <a:gd name="T76" fmla="*/ 0 w 205"/>
                    <a:gd name="T77" fmla="*/ 0 h 181"/>
                    <a:gd name="T78" fmla="*/ 0 w 205"/>
                    <a:gd name="T79" fmla="*/ 0 h 181"/>
                    <a:gd name="T80" fmla="*/ 0 w 205"/>
                    <a:gd name="T81" fmla="*/ 0 h 181"/>
                    <a:gd name="T82" fmla="*/ 0 w 205"/>
                    <a:gd name="T83" fmla="*/ 0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5"/>
                    <a:gd name="T127" fmla="*/ 0 h 181"/>
                    <a:gd name="T128" fmla="*/ 205 w 205"/>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5" h="181">
                      <a:moveTo>
                        <a:pt x="0" y="0"/>
                      </a:moveTo>
                      <a:lnTo>
                        <a:pt x="11" y="12"/>
                      </a:lnTo>
                      <a:lnTo>
                        <a:pt x="22" y="25"/>
                      </a:lnTo>
                      <a:lnTo>
                        <a:pt x="34" y="38"/>
                      </a:lnTo>
                      <a:lnTo>
                        <a:pt x="45" y="49"/>
                      </a:lnTo>
                      <a:lnTo>
                        <a:pt x="58" y="61"/>
                      </a:lnTo>
                      <a:lnTo>
                        <a:pt x="70" y="71"/>
                      </a:lnTo>
                      <a:lnTo>
                        <a:pt x="83" y="83"/>
                      </a:lnTo>
                      <a:lnTo>
                        <a:pt x="96" y="93"/>
                      </a:lnTo>
                      <a:lnTo>
                        <a:pt x="108" y="105"/>
                      </a:lnTo>
                      <a:lnTo>
                        <a:pt x="121" y="115"/>
                      </a:lnTo>
                      <a:lnTo>
                        <a:pt x="134" y="125"/>
                      </a:lnTo>
                      <a:lnTo>
                        <a:pt x="148" y="136"/>
                      </a:lnTo>
                      <a:lnTo>
                        <a:pt x="160" y="147"/>
                      </a:lnTo>
                      <a:lnTo>
                        <a:pt x="173" y="158"/>
                      </a:lnTo>
                      <a:lnTo>
                        <a:pt x="186" y="168"/>
                      </a:lnTo>
                      <a:lnTo>
                        <a:pt x="198" y="180"/>
                      </a:lnTo>
                      <a:lnTo>
                        <a:pt x="201" y="181"/>
                      </a:lnTo>
                      <a:lnTo>
                        <a:pt x="204" y="178"/>
                      </a:lnTo>
                      <a:lnTo>
                        <a:pt x="205" y="174"/>
                      </a:lnTo>
                      <a:lnTo>
                        <a:pt x="205" y="170"/>
                      </a:lnTo>
                      <a:lnTo>
                        <a:pt x="197" y="159"/>
                      </a:lnTo>
                      <a:lnTo>
                        <a:pt x="187" y="148"/>
                      </a:lnTo>
                      <a:lnTo>
                        <a:pt x="176" y="139"/>
                      </a:lnTo>
                      <a:lnTo>
                        <a:pt x="165" y="131"/>
                      </a:lnTo>
                      <a:lnTo>
                        <a:pt x="152" y="122"/>
                      </a:lnTo>
                      <a:lnTo>
                        <a:pt x="140" y="114"/>
                      </a:lnTo>
                      <a:lnTo>
                        <a:pt x="128" y="107"/>
                      </a:lnTo>
                      <a:lnTo>
                        <a:pt x="117" y="99"/>
                      </a:lnTo>
                      <a:lnTo>
                        <a:pt x="100" y="88"/>
                      </a:lnTo>
                      <a:lnTo>
                        <a:pt x="84" y="77"/>
                      </a:lnTo>
                      <a:lnTo>
                        <a:pt x="69" y="65"/>
                      </a:lnTo>
                      <a:lnTo>
                        <a:pt x="55" y="53"/>
                      </a:lnTo>
                      <a:lnTo>
                        <a:pt x="41" y="41"/>
                      </a:lnTo>
                      <a:lnTo>
                        <a:pt x="27" y="27"/>
                      </a:lnTo>
                      <a:lnTo>
                        <a:pt x="13"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4" name="Freeform 237"/>
                <p:cNvSpPr/>
                <p:nvPr/>
              </p:nvSpPr>
              <p:spPr bwMode="auto">
                <a:xfrm flipV="1">
                  <a:off x="2811" y="1993"/>
                  <a:ext cx="68" cy="76"/>
                </a:xfrm>
                <a:custGeom>
                  <a:avLst/>
                  <a:gdLst>
                    <a:gd name="T0" fmla="*/ 0 w 136"/>
                    <a:gd name="T1" fmla="*/ 0 h 258"/>
                    <a:gd name="T2" fmla="*/ 1 w 136"/>
                    <a:gd name="T3" fmla="*/ 0 h 258"/>
                    <a:gd name="T4" fmla="*/ 1 w 136"/>
                    <a:gd name="T5" fmla="*/ 0 h 258"/>
                    <a:gd name="T6" fmla="*/ 1 w 136"/>
                    <a:gd name="T7" fmla="*/ 0 h 258"/>
                    <a:gd name="T8" fmla="*/ 1 w 136"/>
                    <a:gd name="T9" fmla="*/ 0 h 258"/>
                    <a:gd name="T10" fmla="*/ 1 w 136"/>
                    <a:gd name="T11" fmla="*/ 0 h 258"/>
                    <a:gd name="T12" fmla="*/ 1 w 136"/>
                    <a:gd name="T13" fmla="*/ 0 h 258"/>
                    <a:gd name="T14" fmla="*/ 1 w 136"/>
                    <a:gd name="T15" fmla="*/ 0 h 258"/>
                    <a:gd name="T16" fmla="*/ 1 w 136"/>
                    <a:gd name="T17" fmla="*/ 0 h 258"/>
                    <a:gd name="T18" fmla="*/ 1 w 136"/>
                    <a:gd name="T19" fmla="*/ 0 h 258"/>
                    <a:gd name="T20" fmla="*/ 1 w 136"/>
                    <a:gd name="T21" fmla="*/ 0 h 258"/>
                    <a:gd name="T22" fmla="*/ 1 w 136"/>
                    <a:gd name="T23" fmla="*/ 0 h 258"/>
                    <a:gd name="T24" fmla="*/ 1 w 136"/>
                    <a:gd name="T25" fmla="*/ 0 h 258"/>
                    <a:gd name="T26" fmla="*/ 1 w 136"/>
                    <a:gd name="T27" fmla="*/ 0 h 258"/>
                    <a:gd name="T28" fmla="*/ 1 w 136"/>
                    <a:gd name="T29" fmla="*/ 0 h 258"/>
                    <a:gd name="T30" fmla="*/ 1 w 136"/>
                    <a:gd name="T31" fmla="*/ 0 h 258"/>
                    <a:gd name="T32" fmla="*/ 1 w 136"/>
                    <a:gd name="T33" fmla="*/ 0 h 258"/>
                    <a:gd name="T34" fmla="*/ 1 w 136"/>
                    <a:gd name="T35" fmla="*/ 0 h 258"/>
                    <a:gd name="T36" fmla="*/ 1 w 136"/>
                    <a:gd name="T37" fmla="*/ 0 h 258"/>
                    <a:gd name="T38" fmla="*/ 1 w 136"/>
                    <a:gd name="T39" fmla="*/ 0 h 258"/>
                    <a:gd name="T40" fmla="*/ 1 w 136"/>
                    <a:gd name="T41" fmla="*/ 0 h 258"/>
                    <a:gd name="T42" fmla="*/ 0 w 136"/>
                    <a:gd name="T43" fmla="*/ 0 h 258"/>
                    <a:gd name="T44" fmla="*/ 0 w 136"/>
                    <a:gd name="T45" fmla="*/ 0 h 258"/>
                    <a:gd name="T46" fmla="*/ 0 w 136"/>
                    <a:gd name="T47" fmla="*/ 0 h 258"/>
                    <a:gd name="T48" fmla="*/ 0 w 136"/>
                    <a:gd name="T49" fmla="*/ 0 h 258"/>
                    <a:gd name="T50" fmla="*/ 0 w 136"/>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258"/>
                    <a:gd name="T80" fmla="*/ 136 w 136"/>
                    <a:gd name="T81" fmla="*/ 258 h 2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258">
                      <a:moveTo>
                        <a:pt x="0" y="0"/>
                      </a:moveTo>
                      <a:lnTo>
                        <a:pt x="19" y="31"/>
                      </a:lnTo>
                      <a:lnTo>
                        <a:pt x="37" y="63"/>
                      </a:lnTo>
                      <a:lnTo>
                        <a:pt x="54" y="95"/>
                      </a:lnTo>
                      <a:lnTo>
                        <a:pt x="70" y="127"/>
                      </a:lnTo>
                      <a:lnTo>
                        <a:pt x="85" y="159"/>
                      </a:lnTo>
                      <a:lnTo>
                        <a:pt x="100" y="191"/>
                      </a:lnTo>
                      <a:lnTo>
                        <a:pt x="116" y="225"/>
                      </a:lnTo>
                      <a:lnTo>
                        <a:pt x="131" y="257"/>
                      </a:lnTo>
                      <a:lnTo>
                        <a:pt x="132" y="258"/>
                      </a:lnTo>
                      <a:lnTo>
                        <a:pt x="133" y="257"/>
                      </a:lnTo>
                      <a:lnTo>
                        <a:pt x="136" y="255"/>
                      </a:lnTo>
                      <a:lnTo>
                        <a:pt x="136" y="252"/>
                      </a:lnTo>
                      <a:lnTo>
                        <a:pt x="123" y="219"/>
                      </a:lnTo>
                      <a:lnTo>
                        <a:pt x="108" y="186"/>
                      </a:lnTo>
                      <a:lnTo>
                        <a:pt x="93" y="153"/>
                      </a:lnTo>
                      <a:lnTo>
                        <a:pt x="76" y="122"/>
                      </a:lnTo>
                      <a:lnTo>
                        <a:pt x="59" y="91"/>
                      </a:lnTo>
                      <a:lnTo>
                        <a:pt x="40" y="60"/>
                      </a:lnTo>
                      <a:lnTo>
                        <a:pt x="21" y="3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5" name="Freeform 238"/>
                <p:cNvSpPr/>
                <p:nvPr/>
              </p:nvSpPr>
              <p:spPr bwMode="auto">
                <a:xfrm flipV="1">
                  <a:off x="2705" y="1800"/>
                  <a:ext cx="397" cy="30"/>
                </a:xfrm>
                <a:custGeom>
                  <a:avLst/>
                  <a:gdLst>
                    <a:gd name="T0" fmla="*/ 3 w 795"/>
                    <a:gd name="T1" fmla="*/ 0 h 100"/>
                    <a:gd name="T2" fmla="*/ 2 w 795"/>
                    <a:gd name="T3" fmla="*/ 0 h 100"/>
                    <a:gd name="T4" fmla="*/ 2 w 795"/>
                    <a:gd name="T5" fmla="*/ 0 h 100"/>
                    <a:gd name="T6" fmla="*/ 2 w 795"/>
                    <a:gd name="T7" fmla="*/ 0 h 100"/>
                    <a:gd name="T8" fmla="*/ 2 w 795"/>
                    <a:gd name="T9" fmla="*/ 0 h 100"/>
                    <a:gd name="T10" fmla="*/ 2 w 795"/>
                    <a:gd name="T11" fmla="*/ 0 h 100"/>
                    <a:gd name="T12" fmla="*/ 1 w 795"/>
                    <a:gd name="T13" fmla="*/ 0 h 100"/>
                    <a:gd name="T14" fmla="*/ 1 w 795"/>
                    <a:gd name="T15" fmla="*/ 0 h 100"/>
                    <a:gd name="T16" fmla="*/ 1 w 795"/>
                    <a:gd name="T17" fmla="*/ 0 h 100"/>
                    <a:gd name="T18" fmla="*/ 1 w 795"/>
                    <a:gd name="T19" fmla="*/ 0 h 100"/>
                    <a:gd name="T20" fmla="*/ 1 w 795"/>
                    <a:gd name="T21" fmla="*/ 0 h 100"/>
                    <a:gd name="T22" fmla="*/ 0 w 795"/>
                    <a:gd name="T23" fmla="*/ 0 h 100"/>
                    <a:gd name="T24" fmla="*/ 0 w 795"/>
                    <a:gd name="T25" fmla="*/ 0 h 100"/>
                    <a:gd name="T26" fmla="*/ 0 w 795"/>
                    <a:gd name="T27" fmla="*/ 0 h 100"/>
                    <a:gd name="T28" fmla="*/ 0 w 795"/>
                    <a:gd name="T29" fmla="*/ 0 h 100"/>
                    <a:gd name="T30" fmla="*/ 0 w 795"/>
                    <a:gd name="T31" fmla="*/ 0 h 100"/>
                    <a:gd name="T32" fmla="*/ 0 w 795"/>
                    <a:gd name="T33" fmla="*/ 0 h 100"/>
                    <a:gd name="T34" fmla="*/ 0 w 795"/>
                    <a:gd name="T35" fmla="*/ 0 h 100"/>
                    <a:gd name="T36" fmla="*/ 0 w 795"/>
                    <a:gd name="T37" fmla="*/ 0 h 100"/>
                    <a:gd name="T38" fmla="*/ 0 w 795"/>
                    <a:gd name="T39" fmla="*/ 0 h 100"/>
                    <a:gd name="T40" fmla="*/ 0 w 795"/>
                    <a:gd name="T41" fmla="*/ 0 h 100"/>
                    <a:gd name="T42" fmla="*/ 0 w 795"/>
                    <a:gd name="T43" fmla="*/ 0 h 100"/>
                    <a:gd name="T44" fmla="*/ 0 w 795"/>
                    <a:gd name="T45" fmla="*/ 0 h 100"/>
                    <a:gd name="T46" fmla="*/ 1 w 795"/>
                    <a:gd name="T47" fmla="*/ 0 h 100"/>
                    <a:gd name="T48" fmla="*/ 1 w 795"/>
                    <a:gd name="T49" fmla="*/ 0 h 100"/>
                    <a:gd name="T50" fmla="*/ 1 w 795"/>
                    <a:gd name="T51" fmla="*/ 0 h 100"/>
                    <a:gd name="T52" fmla="*/ 1 w 795"/>
                    <a:gd name="T53" fmla="*/ 0 h 100"/>
                    <a:gd name="T54" fmla="*/ 1 w 795"/>
                    <a:gd name="T55" fmla="*/ 0 h 100"/>
                    <a:gd name="T56" fmla="*/ 2 w 795"/>
                    <a:gd name="T57" fmla="*/ 0 h 100"/>
                    <a:gd name="T58" fmla="*/ 2 w 795"/>
                    <a:gd name="T59" fmla="*/ 0 h 100"/>
                    <a:gd name="T60" fmla="*/ 2 w 795"/>
                    <a:gd name="T61" fmla="*/ 0 h 100"/>
                    <a:gd name="T62" fmla="*/ 2 w 795"/>
                    <a:gd name="T63" fmla="*/ 0 h 100"/>
                    <a:gd name="T64" fmla="*/ 2 w 795"/>
                    <a:gd name="T65" fmla="*/ 0 h 100"/>
                    <a:gd name="T66" fmla="*/ 3 w 795"/>
                    <a:gd name="T67" fmla="*/ 0 h 100"/>
                    <a:gd name="T68" fmla="*/ 3 w 795"/>
                    <a:gd name="T69" fmla="*/ 0 h 100"/>
                    <a:gd name="T70" fmla="*/ 3 w 795"/>
                    <a:gd name="T71" fmla="*/ 0 h 100"/>
                    <a:gd name="T72" fmla="*/ 3 w 795"/>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5"/>
                    <a:gd name="T112" fmla="*/ 0 h 100"/>
                    <a:gd name="T113" fmla="*/ 795 w 795"/>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5" h="100">
                      <a:moveTo>
                        <a:pt x="795" y="30"/>
                      </a:moveTo>
                      <a:lnTo>
                        <a:pt x="772" y="24"/>
                      </a:lnTo>
                      <a:lnTo>
                        <a:pt x="749" y="19"/>
                      </a:lnTo>
                      <a:lnTo>
                        <a:pt x="725" y="15"/>
                      </a:lnTo>
                      <a:lnTo>
                        <a:pt x="701" y="11"/>
                      </a:lnTo>
                      <a:lnTo>
                        <a:pt x="676" y="8"/>
                      </a:lnTo>
                      <a:lnTo>
                        <a:pt x="652" y="5"/>
                      </a:lnTo>
                      <a:lnTo>
                        <a:pt x="626" y="3"/>
                      </a:lnTo>
                      <a:lnTo>
                        <a:pt x="601" y="1"/>
                      </a:lnTo>
                      <a:lnTo>
                        <a:pt x="576" y="0"/>
                      </a:lnTo>
                      <a:lnTo>
                        <a:pt x="550" y="0"/>
                      </a:lnTo>
                      <a:lnTo>
                        <a:pt x="525" y="0"/>
                      </a:lnTo>
                      <a:lnTo>
                        <a:pt x="500" y="0"/>
                      </a:lnTo>
                      <a:lnTo>
                        <a:pt x="476" y="1"/>
                      </a:lnTo>
                      <a:lnTo>
                        <a:pt x="450" y="2"/>
                      </a:lnTo>
                      <a:lnTo>
                        <a:pt x="425" y="4"/>
                      </a:lnTo>
                      <a:lnTo>
                        <a:pt x="401" y="6"/>
                      </a:lnTo>
                      <a:lnTo>
                        <a:pt x="375" y="10"/>
                      </a:lnTo>
                      <a:lnTo>
                        <a:pt x="350" y="13"/>
                      </a:lnTo>
                      <a:lnTo>
                        <a:pt x="325" y="17"/>
                      </a:lnTo>
                      <a:lnTo>
                        <a:pt x="299" y="21"/>
                      </a:lnTo>
                      <a:lnTo>
                        <a:pt x="274" y="26"/>
                      </a:lnTo>
                      <a:lnTo>
                        <a:pt x="249" y="32"/>
                      </a:lnTo>
                      <a:lnTo>
                        <a:pt x="223" y="38"/>
                      </a:lnTo>
                      <a:lnTo>
                        <a:pt x="199" y="43"/>
                      </a:lnTo>
                      <a:lnTo>
                        <a:pt x="174" y="49"/>
                      </a:lnTo>
                      <a:lnTo>
                        <a:pt x="148" y="55"/>
                      </a:lnTo>
                      <a:lnTo>
                        <a:pt x="123" y="62"/>
                      </a:lnTo>
                      <a:lnTo>
                        <a:pt x="99" y="69"/>
                      </a:lnTo>
                      <a:lnTo>
                        <a:pt x="74" y="76"/>
                      </a:lnTo>
                      <a:lnTo>
                        <a:pt x="49" y="83"/>
                      </a:lnTo>
                      <a:lnTo>
                        <a:pt x="24" y="91"/>
                      </a:lnTo>
                      <a:lnTo>
                        <a:pt x="0" y="98"/>
                      </a:lnTo>
                      <a:lnTo>
                        <a:pt x="0" y="99"/>
                      </a:lnTo>
                      <a:lnTo>
                        <a:pt x="0" y="100"/>
                      </a:lnTo>
                      <a:lnTo>
                        <a:pt x="24" y="93"/>
                      </a:lnTo>
                      <a:lnTo>
                        <a:pt x="49" y="86"/>
                      </a:lnTo>
                      <a:lnTo>
                        <a:pt x="74" y="79"/>
                      </a:lnTo>
                      <a:lnTo>
                        <a:pt x="99" y="72"/>
                      </a:lnTo>
                      <a:lnTo>
                        <a:pt x="123" y="65"/>
                      </a:lnTo>
                      <a:lnTo>
                        <a:pt x="148" y="59"/>
                      </a:lnTo>
                      <a:lnTo>
                        <a:pt x="174" y="53"/>
                      </a:lnTo>
                      <a:lnTo>
                        <a:pt x="199" y="47"/>
                      </a:lnTo>
                      <a:lnTo>
                        <a:pt x="223" y="42"/>
                      </a:lnTo>
                      <a:lnTo>
                        <a:pt x="249" y="36"/>
                      </a:lnTo>
                      <a:lnTo>
                        <a:pt x="274" y="32"/>
                      </a:lnTo>
                      <a:lnTo>
                        <a:pt x="299" y="27"/>
                      </a:lnTo>
                      <a:lnTo>
                        <a:pt x="325" y="23"/>
                      </a:lnTo>
                      <a:lnTo>
                        <a:pt x="350" y="18"/>
                      </a:lnTo>
                      <a:lnTo>
                        <a:pt x="375" y="15"/>
                      </a:lnTo>
                      <a:lnTo>
                        <a:pt x="401" y="11"/>
                      </a:lnTo>
                      <a:lnTo>
                        <a:pt x="425" y="9"/>
                      </a:lnTo>
                      <a:lnTo>
                        <a:pt x="449" y="6"/>
                      </a:lnTo>
                      <a:lnTo>
                        <a:pt x="474" y="4"/>
                      </a:lnTo>
                      <a:lnTo>
                        <a:pt x="499" y="4"/>
                      </a:lnTo>
                      <a:lnTo>
                        <a:pt x="523" y="3"/>
                      </a:lnTo>
                      <a:lnTo>
                        <a:pt x="548" y="3"/>
                      </a:lnTo>
                      <a:lnTo>
                        <a:pt x="572" y="4"/>
                      </a:lnTo>
                      <a:lnTo>
                        <a:pt x="598" y="5"/>
                      </a:lnTo>
                      <a:lnTo>
                        <a:pt x="623" y="6"/>
                      </a:lnTo>
                      <a:lnTo>
                        <a:pt x="647" y="9"/>
                      </a:lnTo>
                      <a:lnTo>
                        <a:pt x="672" y="11"/>
                      </a:lnTo>
                      <a:lnTo>
                        <a:pt x="697" y="15"/>
                      </a:lnTo>
                      <a:lnTo>
                        <a:pt x="721" y="18"/>
                      </a:lnTo>
                      <a:lnTo>
                        <a:pt x="746" y="21"/>
                      </a:lnTo>
                      <a:lnTo>
                        <a:pt x="770" y="25"/>
                      </a:lnTo>
                      <a:lnTo>
                        <a:pt x="795"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6" name="Freeform 239"/>
                <p:cNvSpPr/>
                <p:nvPr/>
              </p:nvSpPr>
              <p:spPr bwMode="auto">
                <a:xfrm flipV="1">
                  <a:off x="2782" y="1774"/>
                  <a:ext cx="320" cy="40"/>
                </a:xfrm>
                <a:custGeom>
                  <a:avLst/>
                  <a:gdLst>
                    <a:gd name="T0" fmla="*/ 2 w 642"/>
                    <a:gd name="T1" fmla="*/ 0 h 140"/>
                    <a:gd name="T2" fmla="*/ 2 w 642"/>
                    <a:gd name="T3" fmla="*/ 0 h 140"/>
                    <a:gd name="T4" fmla="*/ 2 w 642"/>
                    <a:gd name="T5" fmla="*/ 0 h 140"/>
                    <a:gd name="T6" fmla="*/ 2 w 642"/>
                    <a:gd name="T7" fmla="*/ 0 h 140"/>
                    <a:gd name="T8" fmla="*/ 1 w 642"/>
                    <a:gd name="T9" fmla="*/ 0 h 140"/>
                    <a:gd name="T10" fmla="*/ 1 w 642"/>
                    <a:gd name="T11" fmla="*/ 0 h 140"/>
                    <a:gd name="T12" fmla="*/ 1 w 642"/>
                    <a:gd name="T13" fmla="*/ 0 h 140"/>
                    <a:gd name="T14" fmla="*/ 1 w 642"/>
                    <a:gd name="T15" fmla="*/ 0 h 140"/>
                    <a:gd name="T16" fmla="*/ 1 w 642"/>
                    <a:gd name="T17" fmla="*/ 0 h 140"/>
                    <a:gd name="T18" fmla="*/ 1 w 642"/>
                    <a:gd name="T19" fmla="*/ 0 h 140"/>
                    <a:gd name="T20" fmla="*/ 0 w 642"/>
                    <a:gd name="T21" fmla="*/ 0 h 140"/>
                    <a:gd name="T22" fmla="*/ 0 w 642"/>
                    <a:gd name="T23" fmla="*/ 0 h 140"/>
                    <a:gd name="T24" fmla="*/ 0 w 642"/>
                    <a:gd name="T25" fmla="*/ 0 h 140"/>
                    <a:gd name="T26" fmla="*/ 0 w 642"/>
                    <a:gd name="T27" fmla="*/ 0 h 140"/>
                    <a:gd name="T28" fmla="*/ 0 w 642"/>
                    <a:gd name="T29" fmla="*/ 0 h 140"/>
                    <a:gd name="T30" fmla="*/ 0 w 642"/>
                    <a:gd name="T31" fmla="*/ 0 h 140"/>
                    <a:gd name="T32" fmla="*/ 0 w 642"/>
                    <a:gd name="T33" fmla="*/ 0 h 140"/>
                    <a:gd name="T34" fmla="*/ 0 w 642"/>
                    <a:gd name="T35" fmla="*/ 0 h 140"/>
                    <a:gd name="T36" fmla="*/ 0 w 642"/>
                    <a:gd name="T37" fmla="*/ 0 h 140"/>
                    <a:gd name="T38" fmla="*/ 0 w 642"/>
                    <a:gd name="T39" fmla="*/ 0 h 140"/>
                    <a:gd name="T40" fmla="*/ 0 w 642"/>
                    <a:gd name="T41" fmla="*/ 0 h 140"/>
                    <a:gd name="T42" fmla="*/ 0 w 642"/>
                    <a:gd name="T43" fmla="*/ 0 h 140"/>
                    <a:gd name="T44" fmla="*/ 0 w 642"/>
                    <a:gd name="T45" fmla="*/ 0 h 140"/>
                    <a:gd name="T46" fmla="*/ 0 w 642"/>
                    <a:gd name="T47" fmla="*/ 0 h 140"/>
                    <a:gd name="T48" fmla="*/ 1 w 642"/>
                    <a:gd name="T49" fmla="*/ 0 h 140"/>
                    <a:gd name="T50" fmla="*/ 1 w 642"/>
                    <a:gd name="T51" fmla="*/ 0 h 140"/>
                    <a:gd name="T52" fmla="*/ 1 w 642"/>
                    <a:gd name="T53" fmla="*/ 0 h 140"/>
                    <a:gd name="T54" fmla="*/ 1 w 642"/>
                    <a:gd name="T55" fmla="*/ 0 h 140"/>
                    <a:gd name="T56" fmla="*/ 1 w 642"/>
                    <a:gd name="T57" fmla="*/ 0 h 140"/>
                    <a:gd name="T58" fmla="*/ 1 w 642"/>
                    <a:gd name="T59" fmla="*/ 0 h 140"/>
                    <a:gd name="T60" fmla="*/ 1 w 642"/>
                    <a:gd name="T61" fmla="*/ 0 h 140"/>
                    <a:gd name="T62" fmla="*/ 2 w 642"/>
                    <a:gd name="T63" fmla="*/ 0 h 140"/>
                    <a:gd name="T64" fmla="*/ 2 w 642"/>
                    <a:gd name="T65" fmla="*/ 0 h 140"/>
                    <a:gd name="T66" fmla="*/ 2 w 642"/>
                    <a:gd name="T67" fmla="*/ 0 h 140"/>
                    <a:gd name="T68" fmla="*/ 2 w 642"/>
                    <a:gd name="T69" fmla="*/ 0 h 140"/>
                    <a:gd name="T70" fmla="*/ 2 w 642"/>
                    <a:gd name="T71" fmla="*/ 0 h 140"/>
                    <a:gd name="T72" fmla="*/ 2 w 642"/>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2"/>
                    <a:gd name="T112" fmla="*/ 0 h 140"/>
                    <a:gd name="T113" fmla="*/ 642 w 642"/>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2" h="140">
                      <a:moveTo>
                        <a:pt x="642" y="0"/>
                      </a:moveTo>
                      <a:lnTo>
                        <a:pt x="624" y="3"/>
                      </a:lnTo>
                      <a:lnTo>
                        <a:pt x="606" y="5"/>
                      </a:lnTo>
                      <a:lnTo>
                        <a:pt x="589" y="5"/>
                      </a:lnTo>
                      <a:lnTo>
                        <a:pt x="570" y="6"/>
                      </a:lnTo>
                      <a:lnTo>
                        <a:pt x="552" y="6"/>
                      </a:lnTo>
                      <a:lnTo>
                        <a:pt x="534" y="7"/>
                      </a:lnTo>
                      <a:lnTo>
                        <a:pt x="516" y="7"/>
                      </a:lnTo>
                      <a:lnTo>
                        <a:pt x="499" y="8"/>
                      </a:lnTo>
                      <a:lnTo>
                        <a:pt x="477" y="11"/>
                      </a:lnTo>
                      <a:lnTo>
                        <a:pt x="455" y="14"/>
                      </a:lnTo>
                      <a:lnTo>
                        <a:pt x="433" y="16"/>
                      </a:lnTo>
                      <a:lnTo>
                        <a:pt x="412" y="20"/>
                      </a:lnTo>
                      <a:lnTo>
                        <a:pt x="390" y="24"/>
                      </a:lnTo>
                      <a:lnTo>
                        <a:pt x="369" y="28"/>
                      </a:lnTo>
                      <a:lnTo>
                        <a:pt x="347" y="31"/>
                      </a:lnTo>
                      <a:lnTo>
                        <a:pt x="326" y="35"/>
                      </a:lnTo>
                      <a:lnTo>
                        <a:pt x="305" y="38"/>
                      </a:lnTo>
                      <a:lnTo>
                        <a:pt x="285" y="43"/>
                      </a:lnTo>
                      <a:lnTo>
                        <a:pt x="263" y="48"/>
                      </a:lnTo>
                      <a:lnTo>
                        <a:pt x="243" y="53"/>
                      </a:lnTo>
                      <a:lnTo>
                        <a:pt x="222" y="59"/>
                      </a:lnTo>
                      <a:lnTo>
                        <a:pt x="202" y="65"/>
                      </a:lnTo>
                      <a:lnTo>
                        <a:pt x="181" y="71"/>
                      </a:lnTo>
                      <a:lnTo>
                        <a:pt x="161" y="77"/>
                      </a:lnTo>
                      <a:lnTo>
                        <a:pt x="141" y="84"/>
                      </a:lnTo>
                      <a:lnTo>
                        <a:pt x="121" y="91"/>
                      </a:lnTo>
                      <a:lnTo>
                        <a:pt x="100" y="98"/>
                      </a:lnTo>
                      <a:lnTo>
                        <a:pt x="81" y="105"/>
                      </a:lnTo>
                      <a:lnTo>
                        <a:pt x="61" y="113"/>
                      </a:lnTo>
                      <a:lnTo>
                        <a:pt x="42" y="121"/>
                      </a:lnTo>
                      <a:lnTo>
                        <a:pt x="21" y="129"/>
                      </a:lnTo>
                      <a:lnTo>
                        <a:pt x="1" y="137"/>
                      </a:lnTo>
                      <a:lnTo>
                        <a:pt x="0" y="139"/>
                      </a:lnTo>
                      <a:lnTo>
                        <a:pt x="0" y="140"/>
                      </a:lnTo>
                      <a:lnTo>
                        <a:pt x="1" y="140"/>
                      </a:lnTo>
                      <a:lnTo>
                        <a:pt x="21" y="132"/>
                      </a:lnTo>
                      <a:lnTo>
                        <a:pt x="42" y="125"/>
                      </a:lnTo>
                      <a:lnTo>
                        <a:pt x="61" y="117"/>
                      </a:lnTo>
                      <a:lnTo>
                        <a:pt x="81" y="110"/>
                      </a:lnTo>
                      <a:lnTo>
                        <a:pt x="101" y="102"/>
                      </a:lnTo>
                      <a:lnTo>
                        <a:pt x="121" y="95"/>
                      </a:lnTo>
                      <a:lnTo>
                        <a:pt x="141" y="88"/>
                      </a:lnTo>
                      <a:lnTo>
                        <a:pt x="161" y="81"/>
                      </a:lnTo>
                      <a:lnTo>
                        <a:pt x="181" y="74"/>
                      </a:lnTo>
                      <a:lnTo>
                        <a:pt x="202" y="68"/>
                      </a:lnTo>
                      <a:lnTo>
                        <a:pt x="221" y="62"/>
                      </a:lnTo>
                      <a:lnTo>
                        <a:pt x="242" y="57"/>
                      </a:lnTo>
                      <a:lnTo>
                        <a:pt x="263" y="51"/>
                      </a:lnTo>
                      <a:lnTo>
                        <a:pt x="283" y="46"/>
                      </a:lnTo>
                      <a:lnTo>
                        <a:pt x="304" y="42"/>
                      </a:lnTo>
                      <a:lnTo>
                        <a:pt x="325" y="37"/>
                      </a:lnTo>
                      <a:lnTo>
                        <a:pt x="343" y="34"/>
                      </a:lnTo>
                      <a:lnTo>
                        <a:pt x="363" y="31"/>
                      </a:lnTo>
                      <a:lnTo>
                        <a:pt x="381" y="28"/>
                      </a:lnTo>
                      <a:lnTo>
                        <a:pt x="401" y="26"/>
                      </a:lnTo>
                      <a:lnTo>
                        <a:pt x="419" y="23"/>
                      </a:lnTo>
                      <a:lnTo>
                        <a:pt x="439" y="21"/>
                      </a:lnTo>
                      <a:lnTo>
                        <a:pt x="457" y="19"/>
                      </a:lnTo>
                      <a:lnTo>
                        <a:pt x="477" y="16"/>
                      </a:lnTo>
                      <a:lnTo>
                        <a:pt x="498" y="14"/>
                      </a:lnTo>
                      <a:lnTo>
                        <a:pt x="521" y="12"/>
                      </a:lnTo>
                      <a:lnTo>
                        <a:pt x="544" y="11"/>
                      </a:lnTo>
                      <a:lnTo>
                        <a:pt x="567" y="9"/>
                      </a:lnTo>
                      <a:lnTo>
                        <a:pt x="589" y="8"/>
                      </a:lnTo>
                      <a:lnTo>
                        <a:pt x="609" y="7"/>
                      </a:lnTo>
                      <a:lnTo>
                        <a:pt x="627" y="5"/>
                      </a:lnTo>
                      <a:lnTo>
                        <a:pt x="642" y="1"/>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7" name="Freeform 240"/>
                <p:cNvSpPr/>
                <p:nvPr/>
              </p:nvSpPr>
              <p:spPr bwMode="auto">
                <a:xfrm flipV="1">
                  <a:off x="3182" y="1825"/>
                  <a:ext cx="268" cy="63"/>
                </a:xfrm>
                <a:custGeom>
                  <a:avLst/>
                  <a:gdLst>
                    <a:gd name="T0" fmla="*/ 1 w 535"/>
                    <a:gd name="T1" fmla="*/ 0 h 214"/>
                    <a:gd name="T2" fmla="*/ 1 w 535"/>
                    <a:gd name="T3" fmla="*/ 0 h 214"/>
                    <a:gd name="T4" fmla="*/ 1 w 535"/>
                    <a:gd name="T5" fmla="*/ 0 h 214"/>
                    <a:gd name="T6" fmla="*/ 1 w 535"/>
                    <a:gd name="T7" fmla="*/ 0 h 214"/>
                    <a:gd name="T8" fmla="*/ 1 w 535"/>
                    <a:gd name="T9" fmla="*/ 0 h 214"/>
                    <a:gd name="T10" fmla="*/ 1 w 535"/>
                    <a:gd name="T11" fmla="*/ 0 h 214"/>
                    <a:gd name="T12" fmla="*/ 1 w 535"/>
                    <a:gd name="T13" fmla="*/ 0 h 214"/>
                    <a:gd name="T14" fmla="*/ 1 w 535"/>
                    <a:gd name="T15" fmla="*/ 0 h 214"/>
                    <a:gd name="T16" fmla="*/ 2 w 535"/>
                    <a:gd name="T17" fmla="*/ 0 h 214"/>
                    <a:gd name="T18" fmla="*/ 2 w 535"/>
                    <a:gd name="T19" fmla="*/ 0 h 214"/>
                    <a:gd name="T20" fmla="*/ 2 w 535"/>
                    <a:gd name="T21" fmla="*/ 0 h 214"/>
                    <a:gd name="T22" fmla="*/ 2 w 535"/>
                    <a:gd name="T23" fmla="*/ 0 h 214"/>
                    <a:gd name="T24" fmla="*/ 2 w 535"/>
                    <a:gd name="T25" fmla="*/ 0 h 214"/>
                    <a:gd name="T26" fmla="*/ 2 w 535"/>
                    <a:gd name="T27" fmla="*/ 0 h 214"/>
                    <a:gd name="T28" fmla="*/ 2 w 535"/>
                    <a:gd name="T29" fmla="*/ 0 h 214"/>
                    <a:gd name="T30" fmla="*/ 3 w 535"/>
                    <a:gd name="T31" fmla="*/ 0 h 214"/>
                    <a:gd name="T32" fmla="*/ 3 w 535"/>
                    <a:gd name="T33" fmla="*/ 0 h 214"/>
                    <a:gd name="T34" fmla="*/ 3 w 535"/>
                    <a:gd name="T35" fmla="*/ 0 h 214"/>
                    <a:gd name="T36" fmla="*/ 3 w 535"/>
                    <a:gd name="T37" fmla="*/ 0 h 214"/>
                    <a:gd name="T38" fmla="*/ 2 w 535"/>
                    <a:gd name="T39" fmla="*/ 0 h 214"/>
                    <a:gd name="T40" fmla="*/ 2 w 535"/>
                    <a:gd name="T41" fmla="*/ 0 h 214"/>
                    <a:gd name="T42" fmla="*/ 2 w 535"/>
                    <a:gd name="T43" fmla="*/ 0 h 214"/>
                    <a:gd name="T44" fmla="*/ 2 w 535"/>
                    <a:gd name="T45" fmla="*/ 0 h 214"/>
                    <a:gd name="T46" fmla="*/ 2 w 535"/>
                    <a:gd name="T47" fmla="*/ 0 h 214"/>
                    <a:gd name="T48" fmla="*/ 2 w 535"/>
                    <a:gd name="T49" fmla="*/ 0 h 214"/>
                    <a:gd name="T50" fmla="*/ 1 w 535"/>
                    <a:gd name="T51" fmla="*/ 0 h 214"/>
                    <a:gd name="T52" fmla="*/ 1 w 535"/>
                    <a:gd name="T53" fmla="*/ 0 h 214"/>
                    <a:gd name="T54" fmla="*/ 1 w 535"/>
                    <a:gd name="T55" fmla="*/ 0 h 214"/>
                    <a:gd name="T56" fmla="*/ 1 w 535"/>
                    <a:gd name="T57" fmla="*/ 0 h 214"/>
                    <a:gd name="T58" fmla="*/ 1 w 535"/>
                    <a:gd name="T59" fmla="*/ 0 h 214"/>
                    <a:gd name="T60" fmla="*/ 1 w 535"/>
                    <a:gd name="T61" fmla="*/ 0 h 214"/>
                    <a:gd name="T62" fmla="*/ 1 w 535"/>
                    <a:gd name="T63" fmla="*/ 0 h 214"/>
                    <a:gd name="T64" fmla="*/ 1 w 535"/>
                    <a:gd name="T65" fmla="*/ 0 h 214"/>
                    <a:gd name="T66" fmla="*/ 1 w 535"/>
                    <a:gd name="T67" fmla="*/ 0 h 214"/>
                    <a:gd name="T68" fmla="*/ 0 w 535"/>
                    <a:gd name="T69" fmla="*/ 0 h 214"/>
                    <a:gd name="T70" fmla="*/ 0 w 535"/>
                    <a:gd name="T71" fmla="*/ 0 h 214"/>
                    <a:gd name="T72" fmla="*/ 0 w 535"/>
                    <a:gd name="T73" fmla="*/ 0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214"/>
                    <a:gd name="T113" fmla="*/ 535 w 535"/>
                    <a:gd name="T114" fmla="*/ 214 h 2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214">
                      <a:moveTo>
                        <a:pt x="0" y="214"/>
                      </a:moveTo>
                      <a:lnTo>
                        <a:pt x="12" y="201"/>
                      </a:lnTo>
                      <a:lnTo>
                        <a:pt x="25" y="188"/>
                      </a:lnTo>
                      <a:lnTo>
                        <a:pt x="39" y="177"/>
                      </a:lnTo>
                      <a:lnTo>
                        <a:pt x="53" y="165"/>
                      </a:lnTo>
                      <a:lnTo>
                        <a:pt x="66" y="154"/>
                      </a:lnTo>
                      <a:lnTo>
                        <a:pt x="81" y="143"/>
                      </a:lnTo>
                      <a:lnTo>
                        <a:pt x="96" y="132"/>
                      </a:lnTo>
                      <a:lnTo>
                        <a:pt x="111" y="122"/>
                      </a:lnTo>
                      <a:lnTo>
                        <a:pt x="127" y="112"/>
                      </a:lnTo>
                      <a:lnTo>
                        <a:pt x="143" y="103"/>
                      </a:lnTo>
                      <a:lnTo>
                        <a:pt x="158" y="94"/>
                      </a:lnTo>
                      <a:lnTo>
                        <a:pt x="175" y="86"/>
                      </a:lnTo>
                      <a:lnTo>
                        <a:pt x="191" y="78"/>
                      </a:lnTo>
                      <a:lnTo>
                        <a:pt x="208" y="69"/>
                      </a:lnTo>
                      <a:lnTo>
                        <a:pt x="224" y="63"/>
                      </a:lnTo>
                      <a:lnTo>
                        <a:pt x="240" y="56"/>
                      </a:lnTo>
                      <a:lnTo>
                        <a:pt x="258" y="50"/>
                      </a:lnTo>
                      <a:lnTo>
                        <a:pt x="276" y="44"/>
                      </a:lnTo>
                      <a:lnTo>
                        <a:pt x="293" y="40"/>
                      </a:lnTo>
                      <a:lnTo>
                        <a:pt x="312" y="35"/>
                      </a:lnTo>
                      <a:lnTo>
                        <a:pt x="330" y="31"/>
                      </a:lnTo>
                      <a:lnTo>
                        <a:pt x="349" y="28"/>
                      </a:lnTo>
                      <a:lnTo>
                        <a:pt x="367" y="25"/>
                      </a:lnTo>
                      <a:lnTo>
                        <a:pt x="387" y="22"/>
                      </a:lnTo>
                      <a:lnTo>
                        <a:pt x="405" y="20"/>
                      </a:lnTo>
                      <a:lnTo>
                        <a:pt x="423" y="18"/>
                      </a:lnTo>
                      <a:lnTo>
                        <a:pt x="442" y="15"/>
                      </a:lnTo>
                      <a:lnTo>
                        <a:pt x="461" y="13"/>
                      </a:lnTo>
                      <a:lnTo>
                        <a:pt x="480" y="11"/>
                      </a:lnTo>
                      <a:lnTo>
                        <a:pt x="498" y="7"/>
                      </a:lnTo>
                      <a:lnTo>
                        <a:pt x="517" y="5"/>
                      </a:lnTo>
                      <a:lnTo>
                        <a:pt x="535" y="1"/>
                      </a:lnTo>
                      <a:lnTo>
                        <a:pt x="535" y="0"/>
                      </a:lnTo>
                      <a:lnTo>
                        <a:pt x="516" y="4"/>
                      </a:lnTo>
                      <a:lnTo>
                        <a:pt x="496" y="6"/>
                      </a:lnTo>
                      <a:lnTo>
                        <a:pt x="476" y="10"/>
                      </a:lnTo>
                      <a:lnTo>
                        <a:pt x="457" y="12"/>
                      </a:lnTo>
                      <a:lnTo>
                        <a:pt x="436" y="14"/>
                      </a:lnTo>
                      <a:lnTo>
                        <a:pt x="416" y="16"/>
                      </a:lnTo>
                      <a:lnTo>
                        <a:pt x="397" y="20"/>
                      </a:lnTo>
                      <a:lnTo>
                        <a:pt x="377" y="22"/>
                      </a:lnTo>
                      <a:lnTo>
                        <a:pt x="358" y="26"/>
                      </a:lnTo>
                      <a:lnTo>
                        <a:pt x="338" y="29"/>
                      </a:lnTo>
                      <a:lnTo>
                        <a:pt x="319" y="34"/>
                      </a:lnTo>
                      <a:lnTo>
                        <a:pt x="299" y="37"/>
                      </a:lnTo>
                      <a:lnTo>
                        <a:pt x="281" y="43"/>
                      </a:lnTo>
                      <a:lnTo>
                        <a:pt x="261" y="49"/>
                      </a:lnTo>
                      <a:lnTo>
                        <a:pt x="241" y="54"/>
                      </a:lnTo>
                      <a:lnTo>
                        <a:pt x="223" y="61"/>
                      </a:lnTo>
                      <a:lnTo>
                        <a:pt x="208" y="67"/>
                      </a:lnTo>
                      <a:lnTo>
                        <a:pt x="192" y="74"/>
                      </a:lnTo>
                      <a:lnTo>
                        <a:pt x="177" y="81"/>
                      </a:lnTo>
                      <a:lnTo>
                        <a:pt x="162" y="89"/>
                      </a:lnTo>
                      <a:lnTo>
                        <a:pt x="146" y="97"/>
                      </a:lnTo>
                      <a:lnTo>
                        <a:pt x="131" y="105"/>
                      </a:lnTo>
                      <a:lnTo>
                        <a:pt x="116" y="114"/>
                      </a:lnTo>
                      <a:lnTo>
                        <a:pt x="102" y="122"/>
                      </a:lnTo>
                      <a:lnTo>
                        <a:pt x="87" y="133"/>
                      </a:lnTo>
                      <a:lnTo>
                        <a:pt x="73" y="143"/>
                      </a:lnTo>
                      <a:lnTo>
                        <a:pt x="59" y="154"/>
                      </a:lnTo>
                      <a:lnTo>
                        <a:pt x="47" y="164"/>
                      </a:lnTo>
                      <a:lnTo>
                        <a:pt x="34" y="175"/>
                      </a:lnTo>
                      <a:lnTo>
                        <a:pt x="21" y="187"/>
                      </a:lnTo>
                      <a:lnTo>
                        <a:pt x="10" y="200"/>
                      </a:lnTo>
                      <a:lnTo>
                        <a:pt x="0" y="212"/>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8" name="Freeform 241"/>
                <p:cNvSpPr/>
                <p:nvPr/>
              </p:nvSpPr>
              <p:spPr bwMode="auto">
                <a:xfrm flipV="1">
                  <a:off x="3177" y="1819"/>
                  <a:ext cx="275" cy="46"/>
                </a:xfrm>
                <a:custGeom>
                  <a:avLst/>
                  <a:gdLst>
                    <a:gd name="T0" fmla="*/ 0 w 552"/>
                    <a:gd name="T1" fmla="*/ 0 h 155"/>
                    <a:gd name="T2" fmla="*/ 0 w 552"/>
                    <a:gd name="T3" fmla="*/ 0 h 155"/>
                    <a:gd name="T4" fmla="*/ 0 w 552"/>
                    <a:gd name="T5" fmla="*/ 0 h 155"/>
                    <a:gd name="T6" fmla="*/ 0 w 552"/>
                    <a:gd name="T7" fmla="*/ 0 h 155"/>
                    <a:gd name="T8" fmla="*/ 0 w 552"/>
                    <a:gd name="T9" fmla="*/ 0 h 155"/>
                    <a:gd name="T10" fmla="*/ 0 w 552"/>
                    <a:gd name="T11" fmla="*/ 0 h 155"/>
                    <a:gd name="T12" fmla="*/ 0 w 552"/>
                    <a:gd name="T13" fmla="*/ 0 h 155"/>
                    <a:gd name="T14" fmla="*/ 1 w 552"/>
                    <a:gd name="T15" fmla="*/ 0 h 155"/>
                    <a:gd name="T16" fmla="*/ 1 w 552"/>
                    <a:gd name="T17" fmla="*/ 0 h 155"/>
                    <a:gd name="T18" fmla="*/ 1 w 552"/>
                    <a:gd name="T19" fmla="*/ 0 h 155"/>
                    <a:gd name="T20" fmla="*/ 1 w 552"/>
                    <a:gd name="T21" fmla="*/ 0 h 155"/>
                    <a:gd name="T22" fmla="*/ 1 w 552"/>
                    <a:gd name="T23" fmla="*/ 0 h 155"/>
                    <a:gd name="T24" fmla="*/ 1 w 552"/>
                    <a:gd name="T25" fmla="*/ 0 h 155"/>
                    <a:gd name="T26" fmla="*/ 1 w 552"/>
                    <a:gd name="T27" fmla="*/ 0 h 155"/>
                    <a:gd name="T28" fmla="*/ 1 w 552"/>
                    <a:gd name="T29" fmla="*/ 0 h 155"/>
                    <a:gd name="T30" fmla="*/ 2 w 552"/>
                    <a:gd name="T31" fmla="*/ 0 h 155"/>
                    <a:gd name="T32" fmla="*/ 2 w 552"/>
                    <a:gd name="T33" fmla="*/ 0 h 155"/>
                    <a:gd name="T34" fmla="*/ 2 w 552"/>
                    <a:gd name="T35" fmla="*/ 0 h 155"/>
                    <a:gd name="T36" fmla="*/ 2 w 552"/>
                    <a:gd name="T37" fmla="*/ 0 h 155"/>
                    <a:gd name="T38" fmla="*/ 1 w 552"/>
                    <a:gd name="T39" fmla="*/ 0 h 155"/>
                    <a:gd name="T40" fmla="*/ 1 w 552"/>
                    <a:gd name="T41" fmla="*/ 0 h 155"/>
                    <a:gd name="T42" fmla="*/ 1 w 552"/>
                    <a:gd name="T43" fmla="*/ 0 h 155"/>
                    <a:gd name="T44" fmla="*/ 1 w 552"/>
                    <a:gd name="T45" fmla="*/ 0 h 155"/>
                    <a:gd name="T46" fmla="*/ 1 w 552"/>
                    <a:gd name="T47" fmla="*/ 0 h 155"/>
                    <a:gd name="T48" fmla="*/ 1 w 552"/>
                    <a:gd name="T49" fmla="*/ 0 h 155"/>
                    <a:gd name="T50" fmla="*/ 1 w 552"/>
                    <a:gd name="T51" fmla="*/ 0 h 155"/>
                    <a:gd name="T52" fmla="*/ 0 w 552"/>
                    <a:gd name="T53" fmla="*/ 0 h 155"/>
                    <a:gd name="T54" fmla="*/ 0 w 552"/>
                    <a:gd name="T55" fmla="*/ 0 h 155"/>
                    <a:gd name="T56" fmla="*/ 0 w 552"/>
                    <a:gd name="T57" fmla="*/ 0 h 155"/>
                    <a:gd name="T58" fmla="*/ 0 w 552"/>
                    <a:gd name="T59" fmla="*/ 0 h 155"/>
                    <a:gd name="T60" fmla="*/ 0 w 552"/>
                    <a:gd name="T61" fmla="*/ 0 h 155"/>
                    <a:gd name="T62" fmla="*/ 0 w 552"/>
                    <a:gd name="T63" fmla="*/ 0 h 155"/>
                    <a:gd name="T64" fmla="*/ 0 w 552"/>
                    <a:gd name="T65" fmla="*/ 0 h 155"/>
                    <a:gd name="T66" fmla="*/ 0 w 552"/>
                    <a:gd name="T67" fmla="*/ 0 h 155"/>
                    <a:gd name="T68" fmla="*/ 0 w 552"/>
                    <a:gd name="T69" fmla="*/ 0 h 155"/>
                    <a:gd name="T70" fmla="*/ 0 w 552"/>
                    <a:gd name="T71" fmla="*/ 0 h 155"/>
                    <a:gd name="T72" fmla="*/ 0 w 552"/>
                    <a:gd name="T73" fmla="*/ 0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155"/>
                    <a:gd name="T113" fmla="*/ 552 w 552"/>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155">
                      <a:moveTo>
                        <a:pt x="0" y="155"/>
                      </a:moveTo>
                      <a:lnTo>
                        <a:pt x="16" y="147"/>
                      </a:lnTo>
                      <a:lnTo>
                        <a:pt x="34" y="138"/>
                      </a:lnTo>
                      <a:lnTo>
                        <a:pt x="50" y="130"/>
                      </a:lnTo>
                      <a:lnTo>
                        <a:pt x="66" y="122"/>
                      </a:lnTo>
                      <a:lnTo>
                        <a:pt x="83" y="114"/>
                      </a:lnTo>
                      <a:lnTo>
                        <a:pt x="99" y="106"/>
                      </a:lnTo>
                      <a:lnTo>
                        <a:pt x="116" y="98"/>
                      </a:lnTo>
                      <a:lnTo>
                        <a:pt x="134" y="91"/>
                      </a:lnTo>
                      <a:lnTo>
                        <a:pt x="150" y="84"/>
                      </a:lnTo>
                      <a:lnTo>
                        <a:pt x="167" y="77"/>
                      </a:lnTo>
                      <a:lnTo>
                        <a:pt x="184" y="71"/>
                      </a:lnTo>
                      <a:lnTo>
                        <a:pt x="203" y="65"/>
                      </a:lnTo>
                      <a:lnTo>
                        <a:pt x="220" y="60"/>
                      </a:lnTo>
                      <a:lnTo>
                        <a:pt x="237" y="55"/>
                      </a:lnTo>
                      <a:lnTo>
                        <a:pt x="256" y="50"/>
                      </a:lnTo>
                      <a:lnTo>
                        <a:pt x="274" y="47"/>
                      </a:lnTo>
                      <a:lnTo>
                        <a:pt x="292" y="43"/>
                      </a:lnTo>
                      <a:lnTo>
                        <a:pt x="309" y="40"/>
                      </a:lnTo>
                      <a:lnTo>
                        <a:pt x="326" y="38"/>
                      </a:lnTo>
                      <a:lnTo>
                        <a:pt x="343" y="35"/>
                      </a:lnTo>
                      <a:lnTo>
                        <a:pt x="361" y="32"/>
                      </a:lnTo>
                      <a:lnTo>
                        <a:pt x="378" y="30"/>
                      </a:lnTo>
                      <a:lnTo>
                        <a:pt x="395" y="27"/>
                      </a:lnTo>
                      <a:lnTo>
                        <a:pt x="412" y="25"/>
                      </a:lnTo>
                      <a:lnTo>
                        <a:pt x="430" y="23"/>
                      </a:lnTo>
                      <a:lnTo>
                        <a:pt x="447" y="20"/>
                      </a:lnTo>
                      <a:lnTo>
                        <a:pt x="464" y="18"/>
                      </a:lnTo>
                      <a:lnTo>
                        <a:pt x="482" y="15"/>
                      </a:lnTo>
                      <a:lnTo>
                        <a:pt x="499" y="12"/>
                      </a:lnTo>
                      <a:lnTo>
                        <a:pt x="516" y="9"/>
                      </a:lnTo>
                      <a:lnTo>
                        <a:pt x="533" y="5"/>
                      </a:lnTo>
                      <a:lnTo>
                        <a:pt x="551" y="2"/>
                      </a:lnTo>
                      <a:lnTo>
                        <a:pt x="552" y="2"/>
                      </a:lnTo>
                      <a:lnTo>
                        <a:pt x="552" y="1"/>
                      </a:lnTo>
                      <a:lnTo>
                        <a:pt x="552" y="0"/>
                      </a:lnTo>
                      <a:lnTo>
                        <a:pt x="533" y="3"/>
                      </a:lnTo>
                      <a:lnTo>
                        <a:pt x="515" y="7"/>
                      </a:lnTo>
                      <a:lnTo>
                        <a:pt x="497" y="10"/>
                      </a:lnTo>
                      <a:lnTo>
                        <a:pt x="477" y="12"/>
                      </a:lnTo>
                      <a:lnTo>
                        <a:pt x="459" y="16"/>
                      </a:lnTo>
                      <a:lnTo>
                        <a:pt x="440" y="18"/>
                      </a:lnTo>
                      <a:lnTo>
                        <a:pt x="422" y="20"/>
                      </a:lnTo>
                      <a:lnTo>
                        <a:pt x="403" y="23"/>
                      </a:lnTo>
                      <a:lnTo>
                        <a:pt x="384" y="26"/>
                      </a:lnTo>
                      <a:lnTo>
                        <a:pt x="365" y="29"/>
                      </a:lnTo>
                      <a:lnTo>
                        <a:pt x="347" y="31"/>
                      </a:lnTo>
                      <a:lnTo>
                        <a:pt x="328" y="34"/>
                      </a:lnTo>
                      <a:lnTo>
                        <a:pt x="310" y="37"/>
                      </a:lnTo>
                      <a:lnTo>
                        <a:pt x="292" y="40"/>
                      </a:lnTo>
                      <a:lnTo>
                        <a:pt x="273" y="43"/>
                      </a:lnTo>
                      <a:lnTo>
                        <a:pt x="255" y="47"/>
                      </a:lnTo>
                      <a:lnTo>
                        <a:pt x="237" y="50"/>
                      </a:lnTo>
                      <a:lnTo>
                        <a:pt x="221" y="55"/>
                      </a:lnTo>
                      <a:lnTo>
                        <a:pt x="205" y="60"/>
                      </a:lnTo>
                      <a:lnTo>
                        <a:pt x="188" y="65"/>
                      </a:lnTo>
                      <a:lnTo>
                        <a:pt x="172" y="71"/>
                      </a:lnTo>
                      <a:lnTo>
                        <a:pt x="156" y="78"/>
                      </a:lnTo>
                      <a:lnTo>
                        <a:pt x="140" y="85"/>
                      </a:lnTo>
                      <a:lnTo>
                        <a:pt x="123" y="92"/>
                      </a:lnTo>
                      <a:lnTo>
                        <a:pt x="107" y="99"/>
                      </a:lnTo>
                      <a:lnTo>
                        <a:pt x="92" y="107"/>
                      </a:lnTo>
                      <a:lnTo>
                        <a:pt x="76" y="114"/>
                      </a:lnTo>
                      <a:lnTo>
                        <a:pt x="61" y="122"/>
                      </a:lnTo>
                      <a:lnTo>
                        <a:pt x="45" y="130"/>
                      </a:lnTo>
                      <a:lnTo>
                        <a:pt x="30" y="138"/>
                      </a:lnTo>
                      <a:lnTo>
                        <a:pt x="15" y="146"/>
                      </a:lnTo>
                      <a:lnTo>
                        <a:pt x="0" y="154"/>
                      </a:lnTo>
                      <a:lnTo>
                        <a:pt x="0" y="15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89" name="Freeform 242"/>
                <p:cNvSpPr/>
                <p:nvPr/>
              </p:nvSpPr>
              <p:spPr bwMode="auto">
                <a:xfrm flipV="1">
                  <a:off x="2876" y="1904"/>
                  <a:ext cx="20" cy="54"/>
                </a:xfrm>
                <a:custGeom>
                  <a:avLst/>
                  <a:gdLst>
                    <a:gd name="T0" fmla="*/ 1 w 39"/>
                    <a:gd name="T1" fmla="*/ 0 h 183"/>
                    <a:gd name="T2" fmla="*/ 1 w 39"/>
                    <a:gd name="T3" fmla="*/ 0 h 183"/>
                    <a:gd name="T4" fmla="*/ 1 w 39"/>
                    <a:gd name="T5" fmla="*/ 0 h 183"/>
                    <a:gd name="T6" fmla="*/ 1 w 39"/>
                    <a:gd name="T7" fmla="*/ 0 h 183"/>
                    <a:gd name="T8" fmla="*/ 1 w 39"/>
                    <a:gd name="T9" fmla="*/ 0 h 183"/>
                    <a:gd name="T10" fmla="*/ 1 w 39"/>
                    <a:gd name="T11" fmla="*/ 0 h 183"/>
                    <a:gd name="T12" fmla="*/ 1 w 39"/>
                    <a:gd name="T13" fmla="*/ 0 h 183"/>
                    <a:gd name="T14" fmla="*/ 1 w 39"/>
                    <a:gd name="T15" fmla="*/ 0 h 183"/>
                    <a:gd name="T16" fmla="*/ 1 w 39"/>
                    <a:gd name="T17" fmla="*/ 0 h 183"/>
                    <a:gd name="T18" fmla="*/ 0 w 39"/>
                    <a:gd name="T19" fmla="*/ 0 h 183"/>
                    <a:gd name="T20" fmla="*/ 0 w 39"/>
                    <a:gd name="T21" fmla="*/ 0 h 183"/>
                    <a:gd name="T22" fmla="*/ 1 w 39"/>
                    <a:gd name="T23" fmla="*/ 0 h 183"/>
                    <a:gd name="T24" fmla="*/ 1 w 39"/>
                    <a:gd name="T25" fmla="*/ 0 h 183"/>
                    <a:gd name="T26" fmla="*/ 1 w 39"/>
                    <a:gd name="T27" fmla="*/ 0 h 183"/>
                    <a:gd name="T28" fmla="*/ 1 w 39"/>
                    <a:gd name="T29" fmla="*/ 0 h 183"/>
                    <a:gd name="T30" fmla="*/ 1 w 39"/>
                    <a:gd name="T31" fmla="*/ 0 h 183"/>
                    <a:gd name="T32" fmla="*/ 1 w 39"/>
                    <a:gd name="T33" fmla="*/ 0 h 183"/>
                    <a:gd name="T34" fmla="*/ 1 w 39"/>
                    <a:gd name="T35" fmla="*/ 0 h 183"/>
                    <a:gd name="T36" fmla="*/ 1 w 39"/>
                    <a:gd name="T37" fmla="*/ 0 h 183"/>
                    <a:gd name="T38" fmla="*/ 1 w 39"/>
                    <a:gd name="T39" fmla="*/ 0 h 183"/>
                    <a:gd name="T40" fmla="*/ 1 w 39"/>
                    <a:gd name="T41" fmla="*/ 0 h 183"/>
                    <a:gd name="T42" fmla="*/ 1 w 39"/>
                    <a:gd name="T43" fmla="*/ 0 h 183"/>
                    <a:gd name="T44" fmla="*/ 1 w 39"/>
                    <a:gd name="T45" fmla="*/ 0 h 183"/>
                    <a:gd name="T46" fmla="*/ 1 w 39"/>
                    <a:gd name="T47" fmla="*/ 0 h 183"/>
                    <a:gd name="T48" fmla="*/ 1 w 39"/>
                    <a:gd name="T49" fmla="*/ 0 h 183"/>
                    <a:gd name="T50" fmla="*/ 1 w 39"/>
                    <a:gd name="T51" fmla="*/ 0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183"/>
                    <a:gd name="T80" fmla="*/ 39 w 39"/>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183">
                      <a:moveTo>
                        <a:pt x="18" y="0"/>
                      </a:moveTo>
                      <a:lnTo>
                        <a:pt x="25" y="22"/>
                      </a:lnTo>
                      <a:lnTo>
                        <a:pt x="30" y="44"/>
                      </a:lnTo>
                      <a:lnTo>
                        <a:pt x="32" y="68"/>
                      </a:lnTo>
                      <a:lnTo>
                        <a:pt x="32" y="91"/>
                      </a:lnTo>
                      <a:lnTo>
                        <a:pt x="29" y="114"/>
                      </a:lnTo>
                      <a:lnTo>
                        <a:pt x="23" y="137"/>
                      </a:lnTo>
                      <a:lnTo>
                        <a:pt x="14" y="158"/>
                      </a:lnTo>
                      <a:lnTo>
                        <a:pt x="1" y="176"/>
                      </a:lnTo>
                      <a:lnTo>
                        <a:pt x="0" y="179"/>
                      </a:lnTo>
                      <a:lnTo>
                        <a:pt x="0" y="182"/>
                      </a:lnTo>
                      <a:lnTo>
                        <a:pt x="2" y="183"/>
                      </a:lnTo>
                      <a:lnTo>
                        <a:pt x="5" y="182"/>
                      </a:lnTo>
                      <a:lnTo>
                        <a:pt x="20" y="162"/>
                      </a:lnTo>
                      <a:lnTo>
                        <a:pt x="30" y="142"/>
                      </a:lnTo>
                      <a:lnTo>
                        <a:pt x="36" y="119"/>
                      </a:lnTo>
                      <a:lnTo>
                        <a:pt x="39" y="94"/>
                      </a:lnTo>
                      <a:lnTo>
                        <a:pt x="38" y="70"/>
                      </a:lnTo>
                      <a:lnTo>
                        <a:pt x="34" y="46"/>
                      </a:lnTo>
                      <a:lnTo>
                        <a:pt x="28" y="22"/>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0" name="Freeform 243"/>
                <p:cNvSpPr/>
                <p:nvPr/>
              </p:nvSpPr>
              <p:spPr bwMode="auto">
                <a:xfrm flipV="1">
                  <a:off x="2410" y="1725"/>
                  <a:ext cx="327" cy="344"/>
                </a:xfrm>
                <a:custGeom>
                  <a:avLst/>
                  <a:gdLst>
                    <a:gd name="T0" fmla="*/ 3 w 654"/>
                    <a:gd name="T1" fmla="*/ 0 h 1164"/>
                    <a:gd name="T2" fmla="*/ 3 w 654"/>
                    <a:gd name="T3" fmla="*/ 0 h 1164"/>
                    <a:gd name="T4" fmla="*/ 1 w 654"/>
                    <a:gd name="T5" fmla="*/ 0 h 1164"/>
                    <a:gd name="T6" fmla="*/ 1 w 654"/>
                    <a:gd name="T7" fmla="*/ 0 h 1164"/>
                    <a:gd name="T8" fmla="*/ 1 w 654"/>
                    <a:gd name="T9" fmla="*/ 0 h 1164"/>
                    <a:gd name="T10" fmla="*/ 1 w 654"/>
                    <a:gd name="T11" fmla="*/ 0 h 1164"/>
                    <a:gd name="T12" fmla="*/ 1 w 654"/>
                    <a:gd name="T13" fmla="*/ 0 h 1164"/>
                    <a:gd name="T14" fmla="*/ 1 w 654"/>
                    <a:gd name="T15" fmla="*/ 0 h 1164"/>
                    <a:gd name="T16" fmla="*/ 1 w 654"/>
                    <a:gd name="T17" fmla="*/ 0 h 1164"/>
                    <a:gd name="T18" fmla="*/ 1 w 654"/>
                    <a:gd name="T19" fmla="*/ 0 h 1164"/>
                    <a:gd name="T20" fmla="*/ 1 w 654"/>
                    <a:gd name="T21" fmla="*/ 0 h 1164"/>
                    <a:gd name="T22" fmla="*/ 1 w 654"/>
                    <a:gd name="T23" fmla="*/ 0 h 1164"/>
                    <a:gd name="T24" fmla="*/ 1 w 654"/>
                    <a:gd name="T25" fmla="*/ 0 h 1164"/>
                    <a:gd name="T26" fmla="*/ 1 w 654"/>
                    <a:gd name="T27" fmla="*/ 0 h 1164"/>
                    <a:gd name="T28" fmla="*/ 1 w 654"/>
                    <a:gd name="T29" fmla="*/ 0 h 1164"/>
                    <a:gd name="T30" fmla="*/ 1 w 654"/>
                    <a:gd name="T31" fmla="*/ 0 h 1164"/>
                    <a:gd name="T32" fmla="*/ 1 w 654"/>
                    <a:gd name="T33" fmla="*/ 0 h 1164"/>
                    <a:gd name="T34" fmla="*/ 1 w 654"/>
                    <a:gd name="T35" fmla="*/ 0 h 1164"/>
                    <a:gd name="T36" fmla="*/ 1 w 654"/>
                    <a:gd name="T37" fmla="*/ 0 h 1164"/>
                    <a:gd name="T38" fmla="*/ 1 w 654"/>
                    <a:gd name="T39" fmla="*/ 0 h 1164"/>
                    <a:gd name="T40" fmla="*/ 1 w 654"/>
                    <a:gd name="T41" fmla="*/ 0 h 1164"/>
                    <a:gd name="T42" fmla="*/ 1 w 654"/>
                    <a:gd name="T43" fmla="*/ 0 h 1164"/>
                    <a:gd name="T44" fmla="*/ 1 w 654"/>
                    <a:gd name="T45" fmla="*/ 0 h 1164"/>
                    <a:gd name="T46" fmla="*/ 1 w 654"/>
                    <a:gd name="T47" fmla="*/ 0 h 1164"/>
                    <a:gd name="T48" fmla="*/ 1 w 654"/>
                    <a:gd name="T49" fmla="*/ 0 h 1164"/>
                    <a:gd name="T50" fmla="*/ 1 w 654"/>
                    <a:gd name="T51" fmla="*/ 0 h 1164"/>
                    <a:gd name="T52" fmla="*/ 1 w 654"/>
                    <a:gd name="T53" fmla="*/ 0 h 1164"/>
                    <a:gd name="T54" fmla="*/ 1 w 654"/>
                    <a:gd name="T55" fmla="*/ 0 h 1164"/>
                    <a:gd name="T56" fmla="*/ 1 w 654"/>
                    <a:gd name="T57" fmla="*/ 0 h 1164"/>
                    <a:gd name="T58" fmla="*/ 1 w 654"/>
                    <a:gd name="T59" fmla="*/ 0 h 1164"/>
                    <a:gd name="T60" fmla="*/ 1 w 654"/>
                    <a:gd name="T61" fmla="*/ 0 h 1164"/>
                    <a:gd name="T62" fmla="*/ 1 w 654"/>
                    <a:gd name="T63" fmla="*/ 0 h 1164"/>
                    <a:gd name="T64" fmla="*/ 1 w 654"/>
                    <a:gd name="T65" fmla="*/ 0 h 1164"/>
                    <a:gd name="T66" fmla="*/ 1 w 654"/>
                    <a:gd name="T67" fmla="*/ 0 h 1164"/>
                    <a:gd name="T68" fmla="*/ 1 w 654"/>
                    <a:gd name="T69" fmla="*/ 0 h 1164"/>
                    <a:gd name="T70" fmla="*/ 1 w 654"/>
                    <a:gd name="T71" fmla="*/ 0 h 1164"/>
                    <a:gd name="T72" fmla="*/ 1 w 654"/>
                    <a:gd name="T73" fmla="*/ 0 h 1164"/>
                    <a:gd name="T74" fmla="*/ 1 w 654"/>
                    <a:gd name="T75" fmla="*/ 0 h 1164"/>
                    <a:gd name="T76" fmla="*/ 1 w 654"/>
                    <a:gd name="T77" fmla="*/ 0 h 1164"/>
                    <a:gd name="T78" fmla="*/ 1 w 654"/>
                    <a:gd name="T79" fmla="*/ 0 h 1164"/>
                    <a:gd name="T80" fmla="*/ 1 w 654"/>
                    <a:gd name="T81" fmla="*/ 0 h 1164"/>
                    <a:gd name="T82" fmla="*/ 1 w 654"/>
                    <a:gd name="T83" fmla="*/ 0 h 1164"/>
                    <a:gd name="T84" fmla="*/ 1 w 654"/>
                    <a:gd name="T85" fmla="*/ 0 h 1164"/>
                    <a:gd name="T86" fmla="*/ 1 w 654"/>
                    <a:gd name="T87" fmla="*/ 0 h 1164"/>
                    <a:gd name="T88" fmla="*/ 1 w 654"/>
                    <a:gd name="T89" fmla="*/ 0 h 1164"/>
                    <a:gd name="T90" fmla="*/ 1 w 654"/>
                    <a:gd name="T91" fmla="*/ 0 h 1164"/>
                    <a:gd name="T92" fmla="*/ 1 w 654"/>
                    <a:gd name="T93" fmla="*/ 0 h 1164"/>
                    <a:gd name="T94" fmla="*/ 1 w 654"/>
                    <a:gd name="T95" fmla="*/ 0 h 1164"/>
                    <a:gd name="T96" fmla="*/ 1 w 654"/>
                    <a:gd name="T97" fmla="*/ 0 h 1164"/>
                    <a:gd name="T98" fmla="*/ 1 w 654"/>
                    <a:gd name="T99" fmla="*/ 0 h 1164"/>
                    <a:gd name="T100" fmla="*/ 1 w 654"/>
                    <a:gd name="T101" fmla="*/ 0 h 1164"/>
                    <a:gd name="T102" fmla="*/ 1 w 654"/>
                    <a:gd name="T103" fmla="*/ 0 h 1164"/>
                    <a:gd name="T104" fmla="*/ 1 w 654"/>
                    <a:gd name="T105" fmla="*/ 0 h 1164"/>
                    <a:gd name="T106" fmla="*/ 1 w 654"/>
                    <a:gd name="T107" fmla="*/ 0 h 1164"/>
                    <a:gd name="T108" fmla="*/ 1 w 654"/>
                    <a:gd name="T109" fmla="*/ 0 h 1164"/>
                    <a:gd name="T110" fmla="*/ 1 w 654"/>
                    <a:gd name="T111" fmla="*/ 0 h 1164"/>
                    <a:gd name="T112" fmla="*/ 3 w 654"/>
                    <a:gd name="T113" fmla="*/ 0 h 1164"/>
                    <a:gd name="T114" fmla="*/ 3 w 654"/>
                    <a:gd name="T115" fmla="*/ 0 h 1164"/>
                    <a:gd name="T116" fmla="*/ 3 w 654"/>
                    <a:gd name="T117" fmla="*/ 0 h 1164"/>
                    <a:gd name="T118" fmla="*/ 3 w 654"/>
                    <a:gd name="T119" fmla="*/ 0 h 1164"/>
                    <a:gd name="T120" fmla="*/ 3 w 654"/>
                    <a:gd name="T121" fmla="*/ 0 h 1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1164"/>
                    <a:gd name="T185" fmla="*/ 654 w 654"/>
                    <a:gd name="T186" fmla="*/ 1164 h 1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1164">
                      <a:moveTo>
                        <a:pt x="654" y="3"/>
                      </a:moveTo>
                      <a:lnTo>
                        <a:pt x="622" y="0"/>
                      </a:lnTo>
                      <a:lnTo>
                        <a:pt x="590" y="0"/>
                      </a:lnTo>
                      <a:lnTo>
                        <a:pt x="556" y="4"/>
                      </a:lnTo>
                      <a:lnTo>
                        <a:pt x="524" y="8"/>
                      </a:lnTo>
                      <a:lnTo>
                        <a:pt x="493" y="17"/>
                      </a:lnTo>
                      <a:lnTo>
                        <a:pt x="461" y="26"/>
                      </a:lnTo>
                      <a:lnTo>
                        <a:pt x="430" y="37"/>
                      </a:lnTo>
                      <a:lnTo>
                        <a:pt x="400" y="51"/>
                      </a:lnTo>
                      <a:lnTo>
                        <a:pt x="370" y="66"/>
                      </a:lnTo>
                      <a:lnTo>
                        <a:pt x="341" y="82"/>
                      </a:lnTo>
                      <a:lnTo>
                        <a:pt x="313" y="101"/>
                      </a:lnTo>
                      <a:lnTo>
                        <a:pt x="287" y="119"/>
                      </a:lnTo>
                      <a:lnTo>
                        <a:pt x="260" y="140"/>
                      </a:lnTo>
                      <a:lnTo>
                        <a:pt x="236" y="162"/>
                      </a:lnTo>
                      <a:lnTo>
                        <a:pt x="214" y="184"/>
                      </a:lnTo>
                      <a:lnTo>
                        <a:pt x="193" y="207"/>
                      </a:lnTo>
                      <a:lnTo>
                        <a:pt x="174" y="229"/>
                      </a:lnTo>
                      <a:lnTo>
                        <a:pt x="158" y="250"/>
                      </a:lnTo>
                      <a:lnTo>
                        <a:pt x="142" y="274"/>
                      </a:lnTo>
                      <a:lnTo>
                        <a:pt x="127" y="298"/>
                      </a:lnTo>
                      <a:lnTo>
                        <a:pt x="114" y="322"/>
                      </a:lnTo>
                      <a:lnTo>
                        <a:pt x="102" y="347"/>
                      </a:lnTo>
                      <a:lnTo>
                        <a:pt x="89" y="373"/>
                      </a:lnTo>
                      <a:lnTo>
                        <a:pt x="78" y="398"/>
                      </a:lnTo>
                      <a:lnTo>
                        <a:pt x="64" y="435"/>
                      </a:lnTo>
                      <a:lnTo>
                        <a:pt x="50" y="473"/>
                      </a:lnTo>
                      <a:lnTo>
                        <a:pt x="36" y="511"/>
                      </a:lnTo>
                      <a:lnTo>
                        <a:pt x="26" y="549"/>
                      </a:lnTo>
                      <a:lnTo>
                        <a:pt x="15" y="587"/>
                      </a:lnTo>
                      <a:lnTo>
                        <a:pt x="8" y="626"/>
                      </a:lnTo>
                      <a:lnTo>
                        <a:pt x="2" y="666"/>
                      </a:lnTo>
                      <a:lnTo>
                        <a:pt x="0" y="707"/>
                      </a:lnTo>
                      <a:lnTo>
                        <a:pt x="1" y="745"/>
                      </a:lnTo>
                      <a:lnTo>
                        <a:pt x="6" y="782"/>
                      </a:lnTo>
                      <a:lnTo>
                        <a:pt x="14" y="817"/>
                      </a:lnTo>
                      <a:lnTo>
                        <a:pt x="26" y="852"/>
                      </a:lnTo>
                      <a:lnTo>
                        <a:pt x="39" y="887"/>
                      </a:lnTo>
                      <a:lnTo>
                        <a:pt x="55" y="920"/>
                      </a:lnTo>
                      <a:lnTo>
                        <a:pt x="74" y="952"/>
                      </a:lnTo>
                      <a:lnTo>
                        <a:pt x="93" y="985"/>
                      </a:lnTo>
                      <a:lnTo>
                        <a:pt x="104" y="1001"/>
                      </a:lnTo>
                      <a:lnTo>
                        <a:pt x="115" y="1016"/>
                      </a:lnTo>
                      <a:lnTo>
                        <a:pt x="127" y="1030"/>
                      </a:lnTo>
                      <a:lnTo>
                        <a:pt x="140" y="1043"/>
                      </a:lnTo>
                      <a:lnTo>
                        <a:pt x="152" y="1056"/>
                      </a:lnTo>
                      <a:lnTo>
                        <a:pt x="165" y="1068"/>
                      </a:lnTo>
                      <a:lnTo>
                        <a:pt x="179" y="1079"/>
                      </a:lnTo>
                      <a:lnTo>
                        <a:pt x="193" y="1089"/>
                      </a:lnTo>
                      <a:lnTo>
                        <a:pt x="206" y="1100"/>
                      </a:lnTo>
                      <a:lnTo>
                        <a:pt x="221" y="1110"/>
                      </a:lnTo>
                      <a:lnTo>
                        <a:pt x="236" y="1119"/>
                      </a:lnTo>
                      <a:lnTo>
                        <a:pt x="252" y="1129"/>
                      </a:lnTo>
                      <a:lnTo>
                        <a:pt x="267" y="1138"/>
                      </a:lnTo>
                      <a:lnTo>
                        <a:pt x="283" y="1147"/>
                      </a:lnTo>
                      <a:lnTo>
                        <a:pt x="300" y="1155"/>
                      </a:lnTo>
                      <a:lnTo>
                        <a:pt x="317" y="1164"/>
                      </a:lnTo>
                      <a:lnTo>
                        <a:pt x="320" y="1164"/>
                      </a:lnTo>
                      <a:lnTo>
                        <a:pt x="323" y="1161"/>
                      </a:lnTo>
                      <a:lnTo>
                        <a:pt x="324" y="1157"/>
                      </a:lnTo>
                      <a:lnTo>
                        <a:pt x="323" y="1154"/>
                      </a:lnTo>
                      <a:lnTo>
                        <a:pt x="308" y="1145"/>
                      </a:lnTo>
                      <a:lnTo>
                        <a:pt x="294" y="1134"/>
                      </a:lnTo>
                      <a:lnTo>
                        <a:pt x="280" y="1125"/>
                      </a:lnTo>
                      <a:lnTo>
                        <a:pt x="266" y="1116"/>
                      </a:lnTo>
                      <a:lnTo>
                        <a:pt x="252" y="1106"/>
                      </a:lnTo>
                      <a:lnTo>
                        <a:pt x="240" y="1095"/>
                      </a:lnTo>
                      <a:lnTo>
                        <a:pt x="227" y="1085"/>
                      </a:lnTo>
                      <a:lnTo>
                        <a:pt x="216" y="1074"/>
                      </a:lnTo>
                      <a:lnTo>
                        <a:pt x="203" y="1063"/>
                      </a:lnTo>
                      <a:lnTo>
                        <a:pt x="193" y="1051"/>
                      </a:lnTo>
                      <a:lnTo>
                        <a:pt x="181" y="1039"/>
                      </a:lnTo>
                      <a:lnTo>
                        <a:pt x="172" y="1026"/>
                      </a:lnTo>
                      <a:lnTo>
                        <a:pt x="161" y="1013"/>
                      </a:lnTo>
                      <a:lnTo>
                        <a:pt x="152" y="998"/>
                      </a:lnTo>
                      <a:lnTo>
                        <a:pt x="144" y="985"/>
                      </a:lnTo>
                      <a:lnTo>
                        <a:pt x="136" y="968"/>
                      </a:lnTo>
                      <a:lnTo>
                        <a:pt x="120" y="932"/>
                      </a:lnTo>
                      <a:lnTo>
                        <a:pt x="106" y="896"/>
                      </a:lnTo>
                      <a:lnTo>
                        <a:pt x="96" y="860"/>
                      </a:lnTo>
                      <a:lnTo>
                        <a:pt x="87" y="824"/>
                      </a:lnTo>
                      <a:lnTo>
                        <a:pt x="81" y="789"/>
                      </a:lnTo>
                      <a:lnTo>
                        <a:pt x="77" y="752"/>
                      </a:lnTo>
                      <a:lnTo>
                        <a:pt x="76" y="714"/>
                      </a:lnTo>
                      <a:lnTo>
                        <a:pt x="77" y="673"/>
                      </a:lnTo>
                      <a:lnTo>
                        <a:pt x="81" y="639"/>
                      </a:lnTo>
                      <a:lnTo>
                        <a:pt x="87" y="604"/>
                      </a:lnTo>
                      <a:lnTo>
                        <a:pt x="92" y="571"/>
                      </a:lnTo>
                      <a:lnTo>
                        <a:pt x="100" y="537"/>
                      </a:lnTo>
                      <a:lnTo>
                        <a:pt x="108" y="504"/>
                      </a:lnTo>
                      <a:lnTo>
                        <a:pt x="118" y="471"/>
                      </a:lnTo>
                      <a:lnTo>
                        <a:pt x="128" y="438"/>
                      </a:lnTo>
                      <a:lnTo>
                        <a:pt x="137" y="405"/>
                      </a:lnTo>
                      <a:lnTo>
                        <a:pt x="145" y="378"/>
                      </a:lnTo>
                      <a:lnTo>
                        <a:pt x="156" y="352"/>
                      </a:lnTo>
                      <a:lnTo>
                        <a:pt x="166" y="325"/>
                      </a:lnTo>
                      <a:lnTo>
                        <a:pt x="179" y="300"/>
                      </a:lnTo>
                      <a:lnTo>
                        <a:pt x="191" y="275"/>
                      </a:lnTo>
                      <a:lnTo>
                        <a:pt x="205" y="250"/>
                      </a:lnTo>
                      <a:lnTo>
                        <a:pt x="221" y="226"/>
                      </a:lnTo>
                      <a:lnTo>
                        <a:pt x="237" y="203"/>
                      </a:lnTo>
                      <a:lnTo>
                        <a:pt x="256" y="180"/>
                      </a:lnTo>
                      <a:lnTo>
                        <a:pt x="275" y="158"/>
                      </a:lnTo>
                      <a:lnTo>
                        <a:pt x="296" y="138"/>
                      </a:lnTo>
                      <a:lnTo>
                        <a:pt x="319" y="118"/>
                      </a:lnTo>
                      <a:lnTo>
                        <a:pt x="342" y="100"/>
                      </a:lnTo>
                      <a:lnTo>
                        <a:pt x="368" y="82"/>
                      </a:lnTo>
                      <a:lnTo>
                        <a:pt x="394" y="66"/>
                      </a:lnTo>
                      <a:lnTo>
                        <a:pt x="421" y="52"/>
                      </a:lnTo>
                      <a:lnTo>
                        <a:pt x="448" y="40"/>
                      </a:lnTo>
                      <a:lnTo>
                        <a:pt x="477" y="28"/>
                      </a:lnTo>
                      <a:lnTo>
                        <a:pt x="506" y="19"/>
                      </a:lnTo>
                      <a:lnTo>
                        <a:pt x="535" y="12"/>
                      </a:lnTo>
                      <a:lnTo>
                        <a:pt x="565" y="6"/>
                      </a:lnTo>
                      <a:lnTo>
                        <a:pt x="594" y="4"/>
                      </a:lnTo>
                      <a:lnTo>
                        <a:pt x="623" y="3"/>
                      </a:lnTo>
                      <a:lnTo>
                        <a:pt x="653" y="4"/>
                      </a:lnTo>
                      <a:lnTo>
                        <a:pt x="654" y="4"/>
                      </a:lnTo>
                      <a:lnTo>
                        <a:pt x="654"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1" name="Freeform 244"/>
                <p:cNvSpPr/>
                <p:nvPr/>
              </p:nvSpPr>
              <p:spPr bwMode="auto">
                <a:xfrm flipV="1">
                  <a:off x="3112" y="1798"/>
                  <a:ext cx="33" cy="12"/>
                </a:xfrm>
                <a:custGeom>
                  <a:avLst/>
                  <a:gdLst>
                    <a:gd name="T0" fmla="*/ 1 w 66"/>
                    <a:gd name="T1" fmla="*/ 0 h 40"/>
                    <a:gd name="T2" fmla="*/ 1 w 66"/>
                    <a:gd name="T3" fmla="*/ 0 h 40"/>
                    <a:gd name="T4" fmla="*/ 1 w 66"/>
                    <a:gd name="T5" fmla="*/ 0 h 40"/>
                    <a:gd name="T6" fmla="*/ 1 w 66"/>
                    <a:gd name="T7" fmla="*/ 0 h 40"/>
                    <a:gd name="T8" fmla="*/ 1 w 66"/>
                    <a:gd name="T9" fmla="*/ 0 h 40"/>
                    <a:gd name="T10" fmla="*/ 1 w 66"/>
                    <a:gd name="T11" fmla="*/ 0 h 40"/>
                    <a:gd name="T12" fmla="*/ 1 w 66"/>
                    <a:gd name="T13" fmla="*/ 0 h 40"/>
                    <a:gd name="T14" fmla="*/ 1 w 66"/>
                    <a:gd name="T15" fmla="*/ 0 h 40"/>
                    <a:gd name="T16" fmla="*/ 1 w 66"/>
                    <a:gd name="T17" fmla="*/ 0 h 40"/>
                    <a:gd name="T18" fmla="*/ 1 w 66"/>
                    <a:gd name="T19" fmla="*/ 0 h 40"/>
                    <a:gd name="T20" fmla="*/ 0 w 66"/>
                    <a:gd name="T21" fmla="*/ 0 h 40"/>
                    <a:gd name="T22" fmla="*/ 0 w 66"/>
                    <a:gd name="T23" fmla="*/ 0 h 40"/>
                    <a:gd name="T24" fmla="*/ 1 w 66"/>
                    <a:gd name="T25" fmla="*/ 0 h 40"/>
                    <a:gd name="T26" fmla="*/ 1 w 66"/>
                    <a:gd name="T27" fmla="*/ 0 h 40"/>
                    <a:gd name="T28" fmla="*/ 1 w 66"/>
                    <a:gd name="T29" fmla="*/ 0 h 40"/>
                    <a:gd name="T30" fmla="*/ 1 w 66"/>
                    <a:gd name="T31" fmla="*/ 0 h 40"/>
                    <a:gd name="T32" fmla="*/ 1 w 66"/>
                    <a:gd name="T33" fmla="*/ 0 h 40"/>
                    <a:gd name="T34" fmla="*/ 1 w 66"/>
                    <a:gd name="T35" fmla="*/ 0 h 40"/>
                    <a:gd name="T36" fmla="*/ 1 w 66"/>
                    <a:gd name="T37" fmla="*/ 0 h 40"/>
                    <a:gd name="T38" fmla="*/ 1 w 66"/>
                    <a:gd name="T39" fmla="*/ 0 h 40"/>
                    <a:gd name="T40" fmla="*/ 1 w 66"/>
                    <a:gd name="T41" fmla="*/ 0 h 40"/>
                    <a:gd name="T42" fmla="*/ 1 w 66"/>
                    <a:gd name="T43" fmla="*/ 0 h 40"/>
                    <a:gd name="T44" fmla="*/ 1 w 66"/>
                    <a:gd name="T45" fmla="*/ 0 h 40"/>
                    <a:gd name="T46" fmla="*/ 1 w 66"/>
                    <a:gd name="T47" fmla="*/ 0 h 40"/>
                    <a:gd name="T48" fmla="*/ 1 w 66"/>
                    <a:gd name="T49" fmla="*/ 0 h 40"/>
                    <a:gd name="T50" fmla="*/ 1 w 66"/>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40"/>
                    <a:gd name="T80" fmla="*/ 66 w 66"/>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40">
                      <a:moveTo>
                        <a:pt x="65" y="0"/>
                      </a:moveTo>
                      <a:lnTo>
                        <a:pt x="57" y="7"/>
                      </a:lnTo>
                      <a:lnTo>
                        <a:pt x="50" y="13"/>
                      </a:lnTo>
                      <a:lnTo>
                        <a:pt x="43" y="18"/>
                      </a:lnTo>
                      <a:lnTo>
                        <a:pt x="36" y="22"/>
                      </a:lnTo>
                      <a:lnTo>
                        <a:pt x="28" y="26"/>
                      </a:lnTo>
                      <a:lnTo>
                        <a:pt x="20" y="29"/>
                      </a:lnTo>
                      <a:lnTo>
                        <a:pt x="12" y="33"/>
                      </a:lnTo>
                      <a:lnTo>
                        <a:pt x="2" y="36"/>
                      </a:lnTo>
                      <a:lnTo>
                        <a:pt x="1" y="37"/>
                      </a:lnTo>
                      <a:lnTo>
                        <a:pt x="0" y="38"/>
                      </a:lnTo>
                      <a:lnTo>
                        <a:pt x="0" y="40"/>
                      </a:lnTo>
                      <a:lnTo>
                        <a:pt x="1" y="40"/>
                      </a:lnTo>
                      <a:lnTo>
                        <a:pt x="11" y="37"/>
                      </a:lnTo>
                      <a:lnTo>
                        <a:pt x="20" y="34"/>
                      </a:lnTo>
                      <a:lnTo>
                        <a:pt x="29" y="30"/>
                      </a:lnTo>
                      <a:lnTo>
                        <a:pt x="37" y="26"/>
                      </a:lnTo>
                      <a:lnTo>
                        <a:pt x="45" y="21"/>
                      </a:lnTo>
                      <a:lnTo>
                        <a:pt x="52" y="15"/>
                      </a:lnTo>
                      <a:lnTo>
                        <a:pt x="59" y="8"/>
                      </a:lnTo>
                      <a:lnTo>
                        <a:pt x="66"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2" name="Freeform 245"/>
                <p:cNvSpPr/>
                <p:nvPr/>
              </p:nvSpPr>
              <p:spPr bwMode="auto">
                <a:xfrm flipV="1">
                  <a:off x="3075" y="1721"/>
                  <a:ext cx="17" cy="59"/>
                </a:xfrm>
                <a:custGeom>
                  <a:avLst/>
                  <a:gdLst>
                    <a:gd name="T0" fmla="*/ 0 w 36"/>
                    <a:gd name="T1" fmla="*/ 0 h 198"/>
                    <a:gd name="T2" fmla="*/ 0 w 36"/>
                    <a:gd name="T3" fmla="*/ 0 h 198"/>
                    <a:gd name="T4" fmla="*/ 0 w 36"/>
                    <a:gd name="T5" fmla="*/ 0 h 198"/>
                    <a:gd name="T6" fmla="*/ 0 w 36"/>
                    <a:gd name="T7" fmla="*/ 0 h 198"/>
                    <a:gd name="T8" fmla="*/ 0 w 36"/>
                    <a:gd name="T9" fmla="*/ 0 h 198"/>
                    <a:gd name="T10" fmla="*/ 0 w 36"/>
                    <a:gd name="T11" fmla="*/ 0 h 198"/>
                    <a:gd name="T12" fmla="*/ 0 w 36"/>
                    <a:gd name="T13" fmla="*/ 0 h 198"/>
                    <a:gd name="T14" fmla="*/ 0 w 36"/>
                    <a:gd name="T15" fmla="*/ 0 h 198"/>
                    <a:gd name="T16" fmla="*/ 0 w 36"/>
                    <a:gd name="T17" fmla="*/ 0 h 198"/>
                    <a:gd name="T18" fmla="*/ 0 w 36"/>
                    <a:gd name="T19" fmla="*/ 0 h 198"/>
                    <a:gd name="T20" fmla="*/ 0 w 36"/>
                    <a:gd name="T21" fmla="*/ 0 h 198"/>
                    <a:gd name="T22" fmla="*/ 0 w 36"/>
                    <a:gd name="T23" fmla="*/ 0 h 198"/>
                    <a:gd name="T24" fmla="*/ 0 w 36"/>
                    <a:gd name="T25" fmla="*/ 0 h 198"/>
                    <a:gd name="T26" fmla="*/ 0 w 36"/>
                    <a:gd name="T27" fmla="*/ 0 h 198"/>
                    <a:gd name="T28" fmla="*/ 0 w 36"/>
                    <a:gd name="T29" fmla="*/ 0 h 198"/>
                    <a:gd name="T30" fmla="*/ 0 w 36"/>
                    <a:gd name="T31" fmla="*/ 0 h 198"/>
                    <a:gd name="T32" fmla="*/ 0 w 36"/>
                    <a:gd name="T33" fmla="*/ 0 h 198"/>
                    <a:gd name="T34" fmla="*/ 0 w 36"/>
                    <a:gd name="T35" fmla="*/ 0 h 198"/>
                    <a:gd name="T36" fmla="*/ 0 w 36"/>
                    <a:gd name="T37" fmla="*/ 0 h 198"/>
                    <a:gd name="T38" fmla="*/ 0 w 36"/>
                    <a:gd name="T39" fmla="*/ 0 h 198"/>
                    <a:gd name="T40" fmla="*/ 0 w 36"/>
                    <a:gd name="T41" fmla="*/ 0 h 198"/>
                    <a:gd name="T42" fmla="*/ 0 w 36"/>
                    <a:gd name="T43" fmla="*/ 0 h 198"/>
                    <a:gd name="T44" fmla="*/ 0 w 36"/>
                    <a:gd name="T45" fmla="*/ 0 h 198"/>
                    <a:gd name="T46" fmla="*/ 0 w 36"/>
                    <a:gd name="T47" fmla="*/ 0 h 198"/>
                    <a:gd name="T48" fmla="*/ 0 w 36"/>
                    <a:gd name="T49" fmla="*/ 0 h 198"/>
                    <a:gd name="T50" fmla="*/ 0 w 36"/>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98"/>
                    <a:gd name="T80" fmla="*/ 36 w 36"/>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98">
                      <a:moveTo>
                        <a:pt x="34" y="0"/>
                      </a:moveTo>
                      <a:lnTo>
                        <a:pt x="31" y="22"/>
                      </a:lnTo>
                      <a:lnTo>
                        <a:pt x="31" y="44"/>
                      </a:lnTo>
                      <a:lnTo>
                        <a:pt x="33" y="67"/>
                      </a:lnTo>
                      <a:lnTo>
                        <a:pt x="33" y="89"/>
                      </a:lnTo>
                      <a:lnTo>
                        <a:pt x="29" y="116"/>
                      </a:lnTo>
                      <a:lnTo>
                        <a:pt x="22" y="144"/>
                      </a:lnTo>
                      <a:lnTo>
                        <a:pt x="12" y="170"/>
                      </a:lnTo>
                      <a:lnTo>
                        <a:pt x="0" y="196"/>
                      </a:lnTo>
                      <a:lnTo>
                        <a:pt x="0" y="198"/>
                      </a:lnTo>
                      <a:lnTo>
                        <a:pt x="1" y="198"/>
                      </a:lnTo>
                      <a:lnTo>
                        <a:pt x="3" y="197"/>
                      </a:lnTo>
                      <a:lnTo>
                        <a:pt x="4" y="196"/>
                      </a:lnTo>
                      <a:lnTo>
                        <a:pt x="14" y="176"/>
                      </a:lnTo>
                      <a:lnTo>
                        <a:pt x="22" y="155"/>
                      </a:lnTo>
                      <a:lnTo>
                        <a:pt x="29" y="135"/>
                      </a:lnTo>
                      <a:lnTo>
                        <a:pt x="34" y="113"/>
                      </a:lnTo>
                      <a:lnTo>
                        <a:pt x="36" y="85"/>
                      </a:lnTo>
                      <a:lnTo>
                        <a:pt x="35" y="56"/>
                      </a:lnTo>
                      <a:lnTo>
                        <a:pt x="34" y="29"/>
                      </a:lnTo>
                      <a:lnTo>
                        <a:pt x="35"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3" name="Freeform 246"/>
                <p:cNvSpPr/>
                <p:nvPr/>
              </p:nvSpPr>
              <p:spPr bwMode="auto">
                <a:xfrm flipV="1">
                  <a:off x="2981" y="1690"/>
                  <a:ext cx="99" cy="74"/>
                </a:xfrm>
                <a:custGeom>
                  <a:avLst/>
                  <a:gdLst>
                    <a:gd name="T0" fmla="*/ 1 w 198"/>
                    <a:gd name="T1" fmla="*/ 0 h 251"/>
                    <a:gd name="T2" fmla="*/ 1 w 198"/>
                    <a:gd name="T3" fmla="*/ 0 h 251"/>
                    <a:gd name="T4" fmla="*/ 1 w 198"/>
                    <a:gd name="T5" fmla="*/ 0 h 251"/>
                    <a:gd name="T6" fmla="*/ 1 w 198"/>
                    <a:gd name="T7" fmla="*/ 0 h 251"/>
                    <a:gd name="T8" fmla="*/ 1 w 198"/>
                    <a:gd name="T9" fmla="*/ 0 h 251"/>
                    <a:gd name="T10" fmla="*/ 1 w 198"/>
                    <a:gd name="T11" fmla="*/ 0 h 251"/>
                    <a:gd name="T12" fmla="*/ 1 w 198"/>
                    <a:gd name="T13" fmla="*/ 0 h 251"/>
                    <a:gd name="T14" fmla="*/ 1 w 198"/>
                    <a:gd name="T15" fmla="*/ 0 h 251"/>
                    <a:gd name="T16" fmla="*/ 1 w 198"/>
                    <a:gd name="T17" fmla="*/ 0 h 251"/>
                    <a:gd name="T18" fmla="*/ 1 w 198"/>
                    <a:gd name="T19" fmla="*/ 0 h 251"/>
                    <a:gd name="T20" fmla="*/ 1 w 198"/>
                    <a:gd name="T21" fmla="*/ 0 h 251"/>
                    <a:gd name="T22" fmla="*/ 1 w 198"/>
                    <a:gd name="T23" fmla="*/ 0 h 251"/>
                    <a:gd name="T24" fmla="*/ 1 w 198"/>
                    <a:gd name="T25" fmla="*/ 0 h 251"/>
                    <a:gd name="T26" fmla="*/ 1 w 198"/>
                    <a:gd name="T27" fmla="*/ 0 h 251"/>
                    <a:gd name="T28" fmla="*/ 1 w 198"/>
                    <a:gd name="T29" fmla="*/ 0 h 251"/>
                    <a:gd name="T30" fmla="*/ 1 w 198"/>
                    <a:gd name="T31" fmla="*/ 0 h 251"/>
                    <a:gd name="T32" fmla="*/ 1 w 198"/>
                    <a:gd name="T33" fmla="*/ 0 h 251"/>
                    <a:gd name="T34" fmla="*/ 1 w 198"/>
                    <a:gd name="T35" fmla="*/ 0 h 251"/>
                    <a:gd name="T36" fmla="*/ 1 w 198"/>
                    <a:gd name="T37" fmla="*/ 0 h 251"/>
                    <a:gd name="T38" fmla="*/ 0 w 198"/>
                    <a:gd name="T39" fmla="*/ 0 h 251"/>
                    <a:gd name="T40" fmla="*/ 1 w 198"/>
                    <a:gd name="T41" fmla="*/ 0 h 251"/>
                    <a:gd name="T42" fmla="*/ 1 w 198"/>
                    <a:gd name="T43" fmla="*/ 0 h 251"/>
                    <a:gd name="T44" fmla="*/ 1 w 198"/>
                    <a:gd name="T45" fmla="*/ 0 h 251"/>
                    <a:gd name="T46" fmla="*/ 1 w 198"/>
                    <a:gd name="T47" fmla="*/ 0 h 251"/>
                    <a:gd name="T48" fmla="*/ 1 w 198"/>
                    <a:gd name="T49" fmla="*/ 0 h 251"/>
                    <a:gd name="T50" fmla="*/ 1 w 198"/>
                    <a:gd name="T51" fmla="*/ 0 h 251"/>
                    <a:gd name="T52" fmla="*/ 1 w 198"/>
                    <a:gd name="T53" fmla="*/ 0 h 251"/>
                    <a:gd name="T54" fmla="*/ 1 w 198"/>
                    <a:gd name="T55" fmla="*/ 0 h 251"/>
                    <a:gd name="T56" fmla="*/ 1 w 198"/>
                    <a:gd name="T57" fmla="*/ 0 h 251"/>
                    <a:gd name="T58" fmla="*/ 1 w 198"/>
                    <a:gd name="T59" fmla="*/ 0 h 251"/>
                    <a:gd name="T60" fmla="*/ 1 w 198"/>
                    <a:gd name="T61" fmla="*/ 0 h 251"/>
                    <a:gd name="T62" fmla="*/ 1 w 198"/>
                    <a:gd name="T63" fmla="*/ 0 h 251"/>
                    <a:gd name="T64" fmla="*/ 1 w 198"/>
                    <a:gd name="T65" fmla="*/ 0 h 251"/>
                    <a:gd name="T66" fmla="*/ 1 w 198"/>
                    <a:gd name="T67" fmla="*/ 0 h 251"/>
                    <a:gd name="T68" fmla="*/ 1 w 198"/>
                    <a:gd name="T69" fmla="*/ 0 h 251"/>
                    <a:gd name="T70" fmla="*/ 1 w 198"/>
                    <a:gd name="T71" fmla="*/ 0 h 251"/>
                    <a:gd name="T72" fmla="*/ 1 w 198"/>
                    <a:gd name="T73" fmla="*/ 0 h 251"/>
                    <a:gd name="T74" fmla="*/ 1 w 198"/>
                    <a:gd name="T75" fmla="*/ 0 h 251"/>
                    <a:gd name="T76" fmla="*/ 1 w 198"/>
                    <a:gd name="T77" fmla="*/ 0 h 251"/>
                    <a:gd name="T78" fmla="*/ 1 w 198"/>
                    <a:gd name="T79" fmla="*/ 0 h 251"/>
                    <a:gd name="T80" fmla="*/ 1 w 198"/>
                    <a:gd name="T81" fmla="*/ 0 h 251"/>
                    <a:gd name="T82" fmla="*/ 1 w 198"/>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251"/>
                    <a:gd name="T128" fmla="*/ 198 w 198"/>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251">
                      <a:moveTo>
                        <a:pt x="188" y="0"/>
                      </a:moveTo>
                      <a:lnTo>
                        <a:pt x="191" y="23"/>
                      </a:lnTo>
                      <a:lnTo>
                        <a:pt x="192" y="44"/>
                      </a:lnTo>
                      <a:lnTo>
                        <a:pt x="190" y="65"/>
                      </a:lnTo>
                      <a:lnTo>
                        <a:pt x="186" y="85"/>
                      </a:lnTo>
                      <a:lnTo>
                        <a:pt x="180" y="106"/>
                      </a:lnTo>
                      <a:lnTo>
                        <a:pt x="172" y="125"/>
                      </a:lnTo>
                      <a:lnTo>
                        <a:pt x="163" y="144"/>
                      </a:lnTo>
                      <a:lnTo>
                        <a:pt x="150" y="163"/>
                      </a:lnTo>
                      <a:lnTo>
                        <a:pt x="138" y="178"/>
                      </a:lnTo>
                      <a:lnTo>
                        <a:pt x="122" y="192"/>
                      </a:lnTo>
                      <a:lnTo>
                        <a:pt x="106" y="203"/>
                      </a:lnTo>
                      <a:lnTo>
                        <a:pt x="87" y="212"/>
                      </a:lnTo>
                      <a:lnTo>
                        <a:pt x="69" y="220"/>
                      </a:lnTo>
                      <a:lnTo>
                        <a:pt x="49" y="226"/>
                      </a:lnTo>
                      <a:lnTo>
                        <a:pt x="30" y="231"/>
                      </a:lnTo>
                      <a:lnTo>
                        <a:pt x="11" y="236"/>
                      </a:lnTo>
                      <a:lnTo>
                        <a:pt x="6" y="240"/>
                      </a:lnTo>
                      <a:lnTo>
                        <a:pt x="2" y="244"/>
                      </a:lnTo>
                      <a:lnTo>
                        <a:pt x="0" y="249"/>
                      </a:lnTo>
                      <a:lnTo>
                        <a:pt x="5" y="251"/>
                      </a:lnTo>
                      <a:lnTo>
                        <a:pt x="26" y="251"/>
                      </a:lnTo>
                      <a:lnTo>
                        <a:pt x="47" y="250"/>
                      </a:lnTo>
                      <a:lnTo>
                        <a:pt x="68" y="245"/>
                      </a:lnTo>
                      <a:lnTo>
                        <a:pt x="87" y="238"/>
                      </a:lnTo>
                      <a:lnTo>
                        <a:pt x="107" y="230"/>
                      </a:lnTo>
                      <a:lnTo>
                        <a:pt x="124" y="219"/>
                      </a:lnTo>
                      <a:lnTo>
                        <a:pt x="140" y="206"/>
                      </a:lnTo>
                      <a:lnTo>
                        <a:pt x="155" y="191"/>
                      </a:lnTo>
                      <a:lnTo>
                        <a:pt x="170" y="170"/>
                      </a:lnTo>
                      <a:lnTo>
                        <a:pt x="183" y="147"/>
                      </a:lnTo>
                      <a:lnTo>
                        <a:pt x="191" y="124"/>
                      </a:lnTo>
                      <a:lnTo>
                        <a:pt x="195" y="100"/>
                      </a:lnTo>
                      <a:lnTo>
                        <a:pt x="198" y="76"/>
                      </a:lnTo>
                      <a:lnTo>
                        <a:pt x="198" y="51"/>
                      </a:lnTo>
                      <a:lnTo>
                        <a:pt x="194" y="25"/>
                      </a:lnTo>
                      <a:lnTo>
                        <a:pt x="190"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4" name="Freeform 247"/>
                <p:cNvSpPr/>
                <p:nvPr/>
              </p:nvSpPr>
              <p:spPr bwMode="auto">
                <a:xfrm flipV="1">
                  <a:off x="2879" y="1686"/>
                  <a:ext cx="162" cy="31"/>
                </a:xfrm>
                <a:custGeom>
                  <a:avLst/>
                  <a:gdLst>
                    <a:gd name="T0" fmla="*/ 2 w 323"/>
                    <a:gd name="T1" fmla="*/ 0 h 107"/>
                    <a:gd name="T2" fmla="*/ 2 w 323"/>
                    <a:gd name="T3" fmla="*/ 0 h 107"/>
                    <a:gd name="T4" fmla="*/ 2 w 323"/>
                    <a:gd name="T5" fmla="*/ 0 h 107"/>
                    <a:gd name="T6" fmla="*/ 2 w 323"/>
                    <a:gd name="T7" fmla="*/ 0 h 107"/>
                    <a:gd name="T8" fmla="*/ 2 w 323"/>
                    <a:gd name="T9" fmla="*/ 0 h 107"/>
                    <a:gd name="T10" fmla="*/ 2 w 323"/>
                    <a:gd name="T11" fmla="*/ 0 h 107"/>
                    <a:gd name="T12" fmla="*/ 2 w 323"/>
                    <a:gd name="T13" fmla="*/ 0 h 107"/>
                    <a:gd name="T14" fmla="*/ 2 w 323"/>
                    <a:gd name="T15" fmla="*/ 0 h 107"/>
                    <a:gd name="T16" fmla="*/ 2 w 323"/>
                    <a:gd name="T17" fmla="*/ 0 h 107"/>
                    <a:gd name="T18" fmla="*/ 2 w 323"/>
                    <a:gd name="T19" fmla="*/ 0 h 107"/>
                    <a:gd name="T20" fmla="*/ 1 w 323"/>
                    <a:gd name="T21" fmla="*/ 0 h 107"/>
                    <a:gd name="T22" fmla="*/ 1 w 323"/>
                    <a:gd name="T23" fmla="*/ 0 h 107"/>
                    <a:gd name="T24" fmla="*/ 1 w 323"/>
                    <a:gd name="T25" fmla="*/ 0 h 107"/>
                    <a:gd name="T26" fmla="*/ 1 w 323"/>
                    <a:gd name="T27" fmla="*/ 0 h 107"/>
                    <a:gd name="T28" fmla="*/ 1 w 323"/>
                    <a:gd name="T29" fmla="*/ 0 h 107"/>
                    <a:gd name="T30" fmla="*/ 1 w 323"/>
                    <a:gd name="T31" fmla="*/ 0 h 107"/>
                    <a:gd name="T32" fmla="*/ 1 w 323"/>
                    <a:gd name="T33" fmla="*/ 0 h 107"/>
                    <a:gd name="T34" fmla="*/ 1 w 323"/>
                    <a:gd name="T35" fmla="*/ 0 h 107"/>
                    <a:gd name="T36" fmla="*/ 1 w 323"/>
                    <a:gd name="T37" fmla="*/ 0 h 107"/>
                    <a:gd name="T38" fmla="*/ 1 w 323"/>
                    <a:gd name="T39" fmla="*/ 0 h 107"/>
                    <a:gd name="T40" fmla="*/ 1 w 323"/>
                    <a:gd name="T41" fmla="*/ 0 h 107"/>
                    <a:gd name="T42" fmla="*/ 1 w 323"/>
                    <a:gd name="T43" fmla="*/ 0 h 107"/>
                    <a:gd name="T44" fmla="*/ 1 w 323"/>
                    <a:gd name="T45" fmla="*/ 0 h 107"/>
                    <a:gd name="T46" fmla="*/ 1 w 323"/>
                    <a:gd name="T47" fmla="*/ 0 h 107"/>
                    <a:gd name="T48" fmla="*/ 1 w 323"/>
                    <a:gd name="T49" fmla="*/ 0 h 107"/>
                    <a:gd name="T50" fmla="*/ 1 w 323"/>
                    <a:gd name="T51" fmla="*/ 0 h 107"/>
                    <a:gd name="T52" fmla="*/ 1 w 323"/>
                    <a:gd name="T53" fmla="*/ 0 h 107"/>
                    <a:gd name="T54" fmla="*/ 0 w 323"/>
                    <a:gd name="T55" fmla="*/ 0 h 107"/>
                    <a:gd name="T56" fmla="*/ 1 w 323"/>
                    <a:gd name="T57" fmla="*/ 0 h 107"/>
                    <a:gd name="T58" fmla="*/ 1 w 323"/>
                    <a:gd name="T59" fmla="*/ 0 h 107"/>
                    <a:gd name="T60" fmla="*/ 1 w 323"/>
                    <a:gd name="T61" fmla="*/ 0 h 107"/>
                    <a:gd name="T62" fmla="*/ 1 w 323"/>
                    <a:gd name="T63" fmla="*/ 0 h 107"/>
                    <a:gd name="T64" fmla="*/ 1 w 323"/>
                    <a:gd name="T65" fmla="*/ 0 h 107"/>
                    <a:gd name="T66" fmla="*/ 1 w 323"/>
                    <a:gd name="T67" fmla="*/ 0 h 107"/>
                    <a:gd name="T68" fmla="*/ 1 w 323"/>
                    <a:gd name="T69" fmla="*/ 0 h 107"/>
                    <a:gd name="T70" fmla="*/ 1 w 323"/>
                    <a:gd name="T71" fmla="*/ 0 h 107"/>
                    <a:gd name="T72" fmla="*/ 1 w 323"/>
                    <a:gd name="T73" fmla="*/ 0 h 107"/>
                    <a:gd name="T74" fmla="*/ 1 w 323"/>
                    <a:gd name="T75" fmla="*/ 0 h 107"/>
                    <a:gd name="T76" fmla="*/ 1 w 323"/>
                    <a:gd name="T77" fmla="*/ 0 h 107"/>
                    <a:gd name="T78" fmla="*/ 1 w 323"/>
                    <a:gd name="T79" fmla="*/ 0 h 107"/>
                    <a:gd name="T80" fmla="*/ 1 w 323"/>
                    <a:gd name="T81" fmla="*/ 0 h 107"/>
                    <a:gd name="T82" fmla="*/ 1 w 323"/>
                    <a:gd name="T83" fmla="*/ 0 h 107"/>
                    <a:gd name="T84" fmla="*/ 1 w 323"/>
                    <a:gd name="T85" fmla="*/ 0 h 107"/>
                    <a:gd name="T86" fmla="*/ 1 w 323"/>
                    <a:gd name="T87" fmla="*/ 0 h 107"/>
                    <a:gd name="T88" fmla="*/ 1 w 323"/>
                    <a:gd name="T89" fmla="*/ 0 h 107"/>
                    <a:gd name="T90" fmla="*/ 1 w 323"/>
                    <a:gd name="T91" fmla="*/ 0 h 107"/>
                    <a:gd name="T92" fmla="*/ 1 w 323"/>
                    <a:gd name="T93" fmla="*/ 0 h 107"/>
                    <a:gd name="T94" fmla="*/ 2 w 323"/>
                    <a:gd name="T95" fmla="*/ 0 h 107"/>
                    <a:gd name="T96" fmla="*/ 2 w 323"/>
                    <a:gd name="T97" fmla="*/ 0 h 107"/>
                    <a:gd name="T98" fmla="*/ 2 w 323"/>
                    <a:gd name="T99" fmla="*/ 0 h 107"/>
                    <a:gd name="T100" fmla="*/ 2 w 323"/>
                    <a:gd name="T101" fmla="*/ 0 h 107"/>
                    <a:gd name="T102" fmla="*/ 2 w 323"/>
                    <a:gd name="T103" fmla="*/ 0 h 107"/>
                    <a:gd name="T104" fmla="*/ 2 w 323"/>
                    <a:gd name="T105" fmla="*/ 0 h 107"/>
                    <a:gd name="T106" fmla="*/ 2 w 323"/>
                    <a:gd name="T107" fmla="*/ 0 h 107"/>
                    <a:gd name="T108" fmla="*/ 2 w 323"/>
                    <a:gd name="T109" fmla="*/ 0 h 107"/>
                    <a:gd name="T110" fmla="*/ 2 w 323"/>
                    <a:gd name="T111" fmla="*/ 0 h 107"/>
                    <a:gd name="T112" fmla="*/ 2 w 323"/>
                    <a:gd name="T113" fmla="*/ 0 h 107"/>
                    <a:gd name="T114" fmla="*/ 2 w 323"/>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3"/>
                    <a:gd name="T175" fmla="*/ 0 h 107"/>
                    <a:gd name="T176" fmla="*/ 323 w 323"/>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3" h="107">
                      <a:moveTo>
                        <a:pt x="323" y="0"/>
                      </a:moveTo>
                      <a:lnTo>
                        <a:pt x="319" y="8"/>
                      </a:lnTo>
                      <a:lnTo>
                        <a:pt x="313" y="15"/>
                      </a:lnTo>
                      <a:lnTo>
                        <a:pt x="309" y="23"/>
                      </a:lnTo>
                      <a:lnTo>
                        <a:pt x="303" y="30"/>
                      </a:lnTo>
                      <a:lnTo>
                        <a:pt x="298" y="37"/>
                      </a:lnTo>
                      <a:lnTo>
                        <a:pt x="292" y="44"/>
                      </a:lnTo>
                      <a:lnTo>
                        <a:pt x="285" y="49"/>
                      </a:lnTo>
                      <a:lnTo>
                        <a:pt x="279" y="55"/>
                      </a:lnTo>
                      <a:lnTo>
                        <a:pt x="267" y="62"/>
                      </a:lnTo>
                      <a:lnTo>
                        <a:pt x="254" y="69"/>
                      </a:lnTo>
                      <a:lnTo>
                        <a:pt x="241" y="74"/>
                      </a:lnTo>
                      <a:lnTo>
                        <a:pt x="227" y="77"/>
                      </a:lnTo>
                      <a:lnTo>
                        <a:pt x="212" y="79"/>
                      </a:lnTo>
                      <a:lnTo>
                        <a:pt x="198" y="82"/>
                      </a:lnTo>
                      <a:lnTo>
                        <a:pt x="184" y="84"/>
                      </a:lnTo>
                      <a:lnTo>
                        <a:pt x="170" y="85"/>
                      </a:lnTo>
                      <a:lnTo>
                        <a:pt x="151" y="86"/>
                      </a:lnTo>
                      <a:lnTo>
                        <a:pt x="130" y="85"/>
                      </a:lnTo>
                      <a:lnTo>
                        <a:pt x="110" y="82"/>
                      </a:lnTo>
                      <a:lnTo>
                        <a:pt x="90" y="78"/>
                      </a:lnTo>
                      <a:lnTo>
                        <a:pt x="69" y="74"/>
                      </a:lnTo>
                      <a:lnTo>
                        <a:pt x="49" y="68"/>
                      </a:lnTo>
                      <a:lnTo>
                        <a:pt x="30" y="63"/>
                      </a:lnTo>
                      <a:lnTo>
                        <a:pt x="10" y="57"/>
                      </a:lnTo>
                      <a:lnTo>
                        <a:pt x="7" y="59"/>
                      </a:lnTo>
                      <a:lnTo>
                        <a:pt x="2" y="61"/>
                      </a:lnTo>
                      <a:lnTo>
                        <a:pt x="0" y="66"/>
                      </a:lnTo>
                      <a:lnTo>
                        <a:pt x="1" y="69"/>
                      </a:lnTo>
                      <a:lnTo>
                        <a:pt x="13" y="76"/>
                      </a:lnTo>
                      <a:lnTo>
                        <a:pt x="24" y="82"/>
                      </a:lnTo>
                      <a:lnTo>
                        <a:pt x="36" y="87"/>
                      </a:lnTo>
                      <a:lnTo>
                        <a:pt x="48" y="92"/>
                      </a:lnTo>
                      <a:lnTo>
                        <a:pt x="60" y="95"/>
                      </a:lnTo>
                      <a:lnTo>
                        <a:pt x="72" y="99"/>
                      </a:lnTo>
                      <a:lnTo>
                        <a:pt x="85" y="102"/>
                      </a:lnTo>
                      <a:lnTo>
                        <a:pt x="98" y="105"/>
                      </a:lnTo>
                      <a:lnTo>
                        <a:pt x="109" y="106"/>
                      </a:lnTo>
                      <a:lnTo>
                        <a:pt x="122" y="107"/>
                      </a:lnTo>
                      <a:lnTo>
                        <a:pt x="136" y="107"/>
                      </a:lnTo>
                      <a:lnTo>
                        <a:pt x="148" y="106"/>
                      </a:lnTo>
                      <a:lnTo>
                        <a:pt x="161" y="106"/>
                      </a:lnTo>
                      <a:lnTo>
                        <a:pt x="174" y="104"/>
                      </a:lnTo>
                      <a:lnTo>
                        <a:pt x="188" y="101"/>
                      </a:lnTo>
                      <a:lnTo>
                        <a:pt x="200" y="99"/>
                      </a:lnTo>
                      <a:lnTo>
                        <a:pt x="222" y="93"/>
                      </a:lnTo>
                      <a:lnTo>
                        <a:pt x="241" y="85"/>
                      </a:lnTo>
                      <a:lnTo>
                        <a:pt x="258" y="76"/>
                      </a:lnTo>
                      <a:lnTo>
                        <a:pt x="274" y="64"/>
                      </a:lnTo>
                      <a:lnTo>
                        <a:pt x="288" y="51"/>
                      </a:lnTo>
                      <a:lnTo>
                        <a:pt x="300" y="36"/>
                      </a:lnTo>
                      <a:lnTo>
                        <a:pt x="312" y="18"/>
                      </a:lnTo>
                      <a:lnTo>
                        <a:pt x="3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5" name="Freeform 248"/>
                <p:cNvSpPr/>
                <p:nvPr/>
              </p:nvSpPr>
              <p:spPr bwMode="auto">
                <a:xfrm flipV="1">
                  <a:off x="2878" y="1867"/>
                  <a:ext cx="29" cy="78"/>
                </a:xfrm>
                <a:custGeom>
                  <a:avLst/>
                  <a:gdLst>
                    <a:gd name="T0" fmla="*/ 0 w 59"/>
                    <a:gd name="T1" fmla="*/ 0 h 263"/>
                    <a:gd name="T2" fmla="*/ 0 w 59"/>
                    <a:gd name="T3" fmla="*/ 0 h 263"/>
                    <a:gd name="T4" fmla="*/ 0 w 59"/>
                    <a:gd name="T5" fmla="*/ 0 h 263"/>
                    <a:gd name="T6" fmla="*/ 0 w 59"/>
                    <a:gd name="T7" fmla="*/ 0 h 263"/>
                    <a:gd name="T8" fmla="*/ 0 w 59"/>
                    <a:gd name="T9" fmla="*/ 0 h 263"/>
                    <a:gd name="T10" fmla="*/ 0 w 59"/>
                    <a:gd name="T11" fmla="*/ 0 h 263"/>
                    <a:gd name="T12" fmla="*/ 0 w 59"/>
                    <a:gd name="T13" fmla="*/ 0 h 263"/>
                    <a:gd name="T14" fmla="*/ 0 w 59"/>
                    <a:gd name="T15" fmla="*/ 0 h 263"/>
                    <a:gd name="T16" fmla="*/ 0 w 59"/>
                    <a:gd name="T17" fmla="*/ 0 h 263"/>
                    <a:gd name="T18" fmla="*/ 0 w 59"/>
                    <a:gd name="T19" fmla="*/ 0 h 263"/>
                    <a:gd name="T20" fmla="*/ 0 w 59"/>
                    <a:gd name="T21" fmla="*/ 0 h 263"/>
                    <a:gd name="T22" fmla="*/ 0 w 59"/>
                    <a:gd name="T23" fmla="*/ 0 h 263"/>
                    <a:gd name="T24" fmla="*/ 0 w 59"/>
                    <a:gd name="T25" fmla="*/ 0 h 263"/>
                    <a:gd name="T26" fmla="*/ 0 w 59"/>
                    <a:gd name="T27" fmla="*/ 0 h 263"/>
                    <a:gd name="T28" fmla="*/ 0 w 59"/>
                    <a:gd name="T29" fmla="*/ 0 h 263"/>
                    <a:gd name="T30" fmla="*/ 0 w 59"/>
                    <a:gd name="T31" fmla="*/ 0 h 263"/>
                    <a:gd name="T32" fmla="*/ 0 w 59"/>
                    <a:gd name="T33" fmla="*/ 0 h 263"/>
                    <a:gd name="T34" fmla="*/ 0 w 59"/>
                    <a:gd name="T35" fmla="*/ 0 h 263"/>
                    <a:gd name="T36" fmla="*/ 0 w 59"/>
                    <a:gd name="T37" fmla="*/ 0 h 263"/>
                    <a:gd name="T38" fmla="*/ 0 w 59"/>
                    <a:gd name="T39" fmla="*/ 0 h 263"/>
                    <a:gd name="T40" fmla="*/ 0 w 59"/>
                    <a:gd name="T41" fmla="*/ 0 h 263"/>
                    <a:gd name="T42" fmla="*/ 0 w 59"/>
                    <a:gd name="T43" fmla="*/ 0 h 263"/>
                    <a:gd name="T44" fmla="*/ 0 w 59"/>
                    <a:gd name="T45" fmla="*/ 0 h 263"/>
                    <a:gd name="T46" fmla="*/ 0 w 59"/>
                    <a:gd name="T47" fmla="*/ 0 h 263"/>
                    <a:gd name="T48" fmla="*/ 0 w 59"/>
                    <a:gd name="T49" fmla="*/ 0 h 263"/>
                    <a:gd name="T50" fmla="*/ 0 w 59"/>
                    <a:gd name="T51" fmla="*/ 0 h 263"/>
                    <a:gd name="T52" fmla="*/ 0 w 59"/>
                    <a:gd name="T53" fmla="*/ 0 h 263"/>
                    <a:gd name="T54" fmla="*/ 0 w 59"/>
                    <a:gd name="T55" fmla="*/ 0 h 263"/>
                    <a:gd name="T56" fmla="*/ 0 w 59"/>
                    <a:gd name="T57" fmla="*/ 0 h 263"/>
                    <a:gd name="T58" fmla="*/ 0 w 59"/>
                    <a:gd name="T59" fmla="*/ 0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63"/>
                    <a:gd name="T92" fmla="*/ 59 w 59"/>
                    <a:gd name="T93" fmla="*/ 263 h 2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63">
                      <a:moveTo>
                        <a:pt x="42" y="0"/>
                      </a:moveTo>
                      <a:lnTo>
                        <a:pt x="52" y="47"/>
                      </a:lnTo>
                      <a:lnTo>
                        <a:pt x="53" y="96"/>
                      </a:lnTo>
                      <a:lnTo>
                        <a:pt x="46" y="144"/>
                      </a:lnTo>
                      <a:lnTo>
                        <a:pt x="27" y="190"/>
                      </a:lnTo>
                      <a:lnTo>
                        <a:pt x="15" y="208"/>
                      </a:lnTo>
                      <a:lnTo>
                        <a:pt x="6" y="223"/>
                      </a:lnTo>
                      <a:lnTo>
                        <a:pt x="0" y="239"/>
                      </a:lnTo>
                      <a:lnTo>
                        <a:pt x="2" y="261"/>
                      </a:lnTo>
                      <a:lnTo>
                        <a:pt x="4" y="263"/>
                      </a:lnTo>
                      <a:lnTo>
                        <a:pt x="6" y="262"/>
                      </a:lnTo>
                      <a:lnTo>
                        <a:pt x="8" y="259"/>
                      </a:lnTo>
                      <a:lnTo>
                        <a:pt x="10" y="257"/>
                      </a:lnTo>
                      <a:lnTo>
                        <a:pt x="11" y="242"/>
                      </a:lnTo>
                      <a:lnTo>
                        <a:pt x="15" y="225"/>
                      </a:lnTo>
                      <a:lnTo>
                        <a:pt x="22" y="209"/>
                      </a:lnTo>
                      <a:lnTo>
                        <a:pt x="29" y="193"/>
                      </a:lnTo>
                      <a:lnTo>
                        <a:pt x="37" y="177"/>
                      </a:lnTo>
                      <a:lnTo>
                        <a:pt x="45" y="161"/>
                      </a:lnTo>
                      <a:lnTo>
                        <a:pt x="51" y="146"/>
                      </a:lnTo>
                      <a:lnTo>
                        <a:pt x="56" y="130"/>
                      </a:lnTo>
                      <a:lnTo>
                        <a:pt x="59" y="98"/>
                      </a:lnTo>
                      <a:lnTo>
                        <a:pt x="58" y="64"/>
                      </a:lnTo>
                      <a:lnTo>
                        <a:pt x="52" y="31"/>
                      </a:lnTo>
                      <a:lnTo>
                        <a:pt x="43"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6" name="Freeform 249"/>
                <p:cNvSpPr/>
                <p:nvPr/>
              </p:nvSpPr>
              <p:spPr bwMode="auto">
                <a:xfrm flipV="1">
                  <a:off x="2745" y="1701"/>
                  <a:ext cx="162" cy="28"/>
                </a:xfrm>
                <a:custGeom>
                  <a:avLst/>
                  <a:gdLst>
                    <a:gd name="T0" fmla="*/ 0 w 325"/>
                    <a:gd name="T1" fmla="*/ 0 h 92"/>
                    <a:gd name="T2" fmla="*/ 0 w 325"/>
                    <a:gd name="T3" fmla="*/ 0 h 92"/>
                    <a:gd name="T4" fmla="*/ 0 w 325"/>
                    <a:gd name="T5" fmla="*/ 0 h 92"/>
                    <a:gd name="T6" fmla="*/ 0 w 325"/>
                    <a:gd name="T7" fmla="*/ 0 h 92"/>
                    <a:gd name="T8" fmla="*/ 0 w 325"/>
                    <a:gd name="T9" fmla="*/ 0 h 92"/>
                    <a:gd name="T10" fmla="*/ 0 w 325"/>
                    <a:gd name="T11" fmla="*/ 0 h 92"/>
                    <a:gd name="T12" fmla="*/ 0 w 325"/>
                    <a:gd name="T13" fmla="*/ 0 h 92"/>
                    <a:gd name="T14" fmla="*/ 0 w 325"/>
                    <a:gd name="T15" fmla="*/ 0 h 92"/>
                    <a:gd name="T16" fmla="*/ 0 w 325"/>
                    <a:gd name="T17" fmla="*/ 0 h 92"/>
                    <a:gd name="T18" fmla="*/ 0 w 325"/>
                    <a:gd name="T19" fmla="*/ 0 h 92"/>
                    <a:gd name="T20" fmla="*/ 0 w 325"/>
                    <a:gd name="T21" fmla="*/ 0 h 92"/>
                    <a:gd name="T22" fmla="*/ 0 w 325"/>
                    <a:gd name="T23" fmla="*/ 0 h 92"/>
                    <a:gd name="T24" fmla="*/ 0 w 325"/>
                    <a:gd name="T25" fmla="*/ 0 h 92"/>
                    <a:gd name="T26" fmla="*/ 0 w 325"/>
                    <a:gd name="T27" fmla="*/ 0 h 92"/>
                    <a:gd name="T28" fmla="*/ 0 w 325"/>
                    <a:gd name="T29" fmla="*/ 0 h 92"/>
                    <a:gd name="T30" fmla="*/ 0 w 325"/>
                    <a:gd name="T31" fmla="*/ 0 h 92"/>
                    <a:gd name="T32" fmla="*/ 0 w 325"/>
                    <a:gd name="T33" fmla="*/ 0 h 92"/>
                    <a:gd name="T34" fmla="*/ 0 w 325"/>
                    <a:gd name="T35" fmla="*/ 0 h 92"/>
                    <a:gd name="T36" fmla="*/ 0 w 325"/>
                    <a:gd name="T37" fmla="*/ 0 h 92"/>
                    <a:gd name="T38" fmla="*/ 0 w 325"/>
                    <a:gd name="T39" fmla="*/ 0 h 92"/>
                    <a:gd name="T40" fmla="*/ 1 w 325"/>
                    <a:gd name="T41" fmla="*/ 0 h 92"/>
                    <a:gd name="T42" fmla="*/ 1 w 325"/>
                    <a:gd name="T43" fmla="*/ 0 h 92"/>
                    <a:gd name="T44" fmla="*/ 1 w 325"/>
                    <a:gd name="T45" fmla="*/ 0 h 92"/>
                    <a:gd name="T46" fmla="*/ 1 w 325"/>
                    <a:gd name="T47" fmla="*/ 0 h 92"/>
                    <a:gd name="T48" fmla="*/ 1 w 325"/>
                    <a:gd name="T49" fmla="*/ 0 h 92"/>
                    <a:gd name="T50" fmla="*/ 1 w 325"/>
                    <a:gd name="T51" fmla="*/ 0 h 92"/>
                    <a:gd name="T52" fmla="*/ 1 w 325"/>
                    <a:gd name="T53" fmla="*/ 0 h 92"/>
                    <a:gd name="T54" fmla="*/ 1 w 325"/>
                    <a:gd name="T55" fmla="*/ 0 h 92"/>
                    <a:gd name="T56" fmla="*/ 1 w 325"/>
                    <a:gd name="T57" fmla="*/ 0 h 92"/>
                    <a:gd name="T58" fmla="*/ 1 w 325"/>
                    <a:gd name="T59" fmla="*/ 0 h 92"/>
                    <a:gd name="T60" fmla="*/ 1 w 325"/>
                    <a:gd name="T61" fmla="*/ 0 h 92"/>
                    <a:gd name="T62" fmla="*/ 1 w 325"/>
                    <a:gd name="T63" fmla="*/ 0 h 92"/>
                    <a:gd name="T64" fmla="*/ 0 w 325"/>
                    <a:gd name="T65" fmla="*/ 0 h 92"/>
                    <a:gd name="T66" fmla="*/ 0 w 325"/>
                    <a:gd name="T67" fmla="*/ 0 h 92"/>
                    <a:gd name="T68" fmla="*/ 0 w 325"/>
                    <a:gd name="T69" fmla="*/ 0 h 92"/>
                    <a:gd name="T70" fmla="*/ 0 w 325"/>
                    <a:gd name="T71" fmla="*/ 0 h 92"/>
                    <a:gd name="T72" fmla="*/ 0 w 325"/>
                    <a:gd name="T73" fmla="*/ 0 h 92"/>
                    <a:gd name="T74" fmla="*/ 0 w 325"/>
                    <a:gd name="T75" fmla="*/ 0 h 92"/>
                    <a:gd name="T76" fmla="*/ 0 w 325"/>
                    <a:gd name="T77" fmla="*/ 0 h 92"/>
                    <a:gd name="T78" fmla="*/ 0 w 325"/>
                    <a:gd name="T79" fmla="*/ 0 h 92"/>
                    <a:gd name="T80" fmla="*/ 0 w 325"/>
                    <a:gd name="T81" fmla="*/ 0 h 92"/>
                    <a:gd name="T82" fmla="*/ 0 w 325"/>
                    <a:gd name="T83" fmla="*/ 0 h 92"/>
                    <a:gd name="T84" fmla="*/ 0 w 325"/>
                    <a:gd name="T85" fmla="*/ 0 h 92"/>
                    <a:gd name="T86" fmla="*/ 0 w 325"/>
                    <a:gd name="T87" fmla="*/ 0 h 92"/>
                    <a:gd name="T88" fmla="*/ 0 w 325"/>
                    <a:gd name="T89" fmla="*/ 0 h 92"/>
                    <a:gd name="T90" fmla="*/ 0 w 325"/>
                    <a:gd name="T91" fmla="*/ 0 h 92"/>
                    <a:gd name="T92" fmla="*/ 0 w 325"/>
                    <a:gd name="T93" fmla="*/ 0 h 92"/>
                    <a:gd name="T94" fmla="*/ 0 w 325"/>
                    <a:gd name="T95" fmla="*/ 0 h 92"/>
                    <a:gd name="T96" fmla="*/ 0 w 325"/>
                    <a:gd name="T97" fmla="*/ 0 h 92"/>
                    <a:gd name="T98" fmla="*/ 0 w 325"/>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
                    <a:gd name="T151" fmla="*/ 0 h 92"/>
                    <a:gd name="T152" fmla="*/ 325 w 325"/>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 h="92">
                      <a:moveTo>
                        <a:pt x="0" y="1"/>
                      </a:moveTo>
                      <a:lnTo>
                        <a:pt x="10" y="8"/>
                      </a:lnTo>
                      <a:lnTo>
                        <a:pt x="19" y="15"/>
                      </a:lnTo>
                      <a:lnTo>
                        <a:pt x="28" y="22"/>
                      </a:lnTo>
                      <a:lnTo>
                        <a:pt x="37" y="27"/>
                      </a:lnTo>
                      <a:lnTo>
                        <a:pt x="46" y="34"/>
                      </a:lnTo>
                      <a:lnTo>
                        <a:pt x="57" y="40"/>
                      </a:lnTo>
                      <a:lnTo>
                        <a:pt x="66" y="45"/>
                      </a:lnTo>
                      <a:lnTo>
                        <a:pt x="76" y="51"/>
                      </a:lnTo>
                      <a:lnTo>
                        <a:pt x="87" y="56"/>
                      </a:lnTo>
                      <a:lnTo>
                        <a:pt x="98" y="62"/>
                      </a:lnTo>
                      <a:lnTo>
                        <a:pt x="111" y="69"/>
                      </a:lnTo>
                      <a:lnTo>
                        <a:pt x="125" y="75"/>
                      </a:lnTo>
                      <a:lnTo>
                        <a:pt x="137" y="80"/>
                      </a:lnTo>
                      <a:lnTo>
                        <a:pt x="150" y="85"/>
                      </a:lnTo>
                      <a:lnTo>
                        <a:pt x="163" y="89"/>
                      </a:lnTo>
                      <a:lnTo>
                        <a:pt x="175" y="91"/>
                      </a:lnTo>
                      <a:lnTo>
                        <a:pt x="197" y="92"/>
                      </a:lnTo>
                      <a:lnTo>
                        <a:pt x="218" y="91"/>
                      </a:lnTo>
                      <a:lnTo>
                        <a:pt x="238" y="87"/>
                      </a:lnTo>
                      <a:lnTo>
                        <a:pt x="257" y="80"/>
                      </a:lnTo>
                      <a:lnTo>
                        <a:pt x="274" y="72"/>
                      </a:lnTo>
                      <a:lnTo>
                        <a:pt x="293" y="61"/>
                      </a:lnTo>
                      <a:lnTo>
                        <a:pt x="309" y="48"/>
                      </a:lnTo>
                      <a:lnTo>
                        <a:pt x="325" y="34"/>
                      </a:lnTo>
                      <a:lnTo>
                        <a:pt x="325" y="33"/>
                      </a:lnTo>
                      <a:lnTo>
                        <a:pt x="325" y="32"/>
                      </a:lnTo>
                      <a:lnTo>
                        <a:pt x="325" y="31"/>
                      </a:lnTo>
                      <a:lnTo>
                        <a:pt x="324" y="31"/>
                      </a:lnTo>
                      <a:lnTo>
                        <a:pt x="307" y="46"/>
                      </a:lnTo>
                      <a:lnTo>
                        <a:pt x="288" y="59"/>
                      </a:lnTo>
                      <a:lnTo>
                        <a:pt x="269" y="70"/>
                      </a:lnTo>
                      <a:lnTo>
                        <a:pt x="249" y="79"/>
                      </a:lnTo>
                      <a:lnTo>
                        <a:pt x="227" y="85"/>
                      </a:lnTo>
                      <a:lnTo>
                        <a:pt x="205" y="87"/>
                      </a:lnTo>
                      <a:lnTo>
                        <a:pt x="183" y="87"/>
                      </a:lnTo>
                      <a:lnTo>
                        <a:pt x="160" y="83"/>
                      </a:lnTo>
                      <a:lnTo>
                        <a:pt x="140" y="76"/>
                      </a:lnTo>
                      <a:lnTo>
                        <a:pt x="119" y="68"/>
                      </a:lnTo>
                      <a:lnTo>
                        <a:pt x="98" y="59"/>
                      </a:lnTo>
                      <a:lnTo>
                        <a:pt x="78" y="48"/>
                      </a:lnTo>
                      <a:lnTo>
                        <a:pt x="57" y="38"/>
                      </a:lnTo>
                      <a:lnTo>
                        <a:pt x="37" y="26"/>
                      </a:lnTo>
                      <a:lnTo>
                        <a:pt x="19" y="1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7" name="Freeform 250"/>
                <p:cNvSpPr/>
                <p:nvPr/>
              </p:nvSpPr>
              <p:spPr bwMode="auto">
                <a:xfrm flipV="1">
                  <a:off x="2859" y="1697"/>
                  <a:ext cx="90" cy="64"/>
                </a:xfrm>
                <a:custGeom>
                  <a:avLst/>
                  <a:gdLst>
                    <a:gd name="T0" fmla="*/ 1 w 178"/>
                    <a:gd name="T1" fmla="*/ 0 h 217"/>
                    <a:gd name="T2" fmla="*/ 1 w 178"/>
                    <a:gd name="T3" fmla="*/ 0 h 217"/>
                    <a:gd name="T4" fmla="*/ 1 w 178"/>
                    <a:gd name="T5" fmla="*/ 0 h 217"/>
                    <a:gd name="T6" fmla="*/ 1 w 178"/>
                    <a:gd name="T7" fmla="*/ 0 h 217"/>
                    <a:gd name="T8" fmla="*/ 1 w 178"/>
                    <a:gd name="T9" fmla="*/ 0 h 217"/>
                    <a:gd name="T10" fmla="*/ 1 w 178"/>
                    <a:gd name="T11" fmla="*/ 0 h 217"/>
                    <a:gd name="T12" fmla="*/ 1 w 178"/>
                    <a:gd name="T13" fmla="*/ 0 h 217"/>
                    <a:gd name="T14" fmla="*/ 1 w 178"/>
                    <a:gd name="T15" fmla="*/ 0 h 217"/>
                    <a:gd name="T16" fmla="*/ 1 w 178"/>
                    <a:gd name="T17" fmla="*/ 0 h 217"/>
                    <a:gd name="T18" fmla="*/ 1 w 178"/>
                    <a:gd name="T19" fmla="*/ 0 h 217"/>
                    <a:gd name="T20" fmla="*/ 1 w 178"/>
                    <a:gd name="T21" fmla="*/ 0 h 217"/>
                    <a:gd name="T22" fmla="*/ 1 w 178"/>
                    <a:gd name="T23" fmla="*/ 0 h 217"/>
                    <a:gd name="T24" fmla="*/ 1 w 178"/>
                    <a:gd name="T25" fmla="*/ 0 h 217"/>
                    <a:gd name="T26" fmla="*/ 1 w 178"/>
                    <a:gd name="T27" fmla="*/ 0 h 217"/>
                    <a:gd name="T28" fmla="*/ 1 w 178"/>
                    <a:gd name="T29" fmla="*/ 0 h 217"/>
                    <a:gd name="T30" fmla="*/ 1 w 178"/>
                    <a:gd name="T31" fmla="*/ 0 h 217"/>
                    <a:gd name="T32" fmla="*/ 1 w 178"/>
                    <a:gd name="T33" fmla="*/ 0 h 217"/>
                    <a:gd name="T34" fmla="*/ 1 w 178"/>
                    <a:gd name="T35" fmla="*/ 0 h 217"/>
                    <a:gd name="T36" fmla="*/ 1 w 178"/>
                    <a:gd name="T37" fmla="*/ 0 h 217"/>
                    <a:gd name="T38" fmla="*/ 0 w 178"/>
                    <a:gd name="T39" fmla="*/ 0 h 217"/>
                    <a:gd name="T40" fmla="*/ 1 w 178"/>
                    <a:gd name="T41" fmla="*/ 0 h 217"/>
                    <a:gd name="T42" fmla="*/ 1 w 178"/>
                    <a:gd name="T43" fmla="*/ 0 h 217"/>
                    <a:gd name="T44" fmla="*/ 1 w 178"/>
                    <a:gd name="T45" fmla="*/ 0 h 217"/>
                    <a:gd name="T46" fmla="*/ 1 w 178"/>
                    <a:gd name="T47" fmla="*/ 0 h 217"/>
                    <a:gd name="T48" fmla="*/ 1 w 178"/>
                    <a:gd name="T49" fmla="*/ 0 h 217"/>
                    <a:gd name="T50" fmla="*/ 1 w 178"/>
                    <a:gd name="T51" fmla="*/ 0 h 217"/>
                    <a:gd name="T52" fmla="*/ 1 w 178"/>
                    <a:gd name="T53" fmla="*/ 0 h 217"/>
                    <a:gd name="T54" fmla="*/ 1 w 178"/>
                    <a:gd name="T55" fmla="*/ 0 h 217"/>
                    <a:gd name="T56" fmla="*/ 1 w 178"/>
                    <a:gd name="T57" fmla="*/ 0 h 217"/>
                    <a:gd name="T58" fmla="*/ 1 w 178"/>
                    <a:gd name="T59" fmla="*/ 0 h 217"/>
                    <a:gd name="T60" fmla="*/ 1 w 178"/>
                    <a:gd name="T61" fmla="*/ 0 h 217"/>
                    <a:gd name="T62" fmla="*/ 1 w 178"/>
                    <a:gd name="T63" fmla="*/ 0 h 217"/>
                    <a:gd name="T64" fmla="*/ 1 w 178"/>
                    <a:gd name="T65" fmla="*/ 0 h 217"/>
                    <a:gd name="T66" fmla="*/ 1 w 178"/>
                    <a:gd name="T67" fmla="*/ 0 h 217"/>
                    <a:gd name="T68" fmla="*/ 1 w 178"/>
                    <a:gd name="T69" fmla="*/ 0 h 217"/>
                    <a:gd name="T70" fmla="*/ 1 w 178"/>
                    <a:gd name="T71" fmla="*/ 0 h 217"/>
                    <a:gd name="T72" fmla="*/ 1 w 178"/>
                    <a:gd name="T73" fmla="*/ 0 h 217"/>
                    <a:gd name="T74" fmla="*/ 1 w 178"/>
                    <a:gd name="T75" fmla="*/ 0 h 217"/>
                    <a:gd name="T76" fmla="*/ 1 w 178"/>
                    <a:gd name="T77" fmla="*/ 0 h 217"/>
                    <a:gd name="T78" fmla="*/ 1 w 178"/>
                    <a:gd name="T79" fmla="*/ 0 h 217"/>
                    <a:gd name="T80" fmla="*/ 1 w 178"/>
                    <a:gd name="T81" fmla="*/ 0 h 217"/>
                    <a:gd name="T82" fmla="*/ 1 w 178"/>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
                    <a:gd name="T127" fmla="*/ 0 h 217"/>
                    <a:gd name="T128" fmla="*/ 178 w 178"/>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 h="217">
                      <a:moveTo>
                        <a:pt x="178" y="0"/>
                      </a:moveTo>
                      <a:lnTo>
                        <a:pt x="176" y="22"/>
                      </a:lnTo>
                      <a:lnTo>
                        <a:pt x="172" y="44"/>
                      </a:lnTo>
                      <a:lnTo>
                        <a:pt x="169" y="65"/>
                      </a:lnTo>
                      <a:lnTo>
                        <a:pt x="164" y="85"/>
                      </a:lnTo>
                      <a:lnTo>
                        <a:pt x="158" y="105"/>
                      </a:lnTo>
                      <a:lnTo>
                        <a:pt x="150" y="125"/>
                      </a:lnTo>
                      <a:lnTo>
                        <a:pt x="140" y="143"/>
                      </a:lnTo>
                      <a:lnTo>
                        <a:pt x="126" y="162"/>
                      </a:lnTo>
                      <a:lnTo>
                        <a:pt x="115" y="173"/>
                      </a:lnTo>
                      <a:lnTo>
                        <a:pt x="101" y="181"/>
                      </a:lnTo>
                      <a:lnTo>
                        <a:pt x="86" y="189"/>
                      </a:lnTo>
                      <a:lnTo>
                        <a:pt x="71" y="195"/>
                      </a:lnTo>
                      <a:lnTo>
                        <a:pt x="54" y="200"/>
                      </a:lnTo>
                      <a:lnTo>
                        <a:pt x="38" y="203"/>
                      </a:lnTo>
                      <a:lnTo>
                        <a:pt x="21" y="206"/>
                      </a:lnTo>
                      <a:lnTo>
                        <a:pt x="5" y="209"/>
                      </a:lnTo>
                      <a:lnTo>
                        <a:pt x="3" y="210"/>
                      </a:lnTo>
                      <a:lnTo>
                        <a:pt x="1" y="212"/>
                      </a:lnTo>
                      <a:lnTo>
                        <a:pt x="0" y="216"/>
                      </a:lnTo>
                      <a:lnTo>
                        <a:pt x="2" y="217"/>
                      </a:lnTo>
                      <a:lnTo>
                        <a:pt x="20" y="216"/>
                      </a:lnTo>
                      <a:lnTo>
                        <a:pt x="39" y="213"/>
                      </a:lnTo>
                      <a:lnTo>
                        <a:pt x="56" y="210"/>
                      </a:lnTo>
                      <a:lnTo>
                        <a:pt x="72" y="205"/>
                      </a:lnTo>
                      <a:lnTo>
                        <a:pt x="88" y="198"/>
                      </a:lnTo>
                      <a:lnTo>
                        <a:pt x="103" y="190"/>
                      </a:lnTo>
                      <a:lnTo>
                        <a:pt x="117" y="179"/>
                      </a:lnTo>
                      <a:lnTo>
                        <a:pt x="131" y="166"/>
                      </a:lnTo>
                      <a:lnTo>
                        <a:pt x="145" y="149"/>
                      </a:lnTo>
                      <a:lnTo>
                        <a:pt x="155" y="129"/>
                      </a:lnTo>
                      <a:lnTo>
                        <a:pt x="162" y="109"/>
                      </a:lnTo>
                      <a:lnTo>
                        <a:pt x="168" y="88"/>
                      </a:lnTo>
                      <a:lnTo>
                        <a:pt x="171" y="66"/>
                      </a:lnTo>
                      <a:lnTo>
                        <a:pt x="175" y="44"/>
                      </a:lnTo>
                      <a:lnTo>
                        <a:pt x="177" y="22"/>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8" name="Freeform 251"/>
                <p:cNvSpPr/>
                <p:nvPr/>
              </p:nvSpPr>
              <p:spPr bwMode="auto">
                <a:xfrm flipV="1">
                  <a:off x="2323" y="1854"/>
                  <a:ext cx="157" cy="49"/>
                </a:xfrm>
                <a:custGeom>
                  <a:avLst/>
                  <a:gdLst>
                    <a:gd name="T0" fmla="*/ 1 w 315"/>
                    <a:gd name="T1" fmla="*/ 0 h 166"/>
                    <a:gd name="T2" fmla="*/ 1 w 315"/>
                    <a:gd name="T3" fmla="*/ 0 h 166"/>
                    <a:gd name="T4" fmla="*/ 1 w 315"/>
                    <a:gd name="T5" fmla="*/ 0 h 166"/>
                    <a:gd name="T6" fmla="*/ 1 w 315"/>
                    <a:gd name="T7" fmla="*/ 0 h 166"/>
                    <a:gd name="T8" fmla="*/ 0 w 315"/>
                    <a:gd name="T9" fmla="*/ 0 h 166"/>
                    <a:gd name="T10" fmla="*/ 0 w 315"/>
                    <a:gd name="T11" fmla="*/ 0 h 166"/>
                    <a:gd name="T12" fmla="*/ 0 w 315"/>
                    <a:gd name="T13" fmla="*/ 0 h 166"/>
                    <a:gd name="T14" fmla="*/ 0 w 315"/>
                    <a:gd name="T15" fmla="*/ 0 h 166"/>
                    <a:gd name="T16" fmla="*/ 0 w 315"/>
                    <a:gd name="T17" fmla="*/ 0 h 166"/>
                    <a:gd name="T18" fmla="*/ 0 w 315"/>
                    <a:gd name="T19" fmla="*/ 0 h 166"/>
                    <a:gd name="T20" fmla="*/ 0 w 315"/>
                    <a:gd name="T21" fmla="*/ 0 h 166"/>
                    <a:gd name="T22" fmla="*/ 0 w 315"/>
                    <a:gd name="T23" fmla="*/ 0 h 166"/>
                    <a:gd name="T24" fmla="*/ 0 w 315"/>
                    <a:gd name="T25" fmla="*/ 0 h 166"/>
                    <a:gd name="T26" fmla="*/ 0 w 315"/>
                    <a:gd name="T27" fmla="*/ 0 h 166"/>
                    <a:gd name="T28" fmla="*/ 0 w 315"/>
                    <a:gd name="T29" fmla="*/ 0 h 166"/>
                    <a:gd name="T30" fmla="*/ 0 w 315"/>
                    <a:gd name="T31" fmla="*/ 0 h 166"/>
                    <a:gd name="T32" fmla="*/ 0 w 315"/>
                    <a:gd name="T33" fmla="*/ 0 h 166"/>
                    <a:gd name="T34" fmla="*/ 0 w 315"/>
                    <a:gd name="T35" fmla="*/ 0 h 166"/>
                    <a:gd name="T36" fmla="*/ 0 w 315"/>
                    <a:gd name="T37" fmla="*/ 0 h 166"/>
                    <a:gd name="T38" fmla="*/ 0 w 315"/>
                    <a:gd name="T39" fmla="*/ 0 h 166"/>
                    <a:gd name="T40" fmla="*/ 0 w 315"/>
                    <a:gd name="T41" fmla="*/ 0 h 166"/>
                    <a:gd name="T42" fmla="*/ 0 w 315"/>
                    <a:gd name="T43" fmla="*/ 0 h 166"/>
                    <a:gd name="T44" fmla="*/ 0 w 315"/>
                    <a:gd name="T45" fmla="*/ 0 h 166"/>
                    <a:gd name="T46" fmla="*/ 0 w 315"/>
                    <a:gd name="T47" fmla="*/ 0 h 166"/>
                    <a:gd name="T48" fmla="*/ 0 w 315"/>
                    <a:gd name="T49" fmla="*/ 0 h 166"/>
                    <a:gd name="T50" fmla="*/ 0 w 315"/>
                    <a:gd name="T51" fmla="*/ 0 h 166"/>
                    <a:gd name="T52" fmla="*/ 0 w 315"/>
                    <a:gd name="T53" fmla="*/ 0 h 166"/>
                    <a:gd name="T54" fmla="*/ 0 w 315"/>
                    <a:gd name="T55" fmla="*/ 0 h 166"/>
                    <a:gd name="T56" fmla="*/ 0 w 315"/>
                    <a:gd name="T57" fmla="*/ 0 h 166"/>
                    <a:gd name="T58" fmla="*/ 0 w 315"/>
                    <a:gd name="T59" fmla="*/ 0 h 166"/>
                    <a:gd name="T60" fmla="*/ 0 w 315"/>
                    <a:gd name="T61" fmla="*/ 0 h 166"/>
                    <a:gd name="T62" fmla="*/ 0 w 315"/>
                    <a:gd name="T63" fmla="*/ 0 h 166"/>
                    <a:gd name="T64" fmla="*/ 0 w 315"/>
                    <a:gd name="T65" fmla="*/ 0 h 166"/>
                    <a:gd name="T66" fmla="*/ 0 w 315"/>
                    <a:gd name="T67" fmla="*/ 0 h 166"/>
                    <a:gd name="T68" fmla="*/ 0 w 315"/>
                    <a:gd name="T69" fmla="*/ 0 h 166"/>
                    <a:gd name="T70" fmla="*/ 0 w 315"/>
                    <a:gd name="T71" fmla="*/ 0 h 166"/>
                    <a:gd name="T72" fmla="*/ 0 w 315"/>
                    <a:gd name="T73" fmla="*/ 0 h 166"/>
                    <a:gd name="T74" fmla="*/ 0 w 315"/>
                    <a:gd name="T75" fmla="*/ 0 h 166"/>
                    <a:gd name="T76" fmla="*/ 0 w 315"/>
                    <a:gd name="T77" fmla="*/ 0 h 166"/>
                    <a:gd name="T78" fmla="*/ 0 w 315"/>
                    <a:gd name="T79" fmla="*/ 0 h 166"/>
                    <a:gd name="T80" fmla="*/ 0 w 315"/>
                    <a:gd name="T81" fmla="*/ 0 h 166"/>
                    <a:gd name="T82" fmla="*/ 0 w 315"/>
                    <a:gd name="T83" fmla="*/ 0 h 166"/>
                    <a:gd name="T84" fmla="*/ 1 w 315"/>
                    <a:gd name="T85" fmla="*/ 0 h 166"/>
                    <a:gd name="T86" fmla="*/ 1 w 315"/>
                    <a:gd name="T87" fmla="*/ 0 h 166"/>
                    <a:gd name="T88" fmla="*/ 1 w 315"/>
                    <a:gd name="T89" fmla="*/ 0 h 166"/>
                    <a:gd name="T90" fmla="*/ 1 w 315"/>
                    <a:gd name="T91" fmla="*/ 0 h 166"/>
                    <a:gd name="T92" fmla="*/ 1 w 315"/>
                    <a:gd name="T93" fmla="*/ 0 h 166"/>
                    <a:gd name="T94" fmla="*/ 1 w 315"/>
                    <a:gd name="T95" fmla="*/ 0 h 166"/>
                    <a:gd name="T96" fmla="*/ 1 w 315"/>
                    <a:gd name="T97" fmla="*/ 0 h 166"/>
                    <a:gd name="T98" fmla="*/ 1 w 315"/>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5"/>
                    <a:gd name="T151" fmla="*/ 0 h 166"/>
                    <a:gd name="T152" fmla="*/ 315 w 315"/>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5" h="166">
                      <a:moveTo>
                        <a:pt x="315" y="0"/>
                      </a:moveTo>
                      <a:lnTo>
                        <a:pt x="296" y="1"/>
                      </a:lnTo>
                      <a:lnTo>
                        <a:pt x="279" y="3"/>
                      </a:lnTo>
                      <a:lnTo>
                        <a:pt x="263" y="6"/>
                      </a:lnTo>
                      <a:lnTo>
                        <a:pt x="245" y="11"/>
                      </a:lnTo>
                      <a:lnTo>
                        <a:pt x="229" y="16"/>
                      </a:lnTo>
                      <a:lnTo>
                        <a:pt x="213" y="23"/>
                      </a:lnTo>
                      <a:lnTo>
                        <a:pt x="198" y="31"/>
                      </a:lnTo>
                      <a:lnTo>
                        <a:pt x="182" y="41"/>
                      </a:lnTo>
                      <a:lnTo>
                        <a:pt x="161" y="58"/>
                      </a:lnTo>
                      <a:lnTo>
                        <a:pt x="143" y="79"/>
                      </a:lnTo>
                      <a:lnTo>
                        <a:pt x="123" y="103"/>
                      </a:lnTo>
                      <a:lnTo>
                        <a:pt x="103" y="125"/>
                      </a:lnTo>
                      <a:lnTo>
                        <a:pt x="82" y="142"/>
                      </a:lnTo>
                      <a:lnTo>
                        <a:pt x="58" y="152"/>
                      </a:lnTo>
                      <a:lnTo>
                        <a:pt x="32" y="151"/>
                      </a:lnTo>
                      <a:lnTo>
                        <a:pt x="4" y="137"/>
                      </a:lnTo>
                      <a:lnTo>
                        <a:pt x="2" y="137"/>
                      </a:lnTo>
                      <a:lnTo>
                        <a:pt x="0" y="137"/>
                      </a:lnTo>
                      <a:lnTo>
                        <a:pt x="0" y="139"/>
                      </a:lnTo>
                      <a:lnTo>
                        <a:pt x="0" y="140"/>
                      </a:lnTo>
                      <a:lnTo>
                        <a:pt x="12" y="149"/>
                      </a:lnTo>
                      <a:lnTo>
                        <a:pt x="24" y="157"/>
                      </a:lnTo>
                      <a:lnTo>
                        <a:pt x="37" y="163"/>
                      </a:lnTo>
                      <a:lnTo>
                        <a:pt x="51" y="166"/>
                      </a:lnTo>
                      <a:lnTo>
                        <a:pt x="65" y="166"/>
                      </a:lnTo>
                      <a:lnTo>
                        <a:pt x="77" y="164"/>
                      </a:lnTo>
                      <a:lnTo>
                        <a:pt x="90" y="158"/>
                      </a:lnTo>
                      <a:lnTo>
                        <a:pt x="103" y="148"/>
                      </a:lnTo>
                      <a:lnTo>
                        <a:pt x="111" y="139"/>
                      </a:lnTo>
                      <a:lnTo>
                        <a:pt x="119" y="128"/>
                      </a:lnTo>
                      <a:lnTo>
                        <a:pt x="126" y="118"/>
                      </a:lnTo>
                      <a:lnTo>
                        <a:pt x="133" y="107"/>
                      </a:lnTo>
                      <a:lnTo>
                        <a:pt x="139" y="97"/>
                      </a:lnTo>
                      <a:lnTo>
                        <a:pt x="146" y="87"/>
                      </a:lnTo>
                      <a:lnTo>
                        <a:pt x="154" y="76"/>
                      </a:lnTo>
                      <a:lnTo>
                        <a:pt x="162" y="67"/>
                      </a:lnTo>
                      <a:lnTo>
                        <a:pt x="177" y="52"/>
                      </a:lnTo>
                      <a:lnTo>
                        <a:pt x="195" y="40"/>
                      </a:lnTo>
                      <a:lnTo>
                        <a:pt x="213" y="28"/>
                      </a:lnTo>
                      <a:lnTo>
                        <a:pt x="232" y="20"/>
                      </a:lnTo>
                      <a:lnTo>
                        <a:pt x="252" y="12"/>
                      </a:lnTo>
                      <a:lnTo>
                        <a:pt x="272" y="7"/>
                      </a:lnTo>
                      <a:lnTo>
                        <a:pt x="294" y="3"/>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99" name="Freeform 252"/>
                <p:cNvSpPr/>
                <p:nvPr/>
              </p:nvSpPr>
              <p:spPr bwMode="auto">
                <a:xfrm flipV="1">
                  <a:off x="2308" y="1830"/>
                  <a:ext cx="58" cy="46"/>
                </a:xfrm>
                <a:custGeom>
                  <a:avLst/>
                  <a:gdLst>
                    <a:gd name="T0" fmla="*/ 0 w 118"/>
                    <a:gd name="T1" fmla="*/ 0 h 156"/>
                    <a:gd name="T2" fmla="*/ 0 w 118"/>
                    <a:gd name="T3" fmla="*/ 0 h 156"/>
                    <a:gd name="T4" fmla="*/ 0 w 118"/>
                    <a:gd name="T5" fmla="*/ 0 h 156"/>
                    <a:gd name="T6" fmla="*/ 0 w 118"/>
                    <a:gd name="T7" fmla="*/ 0 h 156"/>
                    <a:gd name="T8" fmla="*/ 0 w 118"/>
                    <a:gd name="T9" fmla="*/ 0 h 156"/>
                    <a:gd name="T10" fmla="*/ 0 w 118"/>
                    <a:gd name="T11" fmla="*/ 0 h 156"/>
                    <a:gd name="T12" fmla="*/ 0 w 118"/>
                    <a:gd name="T13" fmla="*/ 0 h 156"/>
                    <a:gd name="T14" fmla="*/ 0 w 118"/>
                    <a:gd name="T15" fmla="*/ 0 h 156"/>
                    <a:gd name="T16" fmla="*/ 0 w 118"/>
                    <a:gd name="T17" fmla="*/ 0 h 156"/>
                    <a:gd name="T18" fmla="*/ 0 w 118"/>
                    <a:gd name="T19" fmla="*/ 0 h 156"/>
                    <a:gd name="T20" fmla="*/ 0 w 118"/>
                    <a:gd name="T21" fmla="*/ 0 h 156"/>
                    <a:gd name="T22" fmla="*/ 0 w 118"/>
                    <a:gd name="T23" fmla="*/ 0 h 156"/>
                    <a:gd name="T24" fmla="*/ 0 w 118"/>
                    <a:gd name="T25" fmla="*/ 0 h 156"/>
                    <a:gd name="T26" fmla="*/ 0 w 118"/>
                    <a:gd name="T27" fmla="*/ 0 h 156"/>
                    <a:gd name="T28" fmla="*/ 0 w 118"/>
                    <a:gd name="T29" fmla="*/ 0 h 156"/>
                    <a:gd name="T30" fmla="*/ 0 w 118"/>
                    <a:gd name="T31" fmla="*/ 0 h 156"/>
                    <a:gd name="T32" fmla="*/ 0 w 118"/>
                    <a:gd name="T33" fmla="*/ 0 h 156"/>
                    <a:gd name="T34" fmla="*/ 0 w 118"/>
                    <a:gd name="T35" fmla="*/ 0 h 156"/>
                    <a:gd name="T36" fmla="*/ 0 w 118"/>
                    <a:gd name="T37" fmla="*/ 0 h 156"/>
                    <a:gd name="T38" fmla="*/ 0 w 118"/>
                    <a:gd name="T39" fmla="*/ 0 h 156"/>
                    <a:gd name="T40" fmla="*/ 0 w 118"/>
                    <a:gd name="T41" fmla="*/ 0 h 156"/>
                    <a:gd name="T42" fmla="*/ 0 w 118"/>
                    <a:gd name="T43" fmla="*/ 0 h 156"/>
                    <a:gd name="T44" fmla="*/ 0 w 118"/>
                    <a:gd name="T45" fmla="*/ 0 h 156"/>
                    <a:gd name="T46" fmla="*/ 0 w 118"/>
                    <a:gd name="T47" fmla="*/ 0 h 156"/>
                    <a:gd name="T48" fmla="*/ 0 w 118"/>
                    <a:gd name="T49" fmla="*/ 0 h 156"/>
                    <a:gd name="T50" fmla="*/ 0 w 118"/>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56"/>
                    <a:gd name="T80" fmla="*/ 118 w 118"/>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56">
                      <a:moveTo>
                        <a:pt x="0" y="0"/>
                      </a:moveTo>
                      <a:lnTo>
                        <a:pt x="2" y="26"/>
                      </a:lnTo>
                      <a:lnTo>
                        <a:pt x="9" y="53"/>
                      </a:lnTo>
                      <a:lnTo>
                        <a:pt x="19" y="76"/>
                      </a:lnTo>
                      <a:lnTo>
                        <a:pt x="32" y="98"/>
                      </a:lnTo>
                      <a:lnTo>
                        <a:pt x="49" y="116"/>
                      </a:lnTo>
                      <a:lnTo>
                        <a:pt x="68" y="132"/>
                      </a:lnTo>
                      <a:lnTo>
                        <a:pt x="91" y="146"/>
                      </a:lnTo>
                      <a:lnTo>
                        <a:pt x="115" y="156"/>
                      </a:lnTo>
                      <a:lnTo>
                        <a:pt x="116" y="156"/>
                      </a:lnTo>
                      <a:lnTo>
                        <a:pt x="118" y="154"/>
                      </a:lnTo>
                      <a:lnTo>
                        <a:pt x="118" y="153"/>
                      </a:lnTo>
                      <a:lnTo>
                        <a:pt x="118" y="152"/>
                      </a:lnTo>
                      <a:lnTo>
                        <a:pt x="93" y="142"/>
                      </a:lnTo>
                      <a:lnTo>
                        <a:pt x="73" y="128"/>
                      </a:lnTo>
                      <a:lnTo>
                        <a:pt x="53" y="112"/>
                      </a:lnTo>
                      <a:lnTo>
                        <a:pt x="37" y="93"/>
                      </a:lnTo>
                      <a:lnTo>
                        <a:pt x="23" y="73"/>
                      </a:lnTo>
                      <a:lnTo>
                        <a:pt x="13" y="50"/>
                      </a:lnTo>
                      <a:lnTo>
                        <a:pt x="5"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0" name="Freeform 253"/>
                <p:cNvSpPr/>
                <p:nvPr/>
              </p:nvSpPr>
              <p:spPr bwMode="auto">
                <a:xfrm flipV="1">
                  <a:off x="2326" y="1779"/>
                  <a:ext cx="70" cy="59"/>
                </a:xfrm>
                <a:custGeom>
                  <a:avLst/>
                  <a:gdLst>
                    <a:gd name="T0" fmla="*/ 0 w 141"/>
                    <a:gd name="T1" fmla="*/ 0 h 199"/>
                    <a:gd name="T2" fmla="*/ 0 w 141"/>
                    <a:gd name="T3" fmla="*/ 0 h 199"/>
                    <a:gd name="T4" fmla="*/ 0 w 141"/>
                    <a:gd name="T5" fmla="*/ 0 h 199"/>
                    <a:gd name="T6" fmla="*/ 0 w 141"/>
                    <a:gd name="T7" fmla="*/ 0 h 199"/>
                    <a:gd name="T8" fmla="*/ 0 w 141"/>
                    <a:gd name="T9" fmla="*/ 0 h 199"/>
                    <a:gd name="T10" fmla="*/ 0 w 141"/>
                    <a:gd name="T11" fmla="*/ 0 h 199"/>
                    <a:gd name="T12" fmla="*/ 0 w 141"/>
                    <a:gd name="T13" fmla="*/ 0 h 199"/>
                    <a:gd name="T14" fmla="*/ 0 w 141"/>
                    <a:gd name="T15" fmla="*/ 0 h 199"/>
                    <a:gd name="T16" fmla="*/ 0 w 141"/>
                    <a:gd name="T17" fmla="*/ 0 h 199"/>
                    <a:gd name="T18" fmla="*/ 0 w 141"/>
                    <a:gd name="T19" fmla="*/ 0 h 199"/>
                    <a:gd name="T20" fmla="*/ 0 w 141"/>
                    <a:gd name="T21" fmla="*/ 0 h 199"/>
                    <a:gd name="T22" fmla="*/ 0 w 141"/>
                    <a:gd name="T23" fmla="*/ 0 h 199"/>
                    <a:gd name="T24" fmla="*/ 0 w 141"/>
                    <a:gd name="T25" fmla="*/ 0 h 199"/>
                    <a:gd name="T26" fmla="*/ 0 w 141"/>
                    <a:gd name="T27" fmla="*/ 0 h 199"/>
                    <a:gd name="T28" fmla="*/ 0 w 141"/>
                    <a:gd name="T29" fmla="*/ 0 h 199"/>
                    <a:gd name="T30" fmla="*/ 0 w 141"/>
                    <a:gd name="T31" fmla="*/ 0 h 199"/>
                    <a:gd name="T32" fmla="*/ 0 w 141"/>
                    <a:gd name="T33" fmla="*/ 0 h 199"/>
                    <a:gd name="T34" fmla="*/ 0 w 141"/>
                    <a:gd name="T35" fmla="*/ 0 h 199"/>
                    <a:gd name="T36" fmla="*/ 0 w 141"/>
                    <a:gd name="T37" fmla="*/ 0 h 199"/>
                    <a:gd name="T38" fmla="*/ 0 w 141"/>
                    <a:gd name="T39" fmla="*/ 0 h 199"/>
                    <a:gd name="T40" fmla="*/ 0 w 141"/>
                    <a:gd name="T41" fmla="*/ 0 h 199"/>
                    <a:gd name="T42" fmla="*/ 0 w 141"/>
                    <a:gd name="T43" fmla="*/ 0 h 199"/>
                    <a:gd name="T44" fmla="*/ 0 w 141"/>
                    <a:gd name="T45" fmla="*/ 0 h 199"/>
                    <a:gd name="T46" fmla="*/ 0 w 141"/>
                    <a:gd name="T47" fmla="*/ 0 h 199"/>
                    <a:gd name="T48" fmla="*/ 0 w 141"/>
                    <a:gd name="T49" fmla="*/ 0 h 199"/>
                    <a:gd name="T50" fmla="*/ 0 w 141"/>
                    <a:gd name="T51" fmla="*/ 0 h 199"/>
                    <a:gd name="T52" fmla="*/ 0 w 141"/>
                    <a:gd name="T53" fmla="*/ 0 h 199"/>
                    <a:gd name="T54" fmla="*/ 0 w 141"/>
                    <a:gd name="T55" fmla="*/ 0 h 199"/>
                    <a:gd name="T56" fmla="*/ 0 w 141"/>
                    <a:gd name="T57" fmla="*/ 0 h 199"/>
                    <a:gd name="T58" fmla="*/ 0 w 141"/>
                    <a:gd name="T59" fmla="*/ 0 h 199"/>
                    <a:gd name="T60" fmla="*/ 0 w 141"/>
                    <a:gd name="T61" fmla="*/ 0 h 199"/>
                    <a:gd name="T62" fmla="*/ 0 w 141"/>
                    <a:gd name="T63" fmla="*/ 0 h 199"/>
                    <a:gd name="T64" fmla="*/ 0 w 141"/>
                    <a:gd name="T65" fmla="*/ 0 h 199"/>
                    <a:gd name="T66" fmla="*/ 0 w 141"/>
                    <a:gd name="T67" fmla="*/ 0 h 199"/>
                    <a:gd name="T68" fmla="*/ 0 w 141"/>
                    <a:gd name="T69" fmla="*/ 0 h 199"/>
                    <a:gd name="T70" fmla="*/ 0 w 141"/>
                    <a:gd name="T71" fmla="*/ 0 h 199"/>
                    <a:gd name="T72" fmla="*/ 0 w 141"/>
                    <a:gd name="T73" fmla="*/ 0 h 199"/>
                    <a:gd name="T74" fmla="*/ 0 w 141"/>
                    <a:gd name="T75" fmla="*/ 0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99"/>
                    <a:gd name="T116" fmla="*/ 141 w 141"/>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99">
                      <a:moveTo>
                        <a:pt x="0" y="1"/>
                      </a:moveTo>
                      <a:lnTo>
                        <a:pt x="2" y="34"/>
                      </a:lnTo>
                      <a:lnTo>
                        <a:pt x="8" y="67"/>
                      </a:lnTo>
                      <a:lnTo>
                        <a:pt x="18" y="99"/>
                      </a:lnTo>
                      <a:lnTo>
                        <a:pt x="33" y="129"/>
                      </a:lnTo>
                      <a:lnTo>
                        <a:pt x="43" y="141"/>
                      </a:lnTo>
                      <a:lnTo>
                        <a:pt x="54" y="152"/>
                      </a:lnTo>
                      <a:lnTo>
                        <a:pt x="67" y="161"/>
                      </a:lnTo>
                      <a:lnTo>
                        <a:pt x="79" y="170"/>
                      </a:lnTo>
                      <a:lnTo>
                        <a:pt x="93" y="177"/>
                      </a:lnTo>
                      <a:lnTo>
                        <a:pt x="108" y="185"/>
                      </a:lnTo>
                      <a:lnTo>
                        <a:pt x="122" y="192"/>
                      </a:lnTo>
                      <a:lnTo>
                        <a:pt x="136" y="199"/>
                      </a:lnTo>
                      <a:lnTo>
                        <a:pt x="138" y="199"/>
                      </a:lnTo>
                      <a:lnTo>
                        <a:pt x="139" y="198"/>
                      </a:lnTo>
                      <a:lnTo>
                        <a:pt x="141" y="196"/>
                      </a:lnTo>
                      <a:lnTo>
                        <a:pt x="139" y="193"/>
                      </a:lnTo>
                      <a:lnTo>
                        <a:pt x="129" y="186"/>
                      </a:lnTo>
                      <a:lnTo>
                        <a:pt x="117" y="178"/>
                      </a:lnTo>
                      <a:lnTo>
                        <a:pt x="107" y="171"/>
                      </a:lnTo>
                      <a:lnTo>
                        <a:pt x="97" y="165"/>
                      </a:lnTo>
                      <a:lnTo>
                        <a:pt x="86" y="156"/>
                      </a:lnTo>
                      <a:lnTo>
                        <a:pt x="76" y="150"/>
                      </a:lnTo>
                      <a:lnTo>
                        <a:pt x="66" y="141"/>
                      </a:lnTo>
                      <a:lnTo>
                        <a:pt x="55" y="133"/>
                      </a:lnTo>
                      <a:lnTo>
                        <a:pt x="43" y="121"/>
                      </a:lnTo>
                      <a:lnTo>
                        <a:pt x="31" y="107"/>
                      </a:lnTo>
                      <a:lnTo>
                        <a:pt x="22" y="90"/>
                      </a:lnTo>
                      <a:lnTo>
                        <a:pt x="15" y="72"/>
                      </a:lnTo>
                      <a:lnTo>
                        <a:pt x="9" y="54"/>
                      </a:lnTo>
                      <a:lnTo>
                        <a:pt x="5" y="35"/>
                      </a:lnTo>
                      <a:lnTo>
                        <a:pt x="2" y="17"/>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1" name="Freeform 254"/>
                <p:cNvSpPr/>
                <p:nvPr/>
              </p:nvSpPr>
              <p:spPr bwMode="auto">
                <a:xfrm flipV="1">
                  <a:off x="2358" y="1759"/>
                  <a:ext cx="126" cy="33"/>
                </a:xfrm>
                <a:custGeom>
                  <a:avLst/>
                  <a:gdLst>
                    <a:gd name="T0" fmla="*/ 0 w 253"/>
                    <a:gd name="T1" fmla="*/ 0 h 113"/>
                    <a:gd name="T2" fmla="*/ 0 w 253"/>
                    <a:gd name="T3" fmla="*/ 0 h 113"/>
                    <a:gd name="T4" fmla="*/ 0 w 253"/>
                    <a:gd name="T5" fmla="*/ 0 h 113"/>
                    <a:gd name="T6" fmla="*/ 0 w 253"/>
                    <a:gd name="T7" fmla="*/ 0 h 113"/>
                    <a:gd name="T8" fmla="*/ 0 w 253"/>
                    <a:gd name="T9" fmla="*/ 0 h 113"/>
                    <a:gd name="T10" fmla="*/ 0 w 253"/>
                    <a:gd name="T11" fmla="*/ 0 h 113"/>
                    <a:gd name="T12" fmla="*/ 0 w 253"/>
                    <a:gd name="T13" fmla="*/ 0 h 113"/>
                    <a:gd name="T14" fmla="*/ 0 w 253"/>
                    <a:gd name="T15" fmla="*/ 0 h 113"/>
                    <a:gd name="T16" fmla="*/ 0 w 253"/>
                    <a:gd name="T17" fmla="*/ 0 h 113"/>
                    <a:gd name="T18" fmla="*/ 0 w 253"/>
                    <a:gd name="T19" fmla="*/ 0 h 113"/>
                    <a:gd name="T20" fmla="*/ 0 w 253"/>
                    <a:gd name="T21" fmla="*/ 0 h 113"/>
                    <a:gd name="T22" fmla="*/ 0 w 253"/>
                    <a:gd name="T23" fmla="*/ 0 h 113"/>
                    <a:gd name="T24" fmla="*/ 0 w 253"/>
                    <a:gd name="T25" fmla="*/ 0 h 113"/>
                    <a:gd name="T26" fmla="*/ 0 w 253"/>
                    <a:gd name="T27" fmla="*/ 0 h 113"/>
                    <a:gd name="T28" fmla="*/ 0 w 253"/>
                    <a:gd name="T29" fmla="*/ 0 h 113"/>
                    <a:gd name="T30" fmla="*/ 0 w 253"/>
                    <a:gd name="T31" fmla="*/ 0 h 113"/>
                    <a:gd name="T32" fmla="*/ 0 w 253"/>
                    <a:gd name="T33" fmla="*/ 0 h 113"/>
                    <a:gd name="T34" fmla="*/ 0 w 253"/>
                    <a:gd name="T35" fmla="*/ 0 h 113"/>
                    <a:gd name="T36" fmla="*/ 0 w 253"/>
                    <a:gd name="T37" fmla="*/ 0 h 113"/>
                    <a:gd name="T38" fmla="*/ 0 w 253"/>
                    <a:gd name="T39" fmla="*/ 0 h 113"/>
                    <a:gd name="T40" fmla="*/ 0 w 253"/>
                    <a:gd name="T41" fmla="*/ 0 h 113"/>
                    <a:gd name="T42" fmla="*/ 0 w 253"/>
                    <a:gd name="T43" fmla="*/ 0 h 113"/>
                    <a:gd name="T44" fmla="*/ 0 w 253"/>
                    <a:gd name="T45" fmla="*/ 0 h 113"/>
                    <a:gd name="T46" fmla="*/ 0 w 253"/>
                    <a:gd name="T47" fmla="*/ 0 h 113"/>
                    <a:gd name="T48" fmla="*/ 0 w 253"/>
                    <a:gd name="T49" fmla="*/ 0 h 113"/>
                    <a:gd name="T50" fmla="*/ 0 w 253"/>
                    <a:gd name="T51" fmla="*/ 0 h 113"/>
                    <a:gd name="T52" fmla="*/ 0 w 253"/>
                    <a:gd name="T53" fmla="*/ 0 h 113"/>
                    <a:gd name="T54" fmla="*/ 0 w 253"/>
                    <a:gd name="T55" fmla="*/ 0 h 113"/>
                    <a:gd name="T56" fmla="*/ 0 w 253"/>
                    <a:gd name="T57" fmla="*/ 0 h 113"/>
                    <a:gd name="T58" fmla="*/ 0 w 253"/>
                    <a:gd name="T59" fmla="*/ 0 h 113"/>
                    <a:gd name="T60" fmla="*/ 0 w 253"/>
                    <a:gd name="T61" fmla="*/ 0 h 113"/>
                    <a:gd name="T62" fmla="*/ 0 w 253"/>
                    <a:gd name="T63" fmla="*/ 0 h 113"/>
                    <a:gd name="T64" fmla="*/ 0 w 253"/>
                    <a:gd name="T65" fmla="*/ 0 h 113"/>
                    <a:gd name="T66" fmla="*/ 0 w 253"/>
                    <a:gd name="T67" fmla="*/ 0 h 113"/>
                    <a:gd name="T68" fmla="*/ 0 w 253"/>
                    <a:gd name="T69" fmla="*/ 0 h 113"/>
                    <a:gd name="T70" fmla="*/ 0 w 253"/>
                    <a:gd name="T71" fmla="*/ 0 h 113"/>
                    <a:gd name="T72" fmla="*/ 0 w 253"/>
                    <a:gd name="T73" fmla="*/ 0 h 113"/>
                    <a:gd name="T74" fmla="*/ 0 w 253"/>
                    <a:gd name="T75" fmla="*/ 0 h 113"/>
                    <a:gd name="T76" fmla="*/ 0 w 253"/>
                    <a:gd name="T77" fmla="*/ 0 h 113"/>
                    <a:gd name="T78" fmla="*/ 0 w 253"/>
                    <a:gd name="T79" fmla="*/ 0 h 113"/>
                    <a:gd name="T80" fmla="*/ 0 w 253"/>
                    <a:gd name="T81" fmla="*/ 0 h 113"/>
                    <a:gd name="T82" fmla="*/ 0 w 253"/>
                    <a:gd name="T83" fmla="*/ 0 h 113"/>
                    <a:gd name="T84" fmla="*/ 0 w 253"/>
                    <a:gd name="T85" fmla="*/ 0 h 113"/>
                    <a:gd name="T86" fmla="*/ 0 w 253"/>
                    <a:gd name="T87" fmla="*/ 0 h 113"/>
                    <a:gd name="T88" fmla="*/ 0 w 253"/>
                    <a:gd name="T89" fmla="*/ 0 h 113"/>
                    <a:gd name="T90" fmla="*/ 0 w 253"/>
                    <a:gd name="T91" fmla="*/ 0 h 113"/>
                    <a:gd name="T92" fmla="*/ 0 w 253"/>
                    <a:gd name="T93" fmla="*/ 0 h 113"/>
                    <a:gd name="T94" fmla="*/ 0 w 253"/>
                    <a:gd name="T95" fmla="*/ 0 h 113"/>
                    <a:gd name="T96" fmla="*/ 0 w 253"/>
                    <a:gd name="T97" fmla="*/ 0 h 113"/>
                    <a:gd name="T98" fmla="*/ 0 w 253"/>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113"/>
                    <a:gd name="T152" fmla="*/ 253 w 25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113">
                      <a:moveTo>
                        <a:pt x="0" y="0"/>
                      </a:moveTo>
                      <a:lnTo>
                        <a:pt x="6" y="19"/>
                      </a:lnTo>
                      <a:lnTo>
                        <a:pt x="14" y="35"/>
                      </a:lnTo>
                      <a:lnTo>
                        <a:pt x="25" y="50"/>
                      </a:lnTo>
                      <a:lnTo>
                        <a:pt x="36" y="62"/>
                      </a:lnTo>
                      <a:lnTo>
                        <a:pt x="49" y="75"/>
                      </a:lnTo>
                      <a:lnTo>
                        <a:pt x="64" y="85"/>
                      </a:lnTo>
                      <a:lnTo>
                        <a:pt x="79" y="95"/>
                      </a:lnTo>
                      <a:lnTo>
                        <a:pt x="96" y="104"/>
                      </a:lnTo>
                      <a:lnTo>
                        <a:pt x="117" y="111"/>
                      </a:lnTo>
                      <a:lnTo>
                        <a:pt x="136" y="113"/>
                      </a:lnTo>
                      <a:lnTo>
                        <a:pt x="156" y="112"/>
                      </a:lnTo>
                      <a:lnTo>
                        <a:pt x="175" y="107"/>
                      </a:lnTo>
                      <a:lnTo>
                        <a:pt x="194" y="99"/>
                      </a:lnTo>
                      <a:lnTo>
                        <a:pt x="211" y="90"/>
                      </a:lnTo>
                      <a:lnTo>
                        <a:pt x="230" y="81"/>
                      </a:lnTo>
                      <a:lnTo>
                        <a:pt x="247" y="70"/>
                      </a:lnTo>
                      <a:lnTo>
                        <a:pt x="250" y="67"/>
                      </a:lnTo>
                      <a:lnTo>
                        <a:pt x="253" y="62"/>
                      </a:lnTo>
                      <a:lnTo>
                        <a:pt x="253" y="58"/>
                      </a:lnTo>
                      <a:lnTo>
                        <a:pt x="249" y="55"/>
                      </a:lnTo>
                      <a:lnTo>
                        <a:pt x="243" y="55"/>
                      </a:lnTo>
                      <a:lnTo>
                        <a:pt x="239" y="55"/>
                      </a:lnTo>
                      <a:lnTo>
                        <a:pt x="233" y="55"/>
                      </a:lnTo>
                      <a:lnTo>
                        <a:pt x="228" y="57"/>
                      </a:lnTo>
                      <a:lnTo>
                        <a:pt x="224" y="57"/>
                      </a:lnTo>
                      <a:lnTo>
                        <a:pt x="219" y="58"/>
                      </a:lnTo>
                      <a:lnTo>
                        <a:pt x="213" y="59"/>
                      </a:lnTo>
                      <a:lnTo>
                        <a:pt x="209" y="60"/>
                      </a:lnTo>
                      <a:lnTo>
                        <a:pt x="200" y="62"/>
                      </a:lnTo>
                      <a:lnTo>
                        <a:pt x="189" y="65"/>
                      </a:lnTo>
                      <a:lnTo>
                        <a:pt x="180" y="66"/>
                      </a:lnTo>
                      <a:lnTo>
                        <a:pt x="171" y="67"/>
                      </a:lnTo>
                      <a:lnTo>
                        <a:pt x="162" y="67"/>
                      </a:lnTo>
                      <a:lnTo>
                        <a:pt x="152" y="67"/>
                      </a:lnTo>
                      <a:lnTo>
                        <a:pt x="143" y="67"/>
                      </a:lnTo>
                      <a:lnTo>
                        <a:pt x="133" y="67"/>
                      </a:lnTo>
                      <a:lnTo>
                        <a:pt x="114" y="66"/>
                      </a:lnTo>
                      <a:lnTo>
                        <a:pt x="95" y="62"/>
                      </a:lnTo>
                      <a:lnTo>
                        <a:pt x="75" y="58"/>
                      </a:lnTo>
                      <a:lnTo>
                        <a:pt x="56" y="51"/>
                      </a:lnTo>
                      <a:lnTo>
                        <a:pt x="38" y="43"/>
                      </a:lnTo>
                      <a:lnTo>
                        <a:pt x="23" y="31"/>
                      </a:lnTo>
                      <a:lnTo>
                        <a:pt x="11" y="17"/>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2" name="Freeform 255"/>
                <p:cNvSpPr/>
                <p:nvPr/>
              </p:nvSpPr>
              <p:spPr bwMode="auto">
                <a:xfrm flipV="1">
                  <a:off x="2682" y="1683"/>
                  <a:ext cx="110" cy="158"/>
                </a:xfrm>
                <a:custGeom>
                  <a:avLst/>
                  <a:gdLst>
                    <a:gd name="T0" fmla="*/ 0 w 221"/>
                    <a:gd name="T1" fmla="*/ 0 h 535"/>
                    <a:gd name="T2" fmla="*/ 0 w 221"/>
                    <a:gd name="T3" fmla="*/ 0 h 535"/>
                    <a:gd name="T4" fmla="*/ 0 w 221"/>
                    <a:gd name="T5" fmla="*/ 0 h 535"/>
                    <a:gd name="T6" fmla="*/ 0 w 221"/>
                    <a:gd name="T7" fmla="*/ 0 h 535"/>
                    <a:gd name="T8" fmla="*/ 0 w 221"/>
                    <a:gd name="T9" fmla="*/ 0 h 535"/>
                    <a:gd name="T10" fmla="*/ 0 w 221"/>
                    <a:gd name="T11" fmla="*/ 0 h 535"/>
                    <a:gd name="T12" fmla="*/ 0 w 221"/>
                    <a:gd name="T13" fmla="*/ 0 h 535"/>
                    <a:gd name="T14" fmla="*/ 0 w 221"/>
                    <a:gd name="T15" fmla="*/ 0 h 535"/>
                    <a:gd name="T16" fmla="*/ 0 w 221"/>
                    <a:gd name="T17" fmla="*/ 0 h 535"/>
                    <a:gd name="T18" fmla="*/ 0 w 221"/>
                    <a:gd name="T19" fmla="*/ 0 h 535"/>
                    <a:gd name="T20" fmla="*/ 0 w 221"/>
                    <a:gd name="T21" fmla="*/ 0 h 535"/>
                    <a:gd name="T22" fmla="*/ 0 w 221"/>
                    <a:gd name="T23" fmla="*/ 0 h 535"/>
                    <a:gd name="T24" fmla="*/ 0 w 221"/>
                    <a:gd name="T25" fmla="*/ 0 h 535"/>
                    <a:gd name="T26" fmla="*/ 0 w 221"/>
                    <a:gd name="T27" fmla="*/ 0 h 535"/>
                    <a:gd name="T28" fmla="*/ 0 w 221"/>
                    <a:gd name="T29" fmla="*/ 0 h 535"/>
                    <a:gd name="T30" fmla="*/ 0 w 221"/>
                    <a:gd name="T31" fmla="*/ 0 h 535"/>
                    <a:gd name="T32" fmla="*/ 0 w 221"/>
                    <a:gd name="T33" fmla="*/ 0 h 535"/>
                    <a:gd name="T34" fmla="*/ 0 w 221"/>
                    <a:gd name="T35" fmla="*/ 0 h 535"/>
                    <a:gd name="T36" fmla="*/ 0 w 221"/>
                    <a:gd name="T37" fmla="*/ 0 h 535"/>
                    <a:gd name="T38" fmla="*/ 0 w 221"/>
                    <a:gd name="T39" fmla="*/ 0 h 535"/>
                    <a:gd name="T40" fmla="*/ 0 w 221"/>
                    <a:gd name="T41" fmla="*/ 0 h 535"/>
                    <a:gd name="T42" fmla="*/ 0 w 221"/>
                    <a:gd name="T43" fmla="*/ 0 h 535"/>
                    <a:gd name="T44" fmla="*/ 0 w 221"/>
                    <a:gd name="T45" fmla="*/ 0 h 535"/>
                    <a:gd name="T46" fmla="*/ 0 w 221"/>
                    <a:gd name="T47" fmla="*/ 0 h 535"/>
                    <a:gd name="T48" fmla="*/ 0 w 221"/>
                    <a:gd name="T49" fmla="*/ 0 h 535"/>
                    <a:gd name="T50" fmla="*/ 0 w 221"/>
                    <a:gd name="T51" fmla="*/ 0 h 535"/>
                    <a:gd name="T52" fmla="*/ 0 w 221"/>
                    <a:gd name="T53" fmla="*/ 0 h 535"/>
                    <a:gd name="T54" fmla="*/ 0 w 221"/>
                    <a:gd name="T55" fmla="*/ 0 h 535"/>
                    <a:gd name="T56" fmla="*/ 0 w 221"/>
                    <a:gd name="T57" fmla="*/ 0 h 535"/>
                    <a:gd name="T58" fmla="*/ 0 w 221"/>
                    <a:gd name="T59" fmla="*/ 0 h 535"/>
                    <a:gd name="T60" fmla="*/ 0 w 221"/>
                    <a:gd name="T61" fmla="*/ 0 h 535"/>
                    <a:gd name="T62" fmla="*/ 0 w 221"/>
                    <a:gd name="T63" fmla="*/ 0 h 535"/>
                    <a:gd name="T64" fmla="*/ 0 w 221"/>
                    <a:gd name="T65" fmla="*/ 0 h 535"/>
                    <a:gd name="T66" fmla="*/ 0 w 221"/>
                    <a:gd name="T67" fmla="*/ 0 h 535"/>
                    <a:gd name="T68" fmla="*/ 0 w 221"/>
                    <a:gd name="T69" fmla="*/ 0 h 535"/>
                    <a:gd name="T70" fmla="*/ 0 w 221"/>
                    <a:gd name="T71" fmla="*/ 0 h 535"/>
                    <a:gd name="T72" fmla="*/ 0 w 221"/>
                    <a:gd name="T73" fmla="*/ 0 h 535"/>
                    <a:gd name="T74" fmla="*/ 0 w 221"/>
                    <a:gd name="T75" fmla="*/ 0 h 535"/>
                    <a:gd name="T76" fmla="*/ 0 w 221"/>
                    <a:gd name="T77" fmla="*/ 0 h 535"/>
                    <a:gd name="T78" fmla="*/ 0 w 221"/>
                    <a:gd name="T79" fmla="*/ 0 h 535"/>
                    <a:gd name="T80" fmla="*/ 0 w 221"/>
                    <a:gd name="T81" fmla="*/ 0 h 535"/>
                    <a:gd name="T82" fmla="*/ 0 w 221"/>
                    <a:gd name="T83" fmla="*/ 0 h 535"/>
                    <a:gd name="T84" fmla="*/ 0 w 221"/>
                    <a:gd name="T85" fmla="*/ 0 h 535"/>
                    <a:gd name="T86" fmla="*/ 0 w 221"/>
                    <a:gd name="T87" fmla="*/ 0 h 535"/>
                    <a:gd name="T88" fmla="*/ 0 w 221"/>
                    <a:gd name="T89" fmla="*/ 0 h 535"/>
                    <a:gd name="T90" fmla="*/ 0 w 221"/>
                    <a:gd name="T91" fmla="*/ 0 h 535"/>
                    <a:gd name="T92" fmla="*/ 0 w 221"/>
                    <a:gd name="T93" fmla="*/ 0 h 535"/>
                    <a:gd name="T94" fmla="*/ 0 w 221"/>
                    <a:gd name="T95" fmla="*/ 0 h 535"/>
                    <a:gd name="T96" fmla="*/ 0 w 221"/>
                    <a:gd name="T97" fmla="*/ 0 h 535"/>
                    <a:gd name="T98" fmla="*/ 0 w 221"/>
                    <a:gd name="T99" fmla="*/ 0 h 535"/>
                    <a:gd name="T100" fmla="*/ 0 w 221"/>
                    <a:gd name="T101" fmla="*/ 0 h 535"/>
                    <a:gd name="T102" fmla="*/ 0 w 221"/>
                    <a:gd name="T103" fmla="*/ 0 h 535"/>
                    <a:gd name="T104" fmla="*/ 0 w 221"/>
                    <a:gd name="T105" fmla="*/ 0 h 535"/>
                    <a:gd name="T106" fmla="*/ 0 w 221"/>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535"/>
                    <a:gd name="T164" fmla="*/ 221 w 221"/>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535">
                      <a:moveTo>
                        <a:pt x="40" y="2"/>
                      </a:moveTo>
                      <a:lnTo>
                        <a:pt x="42" y="22"/>
                      </a:lnTo>
                      <a:lnTo>
                        <a:pt x="42" y="43"/>
                      </a:lnTo>
                      <a:lnTo>
                        <a:pt x="40" y="63"/>
                      </a:lnTo>
                      <a:lnTo>
                        <a:pt x="38" y="82"/>
                      </a:lnTo>
                      <a:lnTo>
                        <a:pt x="33" y="102"/>
                      </a:lnTo>
                      <a:lnTo>
                        <a:pt x="26" y="120"/>
                      </a:lnTo>
                      <a:lnTo>
                        <a:pt x="18" y="139"/>
                      </a:lnTo>
                      <a:lnTo>
                        <a:pt x="9" y="157"/>
                      </a:lnTo>
                      <a:lnTo>
                        <a:pt x="0" y="188"/>
                      </a:lnTo>
                      <a:lnTo>
                        <a:pt x="0" y="220"/>
                      </a:lnTo>
                      <a:lnTo>
                        <a:pt x="7" y="254"/>
                      </a:lnTo>
                      <a:lnTo>
                        <a:pt x="17" y="285"/>
                      </a:lnTo>
                      <a:lnTo>
                        <a:pt x="25" y="303"/>
                      </a:lnTo>
                      <a:lnTo>
                        <a:pt x="34" y="322"/>
                      </a:lnTo>
                      <a:lnTo>
                        <a:pt x="44" y="339"/>
                      </a:lnTo>
                      <a:lnTo>
                        <a:pt x="54" y="356"/>
                      </a:lnTo>
                      <a:lnTo>
                        <a:pt x="65" y="373"/>
                      </a:lnTo>
                      <a:lnTo>
                        <a:pt x="77" y="389"/>
                      </a:lnTo>
                      <a:lnTo>
                        <a:pt x="88" y="405"/>
                      </a:lnTo>
                      <a:lnTo>
                        <a:pt x="101" y="420"/>
                      </a:lnTo>
                      <a:lnTo>
                        <a:pt x="114" y="435"/>
                      </a:lnTo>
                      <a:lnTo>
                        <a:pt x="128" y="450"/>
                      </a:lnTo>
                      <a:lnTo>
                        <a:pt x="140" y="465"/>
                      </a:lnTo>
                      <a:lnTo>
                        <a:pt x="154" y="479"/>
                      </a:lnTo>
                      <a:lnTo>
                        <a:pt x="169" y="494"/>
                      </a:lnTo>
                      <a:lnTo>
                        <a:pt x="183" y="507"/>
                      </a:lnTo>
                      <a:lnTo>
                        <a:pt x="197" y="521"/>
                      </a:lnTo>
                      <a:lnTo>
                        <a:pt x="212" y="535"/>
                      </a:lnTo>
                      <a:lnTo>
                        <a:pt x="214" y="535"/>
                      </a:lnTo>
                      <a:lnTo>
                        <a:pt x="219" y="534"/>
                      </a:lnTo>
                      <a:lnTo>
                        <a:pt x="221" y="530"/>
                      </a:lnTo>
                      <a:lnTo>
                        <a:pt x="221" y="528"/>
                      </a:lnTo>
                      <a:lnTo>
                        <a:pt x="196" y="498"/>
                      </a:lnTo>
                      <a:lnTo>
                        <a:pt x="171" y="467"/>
                      </a:lnTo>
                      <a:lnTo>
                        <a:pt x="146" y="437"/>
                      </a:lnTo>
                      <a:lnTo>
                        <a:pt x="123" y="406"/>
                      </a:lnTo>
                      <a:lnTo>
                        <a:pt x="100" y="374"/>
                      </a:lnTo>
                      <a:lnTo>
                        <a:pt x="80" y="340"/>
                      </a:lnTo>
                      <a:lnTo>
                        <a:pt x="63" y="306"/>
                      </a:lnTo>
                      <a:lnTo>
                        <a:pt x="49" y="269"/>
                      </a:lnTo>
                      <a:lnTo>
                        <a:pt x="41" y="229"/>
                      </a:lnTo>
                      <a:lnTo>
                        <a:pt x="42" y="191"/>
                      </a:lnTo>
                      <a:lnTo>
                        <a:pt x="49" y="152"/>
                      </a:lnTo>
                      <a:lnTo>
                        <a:pt x="62" y="114"/>
                      </a:lnTo>
                      <a:lnTo>
                        <a:pt x="64" y="88"/>
                      </a:lnTo>
                      <a:lnTo>
                        <a:pt x="59" y="57"/>
                      </a:lnTo>
                      <a:lnTo>
                        <a:pt x="49" y="26"/>
                      </a:lnTo>
                      <a:lnTo>
                        <a:pt x="42" y="0"/>
                      </a:lnTo>
                      <a:lnTo>
                        <a:pt x="41" y="0"/>
                      </a:lnTo>
                      <a:lnTo>
                        <a:pt x="40"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3" name="Freeform 256"/>
                <p:cNvSpPr/>
                <p:nvPr/>
              </p:nvSpPr>
              <p:spPr bwMode="auto">
                <a:xfrm flipV="1">
                  <a:off x="2837" y="1661"/>
                  <a:ext cx="90" cy="36"/>
                </a:xfrm>
                <a:custGeom>
                  <a:avLst/>
                  <a:gdLst>
                    <a:gd name="T0" fmla="*/ 1 w 179"/>
                    <a:gd name="T1" fmla="*/ 0 h 120"/>
                    <a:gd name="T2" fmla="*/ 1 w 179"/>
                    <a:gd name="T3" fmla="*/ 0 h 120"/>
                    <a:gd name="T4" fmla="*/ 1 w 179"/>
                    <a:gd name="T5" fmla="*/ 0 h 120"/>
                    <a:gd name="T6" fmla="*/ 1 w 179"/>
                    <a:gd name="T7" fmla="*/ 0 h 120"/>
                    <a:gd name="T8" fmla="*/ 1 w 179"/>
                    <a:gd name="T9" fmla="*/ 0 h 120"/>
                    <a:gd name="T10" fmla="*/ 1 w 179"/>
                    <a:gd name="T11" fmla="*/ 0 h 120"/>
                    <a:gd name="T12" fmla="*/ 1 w 179"/>
                    <a:gd name="T13" fmla="*/ 0 h 120"/>
                    <a:gd name="T14" fmla="*/ 1 w 179"/>
                    <a:gd name="T15" fmla="*/ 0 h 120"/>
                    <a:gd name="T16" fmla="*/ 1 w 179"/>
                    <a:gd name="T17" fmla="*/ 0 h 120"/>
                    <a:gd name="T18" fmla="*/ 1 w 179"/>
                    <a:gd name="T19" fmla="*/ 0 h 120"/>
                    <a:gd name="T20" fmla="*/ 1 w 179"/>
                    <a:gd name="T21" fmla="*/ 0 h 120"/>
                    <a:gd name="T22" fmla="*/ 1 w 179"/>
                    <a:gd name="T23" fmla="*/ 0 h 120"/>
                    <a:gd name="T24" fmla="*/ 1 w 179"/>
                    <a:gd name="T25" fmla="*/ 0 h 120"/>
                    <a:gd name="T26" fmla="*/ 1 w 179"/>
                    <a:gd name="T27" fmla="*/ 0 h 120"/>
                    <a:gd name="T28" fmla="*/ 1 w 179"/>
                    <a:gd name="T29" fmla="*/ 0 h 120"/>
                    <a:gd name="T30" fmla="*/ 1 w 179"/>
                    <a:gd name="T31" fmla="*/ 0 h 120"/>
                    <a:gd name="T32" fmla="*/ 1 w 179"/>
                    <a:gd name="T33" fmla="*/ 0 h 120"/>
                    <a:gd name="T34" fmla="*/ 1 w 179"/>
                    <a:gd name="T35" fmla="*/ 0 h 120"/>
                    <a:gd name="T36" fmla="*/ 1 w 179"/>
                    <a:gd name="T37" fmla="*/ 0 h 120"/>
                    <a:gd name="T38" fmla="*/ 1 w 179"/>
                    <a:gd name="T39" fmla="*/ 0 h 120"/>
                    <a:gd name="T40" fmla="*/ 1 w 179"/>
                    <a:gd name="T41" fmla="*/ 0 h 120"/>
                    <a:gd name="T42" fmla="*/ 1 w 179"/>
                    <a:gd name="T43" fmla="*/ 0 h 120"/>
                    <a:gd name="T44" fmla="*/ 1 w 179"/>
                    <a:gd name="T45" fmla="*/ 0 h 120"/>
                    <a:gd name="T46" fmla="*/ 1 w 179"/>
                    <a:gd name="T47" fmla="*/ 0 h 120"/>
                    <a:gd name="T48" fmla="*/ 1 w 179"/>
                    <a:gd name="T49" fmla="*/ 0 h 120"/>
                    <a:gd name="T50" fmla="*/ 1 w 179"/>
                    <a:gd name="T51" fmla="*/ 0 h 120"/>
                    <a:gd name="T52" fmla="*/ 1 w 179"/>
                    <a:gd name="T53" fmla="*/ 0 h 120"/>
                    <a:gd name="T54" fmla="*/ 1 w 179"/>
                    <a:gd name="T55" fmla="*/ 0 h 120"/>
                    <a:gd name="T56" fmla="*/ 1 w 179"/>
                    <a:gd name="T57" fmla="*/ 0 h 120"/>
                    <a:gd name="T58" fmla="*/ 1 w 179"/>
                    <a:gd name="T59" fmla="*/ 0 h 120"/>
                    <a:gd name="T60" fmla="*/ 1 w 179"/>
                    <a:gd name="T61" fmla="*/ 0 h 120"/>
                    <a:gd name="T62" fmla="*/ 1 w 179"/>
                    <a:gd name="T63" fmla="*/ 0 h 120"/>
                    <a:gd name="T64" fmla="*/ 1 w 179"/>
                    <a:gd name="T65" fmla="*/ 0 h 120"/>
                    <a:gd name="T66" fmla="*/ 1 w 179"/>
                    <a:gd name="T67" fmla="*/ 0 h 120"/>
                    <a:gd name="T68" fmla="*/ 1 w 179"/>
                    <a:gd name="T69" fmla="*/ 0 h 120"/>
                    <a:gd name="T70" fmla="*/ 1 w 179"/>
                    <a:gd name="T71" fmla="*/ 0 h 120"/>
                    <a:gd name="T72" fmla="*/ 0 w 179"/>
                    <a:gd name="T73" fmla="*/ 0 h 120"/>
                    <a:gd name="T74" fmla="*/ 0 w 179"/>
                    <a:gd name="T75" fmla="*/ 0 h 120"/>
                    <a:gd name="T76" fmla="*/ 0 w 179"/>
                    <a:gd name="T77" fmla="*/ 0 h 120"/>
                    <a:gd name="T78" fmla="*/ 0 w 179"/>
                    <a:gd name="T79" fmla="*/ 0 h 120"/>
                    <a:gd name="T80" fmla="*/ 1 w 179"/>
                    <a:gd name="T81" fmla="*/ 0 h 120"/>
                    <a:gd name="T82" fmla="*/ 1 w 179"/>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120"/>
                    <a:gd name="T128" fmla="*/ 179 w 179"/>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120">
                      <a:moveTo>
                        <a:pt x="1" y="26"/>
                      </a:moveTo>
                      <a:lnTo>
                        <a:pt x="18" y="18"/>
                      </a:lnTo>
                      <a:lnTo>
                        <a:pt x="34" y="13"/>
                      </a:lnTo>
                      <a:lnTo>
                        <a:pt x="52" y="10"/>
                      </a:lnTo>
                      <a:lnTo>
                        <a:pt x="68" y="9"/>
                      </a:lnTo>
                      <a:lnTo>
                        <a:pt x="83" y="12"/>
                      </a:lnTo>
                      <a:lnTo>
                        <a:pt x="99" y="17"/>
                      </a:lnTo>
                      <a:lnTo>
                        <a:pt x="114" y="26"/>
                      </a:lnTo>
                      <a:lnTo>
                        <a:pt x="128" y="40"/>
                      </a:lnTo>
                      <a:lnTo>
                        <a:pt x="135" y="50"/>
                      </a:lnTo>
                      <a:lnTo>
                        <a:pt x="141" y="59"/>
                      </a:lnTo>
                      <a:lnTo>
                        <a:pt x="147" y="68"/>
                      </a:lnTo>
                      <a:lnTo>
                        <a:pt x="153" y="77"/>
                      </a:lnTo>
                      <a:lnTo>
                        <a:pt x="158" y="88"/>
                      </a:lnTo>
                      <a:lnTo>
                        <a:pt x="162" y="98"/>
                      </a:lnTo>
                      <a:lnTo>
                        <a:pt x="167" y="108"/>
                      </a:lnTo>
                      <a:lnTo>
                        <a:pt x="171" y="119"/>
                      </a:lnTo>
                      <a:lnTo>
                        <a:pt x="174" y="120"/>
                      </a:lnTo>
                      <a:lnTo>
                        <a:pt x="176" y="119"/>
                      </a:lnTo>
                      <a:lnTo>
                        <a:pt x="178" y="118"/>
                      </a:lnTo>
                      <a:lnTo>
                        <a:pt x="179" y="115"/>
                      </a:lnTo>
                      <a:lnTo>
                        <a:pt x="175" y="100"/>
                      </a:lnTo>
                      <a:lnTo>
                        <a:pt x="169" y="85"/>
                      </a:lnTo>
                      <a:lnTo>
                        <a:pt x="163" y="70"/>
                      </a:lnTo>
                      <a:lnTo>
                        <a:pt x="156" y="56"/>
                      </a:lnTo>
                      <a:lnTo>
                        <a:pt x="148" y="44"/>
                      </a:lnTo>
                      <a:lnTo>
                        <a:pt x="139" y="32"/>
                      </a:lnTo>
                      <a:lnTo>
                        <a:pt x="128" y="21"/>
                      </a:lnTo>
                      <a:lnTo>
                        <a:pt x="115" y="12"/>
                      </a:lnTo>
                      <a:lnTo>
                        <a:pt x="101" y="5"/>
                      </a:lnTo>
                      <a:lnTo>
                        <a:pt x="86" y="1"/>
                      </a:lnTo>
                      <a:lnTo>
                        <a:pt x="71" y="0"/>
                      </a:lnTo>
                      <a:lnTo>
                        <a:pt x="56" y="2"/>
                      </a:lnTo>
                      <a:lnTo>
                        <a:pt x="41" y="6"/>
                      </a:lnTo>
                      <a:lnTo>
                        <a:pt x="26" y="12"/>
                      </a:lnTo>
                      <a:lnTo>
                        <a:pt x="12" y="18"/>
                      </a:lnTo>
                      <a:lnTo>
                        <a:pt x="0" y="26"/>
                      </a:lnTo>
                      <a:lnTo>
                        <a:pt x="1"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4" name="Freeform 257"/>
                <p:cNvSpPr/>
                <p:nvPr/>
              </p:nvSpPr>
              <p:spPr bwMode="auto">
                <a:xfrm flipV="1">
                  <a:off x="2867" y="1652"/>
                  <a:ext cx="42" cy="41"/>
                </a:xfrm>
                <a:custGeom>
                  <a:avLst/>
                  <a:gdLst>
                    <a:gd name="T0" fmla="*/ 0 w 85"/>
                    <a:gd name="T1" fmla="*/ 0 h 136"/>
                    <a:gd name="T2" fmla="*/ 0 w 85"/>
                    <a:gd name="T3" fmla="*/ 0 h 136"/>
                    <a:gd name="T4" fmla="*/ 0 w 85"/>
                    <a:gd name="T5" fmla="*/ 0 h 136"/>
                    <a:gd name="T6" fmla="*/ 0 w 85"/>
                    <a:gd name="T7" fmla="*/ 0 h 136"/>
                    <a:gd name="T8" fmla="*/ 0 w 85"/>
                    <a:gd name="T9" fmla="*/ 0 h 136"/>
                    <a:gd name="T10" fmla="*/ 0 w 85"/>
                    <a:gd name="T11" fmla="*/ 0 h 136"/>
                    <a:gd name="T12" fmla="*/ 0 w 85"/>
                    <a:gd name="T13" fmla="*/ 0 h 136"/>
                    <a:gd name="T14" fmla="*/ 0 w 85"/>
                    <a:gd name="T15" fmla="*/ 0 h 136"/>
                    <a:gd name="T16" fmla="*/ 0 w 85"/>
                    <a:gd name="T17" fmla="*/ 0 h 136"/>
                    <a:gd name="T18" fmla="*/ 0 w 85"/>
                    <a:gd name="T19" fmla="*/ 0 h 136"/>
                    <a:gd name="T20" fmla="*/ 0 w 85"/>
                    <a:gd name="T21" fmla="*/ 0 h 136"/>
                    <a:gd name="T22" fmla="*/ 0 w 85"/>
                    <a:gd name="T23" fmla="*/ 0 h 136"/>
                    <a:gd name="T24" fmla="*/ 0 w 85"/>
                    <a:gd name="T25" fmla="*/ 0 h 136"/>
                    <a:gd name="T26" fmla="*/ 0 w 85"/>
                    <a:gd name="T27" fmla="*/ 0 h 136"/>
                    <a:gd name="T28" fmla="*/ 0 w 85"/>
                    <a:gd name="T29" fmla="*/ 0 h 136"/>
                    <a:gd name="T30" fmla="*/ 0 w 85"/>
                    <a:gd name="T31" fmla="*/ 0 h 136"/>
                    <a:gd name="T32" fmla="*/ 0 w 85"/>
                    <a:gd name="T33" fmla="*/ 0 h 136"/>
                    <a:gd name="T34" fmla="*/ 0 w 85"/>
                    <a:gd name="T35" fmla="*/ 0 h 136"/>
                    <a:gd name="T36" fmla="*/ 0 w 85"/>
                    <a:gd name="T37" fmla="*/ 0 h 136"/>
                    <a:gd name="T38" fmla="*/ 0 w 85"/>
                    <a:gd name="T39" fmla="*/ 0 h 136"/>
                    <a:gd name="T40" fmla="*/ 0 w 85"/>
                    <a:gd name="T41" fmla="*/ 0 h 136"/>
                    <a:gd name="T42" fmla="*/ 0 w 85"/>
                    <a:gd name="T43" fmla="*/ 0 h 136"/>
                    <a:gd name="T44" fmla="*/ 0 w 85"/>
                    <a:gd name="T45" fmla="*/ 0 h 136"/>
                    <a:gd name="T46" fmla="*/ 0 w 85"/>
                    <a:gd name="T47" fmla="*/ 0 h 136"/>
                    <a:gd name="T48" fmla="*/ 0 w 85"/>
                    <a:gd name="T49" fmla="*/ 0 h 136"/>
                    <a:gd name="T50" fmla="*/ 0 w 85"/>
                    <a:gd name="T51" fmla="*/ 0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136"/>
                    <a:gd name="T80" fmla="*/ 85 w 85"/>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5" name="Freeform 258"/>
                <p:cNvSpPr/>
                <p:nvPr/>
              </p:nvSpPr>
              <p:spPr bwMode="auto">
                <a:xfrm flipV="1">
                  <a:off x="2843" y="1648"/>
                  <a:ext cx="39" cy="41"/>
                </a:xfrm>
                <a:custGeom>
                  <a:avLst/>
                  <a:gdLst>
                    <a:gd name="T0" fmla="*/ 0 w 79"/>
                    <a:gd name="T1" fmla="*/ 0 h 140"/>
                    <a:gd name="T2" fmla="*/ 0 w 79"/>
                    <a:gd name="T3" fmla="*/ 0 h 140"/>
                    <a:gd name="T4" fmla="*/ 0 w 79"/>
                    <a:gd name="T5" fmla="*/ 0 h 140"/>
                    <a:gd name="T6" fmla="*/ 0 w 79"/>
                    <a:gd name="T7" fmla="*/ 0 h 140"/>
                    <a:gd name="T8" fmla="*/ 0 w 79"/>
                    <a:gd name="T9" fmla="*/ 0 h 140"/>
                    <a:gd name="T10" fmla="*/ 0 w 79"/>
                    <a:gd name="T11" fmla="*/ 0 h 140"/>
                    <a:gd name="T12" fmla="*/ 0 w 79"/>
                    <a:gd name="T13" fmla="*/ 0 h 140"/>
                    <a:gd name="T14" fmla="*/ 0 w 79"/>
                    <a:gd name="T15" fmla="*/ 0 h 140"/>
                    <a:gd name="T16" fmla="*/ 0 w 79"/>
                    <a:gd name="T17" fmla="*/ 0 h 140"/>
                    <a:gd name="T18" fmla="*/ 0 w 79"/>
                    <a:gd name="T19" fmla="*/ 0 h 140"/>
                    <a:gd name="T20" fmla="*/ 0 w 79"/>
                    <a:gd name="T21" fmla="*/ 0 h 140"/>
                    <a:gd name="T22" fmla="*/ 0 w 79"/>
                    <a:gd name="T23" fmla="*/ 0 h 140"/>
                    <a:gd name="T24" fmla="*/ 0 w 79"/>
                    <a:gd name="T25" fmla="*/ 0 h 140"/>
                    <a:gd name="T26" fmla="*/ 0 w 79"/>
                    <a:gd name="T27" fmla="*/ 0 h 140"/>
                    <a:gd name="T28" fmla="*/ 0 w 79"/>
                    <a:gd name="T29" fmla="*/ 0 h 140"/>
                    <a:gd name="T30" fmla="*/ 0 w 79"/>
                    <a:gd name="T31" fmla="*/ 0 h 140"/>
                    <a:gd name="T32" fmla="*/ 0 w 79"/>
                    <a:gd name="T33" fmla="*/ 0 h 140"/>
                    <a:gd name="T34" fmla="*/ 0 w 79"/>
                    <a:gd name="T35" fmla="*/ 0 h 140"/>
                    <a:gd name="T36" fmla="*/ 0 w 79"/>
                    <a:gd name="T37" fmla="*/ 0 h 140"/>
                    <a:gd name="T38" fmla="*/ 0 w 79"/>
                    <a:gd name="T39" fmla="*/ 0 h 140"/>
                    <a:gd name="T40" fmla="*/ 0 w 79"/>
                    <a:gd name="T41" fmla="*/ 0 h 140"/>
                    <a:gd name="T42" fmla="*/ 0 w 79"/>
                    <a:gd name="T43" fmla="*/ 0 h 140"/>
                    <a:gd name="T44" fmla="*/ 0 w 79"/>
                    <a:gd name="T45" fmla="*/ 0 h 140"/>
                    <a:gd name="T46" fmla="*/ 0 w 79"/>
                    <a:gd name="T47" fmla="*/ 0 h 140"/>
                    <a:gd name="T48" fmla="*/ 0 w 79"/>
                    <a:gd name="T49" fmla="*/ 0 h 140"/>
                    <a:gd name="T50" fmla="*/ 0 w 79"/>
                    <a:gd name="T51" fmla="*/ 0 h 140"/>
                    <a:gd name="T52" fmla="*/ 0 w 79"/>
                    <a:gd name="T53" fmla="*/ 0 h 140"/>
                    <a:gd name="T54" fmla="*/ 0 w 79"/>
                    <a:gd name="T55" fmla="*/ 0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40"/>
                    <a:gd name="T104" fmla="*/ 79 w 79"/>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6" name="Freeform 259"/>
                <p:cNvSpPr/>
                <p:nvPr/>
              </p:nvSpPr>
              <p:spPr bwMode="auto">
                <a:xfrm flipV="1">
                  <a:off x="2806" y="1650"/>
                  <a:ext cx="65" cy="22"/>
                </a:xfrm>
                <a:custGeom>
                  <a:avLst/>
                  <a:gdLst>
                    <a:gd name="T0" fmla="*/ 0 w 132"/>
                    <a:gd name="T1" fmla="*/ 0 h 75"/>
                    <a:gd name="T2" fmla="*/ 0 w 132"/>
                    <a:gd name="T3" fmla="*/ 0 h 75"/>
                    <a:gd name="T4" fmla="*/ 0 w 132"/>
                    <a:gd name="T5" fmla="*/ 0 h 75"/>
                    <a:gd name="T6" fmla="*/ 0 w 132"/>
                    <a:gd name="T7" fmla="*/ 0 h 75"/>
                    <a:gd name="T8" fmla="*/ 0 w 132"/>
                    <a:gd name="T9" fmla="*/ 0 h 75"/>
                    <a:gd name="T10" fmla="*/ 0 w 132"/>
                    <a:gd name="T11" fmla="*/ 0 h 75"/>
                    <a:gd name="T12" fmla="*/ 0 w 132"/>
                    <a:gd name="T13" fmla="*/ 0 h 75"/>
                    <a:gd name="T14" fmla="*/ 0 w 132"/>
                    <a:gd name="T15" fmla="*/ 0 h 75"/>
                    <a:gd name="T16" fmla="*/ 0 w 132"/>
                    <a:gd name="T17" fmla="*/ 0 h 75"/>
                    <a:gd name="T18" fmla="*/ 0 w 132"/>
                    <a:gd name="T19" fmla="*/ 0 h 75"/>
                    <a:gd name="T20" fmla="*/ 0 w 132"/>
                    <a:gd name="T21" fmla="*/ 0 h 75"/>
                    <a:gd name="T22" fmla="*/ 0 w 132"/>
                    <a:gd name="T23" fmla="*/ 0 h 75"/>
                    <a:gd name="T24" fmla="*/ 0 w 132"/>
                    <a:gd name="T25" fmla="*/ 0 h 75"/>
                    <a:gd name="T26" fmla="*/ 0 w 132"/>
                    <a:gd name="T27" fmla="*/ 0 h 75"/>
                    <a:gd name="T28" fmla="*/ 0 w 132"/>
                    <a:gd name="T29" fmla="*/ 0 h 75"/>
                    <a:gd name="T30" fmla="*/ 0 w 132"/>
                    <a:gd name="T31" fmla="*/ 0 h 75"/>
                    <a:gd name="T32" fmla="*/ 0 w 132"/>
                    <a:gd name="T33" fmla="*/ 0 h 75"/>
                    <a:gd name="T34" fmla="*/ 0 w 132"/>
                    <a:gd name="T35" fmla="*/ 0 h 75"/>
                    <a:gd name="T36" fmla="*/ 0 w 132"/>
                    <a:gd name="T37" fmla="*/ 0 h 75"/>
                    <a:gd name="T38" fmla="*/ 0 w 132"/>
                    <a:gd name="T39" fmla="*/ 0 h 75"/>
                    <a:gd name="T40" fmla="*/ 0 w 132"/>
                    <a:gd name="T41" fmla="*/ 0 h 75"/>
                    <a:gd name="T42" fmla="*/ 0 w 132"/>
                    <a:gd name="T43" fmla="*/ 0 h 75"/>
                    <a:gd name="T44" fmla="*/ 0 w 132"/>
                    <a:gd name="T45" fmla="*/ 0 h 75"/>
                    <a:gd name="T46" fmla="*/ 0 w 132"/>
                    <a:gd name="T47" fmla="*/ 0 h 75"/>
                    <a:gd name="T48" fmla="*/ 0 w 132"/>
                    <a:gd name="T49" fmla="*/ 0 h 75"/>
                    <a:gd name="T50" fmla="*/ 0 w 132"/>
                    <a:gd name="T51" fmla="*/ 0 h 75"/>
                    <a:gd name="T52" fmla="*/ 0 w 132"/>
                    <a:gd name="T53" fmla="*/ 0 h 75"/>
                    <a:gd name="T54" fmla="*/ 0 w 132"/>
                    <a:gd name="T55" fmla="*/ 0 h 75"/>
                    <a:gd name="T56" fmla="*/ 0 w 132"/>
                    <a:gd name="T57" fmla="*/ 0 h 75"/>
                    <a:gd name="T58" fmla="*/ 0 w 132"/>
                    <a:gd name="T59" fmla="*/ 0 h 75"/>
                    <a:gd name="T60" fmla="*/ 0 w 132"/>
                    <a:gd name="T61" fmla="*/ 0 h 75"/>
                    <a:gd name="T62" fmla="*/ 0 w 132"/>
                    <a:gd name="T63" fmla="*/ 0 h 75"/>
                    <a:gd name="T64" fmla="*/ 0 w 132"/>
                    <a:gd name="T65" fmla="*/ 0 h 75"/>
                    <a:gd name="T66" fmla="*/ 0 w 132"/>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75"/>
                    <a:gd name="T104" fmla="*/ 132 w 132"/>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7" name="Freeform 260"/>
                <p:cNvSpPr/>
                <p:nvPr/>
              </p:nvSpPr>
              <p:spPr bwMode="auto">
                <a:xfrm flipV="1">
                  <a:off x="2872" y="1646"/>
                  <a:ext cx="41" cy="14"/>
                </a:xfrm>
                <a:custGeom>
                  <a:avLst/>
                  <a:gdLst>
                    <a:gd name="T0" fmla="*/ 0 w 82"/>
                    <a:gd name="T1" fmla="*/ 0 h 46"/>
                    <a:gd name="T2" fmla="*/ 1 w 82"/>
                    <a:gd name="T3" fmla="*/ 0 h 46"/>
                    <a:gd name="T4" fmla="*/ 1 w 82"/>
                    <a:gd name="T5" fmla="*/ 0 h 46"/>
                    <a:gd name="T6" fmla="*/ 1 w 82"/>
                    <a:gd name="T7" fmla="*/ 0 h 46"/>
                    <a:gd name="T8" fmla="*/ 1 w 82"/>
                    <a:gd name="T9" fmla="*/ 0 h 46"/>
                    <a:gd name="T10" fmla="*/ 1 w 82"/>
                    <a:gd name="T11" fmla="*/ 0 h 46"/>
                    <a:gd name="T12" fmla="*/ 1 w 82"/>
                    <a:gd name="T13" fmla="*/ 0 h 46"/>
                    <a:gd name="T14" fmla="*/ 1 w 82"/>
                    <a:gd name="T15" fmla="*/ 0 h 46"/>
                    <a:gd name="T16" fmla="*/ 1 w 82"/>
                    <a:gd name="T17" fmla="*/ 0 h 46"/>
                    <a:gd name="T18" fmla="*/ 1 w 82"/>
                    <a:gd name="T19" fmla="*/ 0 h 46"/>
                    <a:gd name="T20" fmla="*/ 1 w 82"/>
                    <a:gd name="T21" fmla="*/ 0 h 46"/>
                    <a:gd name="T22" fmla="*/ 1 w 82"/>
                    <a:gd name="T23" fmla="*/ 0 h 46"/>
                    <a:gd name="T24" fmla="*/ 1 w 82"/>
                    <a:gd name="T25" fmla="*/ 0 h 46"/>
                    <a:gd name="T26" fmla="*/ 1 w 82"/>
                    <a:gd name="T27" fmla="*/ 0 h 46"/>
                    <a:gd name="T28" fmla="*/ 1 w 82"/>
                    <a:gd name="T29" fmla="*/ 0 h 46"/>
                    <a:gd name="T30" fmla="*/ 1 w 82"/>
                    <a:gd name="T31" fmla="*/ 0 h 46"/>
                    <a:gd name="T32" fmla="*/ 1 w 82"/>
                    <a:gd name="T33" fmla="*/ 0 h 46"/>
                    <a:gd name="T34" fmla="*/ 1 w 82"/>
                    <a:gd name="T35" fmla="*/ 0 h 46"/>
                    <a:gd name="T36" fmla="*/ 1 w 82"/>
                    <a:gd name="T37" fmla="*/ 0 h 46"/>
                    <a:gd name="T38" fmla="*/ 1 w 82"/>
                    <a:gd name="T39" fmla="*/ 0 h 46"/>
                    <a:gd name="T40" fmla="*/ 1 w 82"/>
                    <a:gd name="T41" fmla="*/ 0 h 46"/>
                    <a:gd name="T42" fmla="*/ 1 w 82"/>
                    <a:gd name="T43" fmla="*/ 0 h 46"/>
                    <a:gd name="T44" fmla="*/ 1 w 82"/>
                    <a:gd name="T45" fmla="*/ 0 h 46"/>
                    <a:gd name="T46" fmla="*/ 1 w 82"/>
                    <a:gd name="T47" fmla="*/ 0 h 46"/>
                    <a:gd name="T48" fmla="*/ 1 w 82"/>
                    <a:gd name="T49" fmla="*/ 0 h 46"/>
                    <a:gd name="T50" fmla="*/ 1 w 82"/>
                    <a:gd name="T51" fmla="*/ 0 h 46"/>
                    <a:gd name="T52" fmla="*/ 1 w 82"/>
                    <a:gd name="T53" fmla="*/ 0 h 46"/>
                    <a:gd name="T54" fmla="*/ 1 w 82"/>
                    <a:gd name="T55" fmla="*/ 0 h 46"/>
                    <a:gd name="T56" fmla="*/ 1 w 82"/>
                    <a:gd name="T57" fmla="*/ 0 h 46"/>
                    <a:gd name="T58" fmla="*/ 1 w 82"/>
                    <a:gd name="T59" fmla="*/ 0 h 46"/>
                    <a:gd name="T60" fmla="*/ 1 w 82"/>
                    <a:gd name="T61" fmla="*/ 0 h 46"/>
                    <a:gd name="T62" fmla="*/ 1 w 82"/>
                    <a:gd name="T63" fmla="*/ 0 h 46"/>
                    <a:gd name="T64" fmla="*/ 1 w 82"/>
                    <a:gd name="T65" fmla="*/ 0 h 46"/>
                    <a:gd name="T66" fmla="*/ 0 w 82"/>
                    <a:gd name="T67" fmla="*/ 0 h 46"/>
                    <a:gd name="T68" fmla="*/ 0 w 82"/>
                    <a:gd name="T69" fmla="*/ 0 h 46"/>
                    <a:gd name="T70" fmla="*/ 0 w 82"/>
                    <a:gd name="T71" fmla="*/ 0 h 46"/>
                    <a:gd name="T72" fmla="*/ 0 w 82"/>
                    <a:gd name="T73" fmla="*/ 0 h 46"/>
                    <a:gd name="T74" fmla="*/ 0 w 82"/>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46"/>
                    <a:gd name="T116" fmla="*/ 82 w 82"/>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46">
                      <a:moveTo>
                        <a:pt x="0" y="1"/>
                      </a:moveTo>
                      <a:lnTo>
                        <a:pt x="4" y="10"/>
                      </a:lnTo>
                      <a:lnTo>
                        <a:pt x="9" y="19"/>
                      </a:lnTo>
                      <a:lnTo>
                        <a:pt x="16" y="27"/>
                      </a:lnTo>
                      <a:lnTo>
                        <a:pt x="25" y="33"/>
                      </a:lnTo>
                      <a:lnTo>
                        <a:pt x="30" y="35"/>
                      </a:lnTo>
                      <a:lnTo>
                        <a:pt x="36" y="37"/>
                      </a:lnTo>
                      <a:lnTo>
                        <a:pt x="41" y="39"/>
                      </a:lnTo>
                      <a:lnTo>
                        <a:pt x="47" y="40"/>
                      </a:lnTo>
                      <a:lnTo>
                        <a:pt x="54" y="42"/>
                      </a:lnTo>
                      <a:lnTo>
                        <a:pt x="60" y="44"/>
                      </a:lnTo>
                      <a:lnTo>
                        <a:pt x="66" y="45"/>
                      </a:lnTo>
                      <a:lnTo>
                        <a:pt x="71" y="46"/>
                      </a:lnTo>
                      <a:lnTo>
                        <a:pt x="75" y="45"/>
                      </a:lnTo>
                      <a:lnTo>
                        <a:pt x="78" y="41"/>
                      </a:lnTo>
                      <a:lnTo>
                        <a:pt x="82" y="37"/>
                      </a:lnTo>
                      <a:lnTo>
                        <a:pt x="82" y="32"/>
                      </a:lnTo>
                      <a:lnTo>
                        <a:pt x="79" y="26"/>
                      </a:lnTo>
                      <a:lnTo>
                        <a:pt x="76" y="23"/>
                      </a:lnTo>
                      <a:lnTo>
                        <a:pt x="72" y="19"/>
                      </a:lnTo>
                      <a:lnTo>
                        <a:pt x="68" y="17"/>
                      </a:lnTo>
                      <a:lnTo>
                        <a:pt x="63" y="16"/>
                      </a:lnTo>
                      <a:lnTo>
                        <a:pt x="59" y="15"/>
                      </a:lnTo>
                      <a:lnTo>
                        <a:pt x="53" y="15"/>
                      </a:lnTo>
                      <a:lnTo>
                        <a:pt x="47" y="16"/>
                      </a:lnTo>
                      <a:lnTo>
                        <a:pt x="40" y="17"/>
                      </a:lnTo>
                      <a:lnTo>
                        <a:pt x="34" y="18"/>
                      </a:lnTo>
                      <a:lnTo>
                        <a:pt x="29" y="18"/>
                      </a:lnTo>
                      <a:lnTo>
                        <a:pt x="22" y="18"/>
                      </a:lnTo>
                      <a:lnTo>
                        <a:pt x="16" y="15"/>
                      </a:lnTo>
                      <a:lnTo>
                        <a:pt x="10" y="10"/>
                      </a:lnTo>
                      <a:lnTo>
                        <a:pt x="6"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8" name="Freeform 261"/>
                <p:cNvSpPr/>
                <p:nvPr/>
              </p:nvSpPr>
              <p:spPr bwMode="auto">
                <a:xfrm flipV="1">
                  <a:off x="2901" y="1655"/>
                  <a:ext cx="23" cy="5"/>
                </a:xfrm>
                <a:custGeom>
                  <a:avLst/>
                  <a:gdLst>
                    <a:gd name="T0" fmla="*/ 0 w 45"/>
                    <a:gd name="T1" fmla="*/ 0 h 19"/>
                    <a:gd name="T2" fmla="*/ 1 w 45"/>
                    <a:gd name="T3" fmla="*/ 0 h 19"/>
                    <a:gd name="T4" fmla="*/ 1 w 45"/>
                    <a:gd name="T5" fmla="*/ 0 h 19"/>
                    <a:gd name="T6" fmla="*/ 1 w 45"/>
                    <a:gd name="T7" fmla="*/ 0 h 19"/>
                    <a:gd name="T8" fmla="*/ 1 w 45"/>
                    <a:gd name="T9" fmla="*/ 0 h 19"/>
                    <a:gd name="T10" fmla="*/ 1 w 45"/>
                    <a:gd name="T11" fmla="*/ 0 h 19"/>
                    <a:gd name="T12" fmla="*/ 1 w 45"/>
                    <a:gd name="T13" fmla="*/ 0 h 19"/>
                    <a:gd name="T14" fmla="*/ 1 w 45"/>
                    <a:gd name="T15" fmla="*/ 0 h 19"/>
                    <a:gd name="T16" fmla="*/ 1 w 45"/>
                    <a:gd name="T17" fmla="*/ 0 h 19"/>
                    <a:gd name="T18" fmla="*/ 1 w 45"/>
                    <a:gd name="T19" fmla="*/ 0 h 19"/>
                    <a:gd name="T20" fmla="*/ 1 w 45"/>
                    <a:gd name="T21" fmla="*/ 0 h 19"/>
                    <a:gd name="T22" fmla="*/ 1 w 45"/>
                    <a:gd name="T23" fmla="*/ 0 h 19"/>
                    <a:gd name="T24" fmla="*/ 1 w 45"/>
                    <a:gd name="T25" fmla="*/ 0 h 19"/>
                    <a:gd name="T26" fmla="*/ 1 w 45"/>
                    <a:gd name="T27" fmla="*/ 0 h 19"/>
                    <a:gd name="T28" fmla="*/ 1 w 45"/>
                    <a:gd name="T29" fmla="*/ 0 h 19"/>
                    <a:gd name="T30" fmla="*/ 1 w 45"/>
                    <a:gd name="T31" fmla="*/ 0 h 19"/>
                    <a:gd name="T32" fmla="*/ 1 w 45"/>
                    <a:gd name="T33" fmla="*/ 0 h 19"/>
                    <a:gd name="T34" fmla="*/ 1 w 45"/>
                    <a:gd name="T35" fmla="*/ 0 h 19"/>
                    <a:gd name="T36" fmla="*/ 1 w 45"/>
                    <a:gd name="T37" fmla="*/ 0 h 19"/>
                    <a:gd name="T38" fmla="*/ 1 w 45"/>
                    <a:gd name="T39" fmla="*/ 0 h 19"/>
                    <a:gd name="T40" fmla="*/ 0 w 45"/>
                    <a:gd name="T41" fmla="*/ 0 h 19"/>
                    <a:gd name="T42" fmla="*/ 0 w 45"/>
                    <a:gd name="T43" fmla="*/ 0 h 19"/>
                    <a:gd name="T44" fmla="*/ 0 w 45"/>
                    <a:gd name="T45" fmla="*/ 0 h 19"/>
                    <a:gd name="T46" fmla="*/ 0 w 45"/>
                    <a:gd name="T47" fmla="*/ 0 h 19"/>
                    <a:gd name="T48" fmla="*/ 0 w 45"/>
                    <a:gd name="T49" fmla="*/ 0 h 19"/>
                    <a:gd name="T50" fmla="*/ 0 w 45"/>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9"/>
                    <a:gd name="T80" fmla="*/ 45 w 45"/>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09" name="Freeform 262"/>
                <p:cNvSpPr/>
                <p:nvPr/>
              </p:nvSpPr>
              <p:spPr bwMode="auto">
                <a:xfrm flipV="1">
                  <a:off x="3044" y="1673"/>
                  <a:ext cx="40" cy="31"/>
                </a:xfrm>
                <a:custGeom>
                  <a:avLst/>
                  <a:gdLst>
                    <a:gd name="T0" fmla="*/ 0 w 82"/>
                    <a:gd name="T1" fmla="*/ 0 h 105"/>
                    <a:gd name="T2" fmla="*/ 0 w 82"/>
                    <a:gd name="T3" fmla="*/ 0 h 105"/>
                    <a:gd name="T4" fmla="*/ 0 w 82"/>
                    <a:gd name="T5" fmla="*/ 0 h 105"/>
                    <a:gd name="T6" fmla="*/ 0 w 82"/>
                    <a:gd name="T7" fmla="*/ 0 h 105"/>
                    <a:gd name="T8" fmla="*/ 0 w 82"/>
                    <a:gd name="T9" fmla="*/ 0 h 105"/>
                    <a:gd name="T10" fmla="*/ 0 w 82"/>
                    <a:gd name="T11" fmla="*/ 0 h 105"/>
                    <a:gd name="T12" fmla="*/ 0 w 82"/>
                    <a:gd name="T13" fmla="*/ 0 h 105"/>
                    <a:gd name="T14" fmla="*/ 0 w 82"/>
                    <a:gd name="T15" fmla="*/ 0 h 105"/>
                    <a:gd name="T16" fmla="*/ 0 w 82"/>
                    <a:gd name="T17" fmla="*/ 0 h 105"/>
                    <a:gd name="T18" fmla="*/ 0 w 82"/>
                    <a:gd name="T19" fmla="*/ 0 h 105"/>
                    <a:gd name="T20" fmla="*/ 0 w 82"/>
                    <a:gd name="T21" fmla="*/ 0 h 105"/>
                    <a:gd name="T22" fmla="*/ 0 w 82"/>
                    <a:gd name="T23" fmla="*/ 0 h 105"/>
                    <a:gd name="T24" fmla="*/ 0 w 82"/>
                    <a:gd name="T25" fmla="*/ 0 h 105"/>
                    <a:gd name="T26" fmla="*/ 0 w 82"/>
                    <a:gd name="T27" fmla="*/ 0 h 105"/>
                    <a:gd name="T28" fmla="*/ 0 w 82"/>
                    <a:gd name="T29" fmla="*/ 0 h 105"/>
                    <a:gd name="T30" fmla="*/ 0 w 82"/>
                    <a:gd name="T31" fmla="*/ 0 h 105"/>
                    <a:gd name="T32" fmla="*/ 0 w 82"/>
                    <a:gd name="T33" fmla="*/ 0 h 105"/>
                    <a:gd name="T34" fmla="*/ 0 w 82"/>
                    <a:gd name="T35" fmla="*/ 0 h 105"/>
                    <a:gd name="T36" fmla="*/ 0 w 82"/>
                    <a:gd name="T37" fmla="*/ 0 h 105"/>
                    <a:gd name="T38" fmla="*/ 0 w 82"/>
                    <a:gd name="T39" fmla="*/ 0 h 105"/>
                    <a:gd name="T40" fmla="*/ 0 w 82"/>
                    <a:gd name="T41" fmla="*/ 0 h 105"/>
                    <a:gd name="T42" fmla="*/ 0 w 82"/>
                    <a:gd name="T43" fmla="*/ 0 h 105"/>
                    <a:gd name="T44" fmla="*/ 0 w 82"/>
                    <a:gd name="T45" fmla="*/ 0 h 105"/>
                    <a:gd name="T46" fmla="*/ 0 w 82"/>
                    <a:gd name="T47" fmla="*/ 0 h 105"/>
                    <a:gd name="T48" fmla="*/ 0 w 82"/>
                    <a:gd name="T49" fmla="*/ 0 h 105"/>
                    <a:gd name="T50" fmla="*/ 0 w 82"/>
                    <a:gd name="T51" fmla="*/ 0 h 105"/>
                    <a:gd name="T52" fmla="*/ 0 w 82"/>
                    <a:gd name="T53" fmla="*/ 0 h 105"/>
                    <a:gd name="T54" fmla="*/ 0 w 82"/>
                    <a:gd name="T55" fmla="*/ 0 h 105"/>
                    <a:gd name="T56" fmla="*/ 0 w 82"/>
                    <a:gd name="T57" fmla="*/ 0 h 105"/>
                    <a:gd name="T58" fmla="*/ 0 w 82"/>
                    <a:gd name="T59" fmla="*/ 0 h 105"/>
                    <a:gd name="T60" fmla="*/ 0 w 82"/>
                    <a:gd name="T61" fmla="*/ 0 h 105"/>
                    <a:gd name="T62" fmla="*/ 0 w 82"/>
                    <a:gd name="T63" fmla="*/ 0 h 105"/>
                    <a:gd name="T64" fmla="*/ 0 w 82"/>
                    <a:gd name="T65" fmla="*/ 0 h 105"/>
                    <a:gd name="T66" fmla="*/ 0 w 82"/>
                    <a:gd name="T67" fmla="*/ 0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05"/>
                    <a:gd name="T104" fmla="*/ 82 w 82"/>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05">
                      <a:moveTo>
                        <a:pt x="1" y="18"/>
                      </a:moveTo>
                      <a:lnTo>
                        <a:pt x="9" y="14"/>
                      </a:lnTo>
                      <a:lnTo>
                        <a:pt x="16" y="9"/>
                      </a:lnTo>
                      <a:lnTo>
                        <a:pt x="24" y="7"/>
                      </a:lnTo>
                      <a:lnTo>
                        <a:pt x="32" y="5"/>
                      </a:lnTo>
                      <a:lnTo>
                        <a:pt x="40" y="5"/>
                      </a:lnTo>
                      <a:lnTo>
                        <a:pt x="47" y="7"/>
                      </a:lnTo>
                      <a:lnTo>
                        <a:pt x="53" y="13"/>
                      </a:lnTo>
                      <a:lnTo>
                        <a:pt x="59" y="21"/>
                      </a:lnTo>
                      <a:lnTo>
                        <a:pt x="67" y="40"/>
                      </a:lnTo>
                      <a:lnTo>
                        <a:pt x="73" y="61"/>
                      </a:lnTo>
                      <a:lnTo>
                        <a:pt x="76" y="82"/>
                      </a:lnTo>
                      <a:lnTo>
                        <a:pt x="78" y="104"/>
                      </a:lnTo>
                      <a:lnTo>
                        <a:pt x="78" y="105"/>
                      </a:lnTo>
                      <a:lnTo>
                        <a:pt x="81" y="104"/>
                      </a:lnTo>
                      <a:lnTo>
                        <a:pt x="82" y="103"/>
                      </a:lnTo>
                      <a:lnTo>
                        <a:pt x="82" y="101"/>
                      </a:lnTo>
                      <a:lnTo>
                        <a:pt x="82" y="78"/>
                      </a:lnTo>
                      <a:lnTo>
                        <a:pt x="81" y="53"/>
                      </a:lnTo>
                      <a:lnTo>
                        <a:pt x="74" y="29"/>
                      </a:lnTo>
                      <a:lnTo>
                        <a:pt x="61" y="9"/>
                      </a:lnTo>
                      <a:lnTo>
                        <a:pt x="54" y="3"/>
                      </a:lnTo>
                      <a:lnTo>
                        <a:pt x="46" y="0"/>
                      </a:lnTo>
                      <a:lnTo>
                        <a:pt x="38" y="0"/>
                      </a:lnTo>
                      <a:lnTo>
                        <a:pt x="31" y="1"/>
                      </a:lnTo>
                      <a:lnTo>
                        <a:pt x="23" y="3"/>
                      </a:lnTo>
                      <a:lnTo>
                        <a:pt x="15" y="8"/>
                      </a:lnTo>
                      <a:lnTo>
                        <a:pt x="8" y="13"/>
                      </a:lnTo>
                      <a:lnTo>
                        <a:pt x="1" y="17"/>
                      </a:lnTo>
                      <a:lnTo>
                        <a:pt x="0" y="17"/>
                      </a:lnTo>
                      <a:lnTo>
                        <a:pt x="0"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0" name="Freeform 263"/>
                <p:cNvSpPr/>
                <p:nvPr/>
              </p:nvSpPr>
              <p:spPr bwMode="auto">
                <a:xfrm flipV="1">
                  <a:off x="3028" y="1667"/>
                  <a:ext cx="50" cy="19"/>
                </a:xfrm>
                <a:custGeom>
                  <a:avLst/>
                  <a:gdLst>
                    <a:gd name="T0" fmla="*/ 0 w 100"/>
                    <a:gd name="T1" fmla="*/ 0 h 66"/>
                    <a:gd name="T2" fmla="*/ 1 w 100"/>
                    <a:gd name="T3" fmla="*/ 0 h 66"/>
                    <a:gd name="T4" fmla="*/ 1 w 100"/>
                    <a:gd name="T5" fmla="*/ 0 h 66"/>
                    <a:gd name="T6" fmla="*/ 1 w 100"/>
                    <a:gd name="T7" fmla="*/ 0 h 66"/>
                    <a:gd name="T8" fmla="*/ 1 w 100"/>
                    <a:gd name="T9" fmla="*/ 0 h 66"/>
                    <a:gd name="T10" fmla="*/ 1 w 100"/>
                    <a:gd name="T11" fmla="*/ 0 h 66"/>
                    <a:gd name="T12" fmla="*/ 1 w 100"/>
                    <a:gd name="T13" fmla="*/ 0 h 66"/>
                    <a:gd name="T14" fmla="*/ 1 w 100"/>
                    <a:gd name="T15" fmla="*/ 0 h 66"/>
                    <a:gd name="T16" fmla="*/ 1 w 100"/>
                    <a:gd name="T17" fmla="*/ 0 h 66"/>
                    <a:gd name="T18" fmla="*/ 1 w 100"/>
                    <a:gd name="T19" fmla="*/ 0 h 66"/>
                    <a:gd name="T20" fmla="*/ 1 w 100"/>
                    <a:gd name="T21" fmla="*/ 0 h 66"/>
                    <a:gd name="T22" fmla="*/ 1 w 100"/>
                    <a:gd name="T23" fmla="*/ 0 h 66"/>
                    <a:gd name="T24" fmla="*/ 1 w 100"/>
                    <a:gd name="T25" fmla="*/ 0 h 66"/>
                    <a:gd name="T26" fmla="*/ 1 w 100"/>
                    <a:gd name="T27" fmla="*/ 0 h 66"/>
                    <a:gd name="T28" fmla="*/ 1 w 100"/>
                    <a:gd name="T29" fmla="*/ 0 h 66"/>
                    <a:gd name="T30" fmla="*/ 1 w 100"/>
                    <a:gd name="T31" fmla="*/ 0 h 66"/>
                    <a:gd name="T32" fmla="*/ 1 w 100"/>
                    <a:gd name="T33" fmla="*/ 0 h 66"/>
                    <a:gd name="T34" fmla="*/ 1 w 100"/>
                    <a:gd name="T35" fmla="*/ 0 h 66"/>
                    <a:gd name="T36" fmla="*/ 1 w 100"/>
                    <a:gd name="T37" fmla="*/ 0 h 66"/>
                    <a:gd name="T38" fmla="*/ 1 w 100"/>
                    <a:gd name="T39" fmla="*/ 0 h 66"/>
                    <a:gd name="T40" fmla="*/ 1 w 100"/>
                    <a:gd name="T41" fmla="*/ 0 h 66"/>
                    <a:gd name="T42" fmla="*/ 1 w 100"/>
                    <a:gd name="T43" fmla="*/ 0 h 66"/>
                    <a:gd name="T44" fmla="*/ 1 w 100"/>
                    <a:gd name="T45" fmla="*/ 0 h 66"/>
                    <a:gd name="T46" fmla="*/ 1 w 100"/>
                    <a:gd name="T47" fmla="*/ 0 h 66"/>
                    <a:gd name="T48" fmla="*/ 1 w 100"/>
                    <a:gd name="T49" fmla="*/ 0 h 66"/>
                    <a:gd name="T50" fmla="*/ 1 w 100"/>
                    <a:gd name="T51" fmla="*/ 0 h 66"/>
                    <a:gd name="T52" fmla="*/ 1 w 100"/>
                    <a:gd name="T53" fmla="*/ 0 h 66"/>
                    <a:gd name="T54" fmla="*/ 1 w 100"/>
                    <a:gd name="T55" fmla="*/ 0 h 66"/>
                    <a:gd name="T56" fmla="*/ 0 w 100"/>
                    <a:gd name="T57" fmla="*/ 0 h 66"/>
                    <a:gd name="T58" fmla="*/ 0 w 100"/>
                    <a:gd name="T59" fmla="*/ 0 h 66"/>
                    <a:gd name="T60" fmla="*/ 0 w 100"/>
                    <a:gd name="T61" fmla="*/ 0 h 66"/>
                    <a:gd name="T62" fmla="*/ 0 w 100"/>
                    <a:gd name="T63" fmla="*/ 0 h 66"/>
                    <a:gd name="T64" fmla="*/ 0 w 100"/>
                    <a:gd name="T65" fmla="*/ 0 h 66"/>
                    <a:gd name="T66" fmla="*/ 0 w 100"/>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66"/>
                    <a:gd name="T104" fmla="*/ 100 w 100"/>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66">
                      <a:moveTo>
                        <a:pt x="0" y="0"/>
                      </a:moveTo>
                      <a:lnTo>
                        <a:pt x="2" y="9"/>
                      </a:lnTo>
                      <a:lnTo>
                        <a:pt x="5" y="17"/>
                      </a:lnTo>
                      <a:lnTo>
                        <a:pt x="9" y="25"/>
                      </a:lnTo>
                      <a:lnTo>
                        <a:pt x="14" y="31"/>
                      </a:lnTo>
                      <a:lnTo>
                        <a:pt x="18" y="37"/>
                      </a:lnTo>
                      <a:lnTo>
                        <a:pt x="25" y="43"/>
                      </a:lnTo>
                      <a:lnTo>
                        <a:pt x="32" y="48"/>
                      </a:lnTo>
                      <a:lnTo>
                        <a:pt x="39" y="54"/>
                      </a:lnTo>
                      <a:lnTo>
                        <a:pt x="46" y="59"/>
                      </a:lnTo>
                      <a:lnTo>
                        <a:pt x="54" y="62"/>
                      </a:lnTo>
                      <a:lnTo>
                        <a:pt x="61" y="64"/>
                      </a:lnTo>
                      <a:lnTo>
                        <a:pt x="68" y="66"/>
                      </a:lnTo>
                      <a:lnTo>
                        <a:pt x="75" y="66"/>
                      </a:lnTo>
                      <a:lnTo>
                        <a:pt x="82" y="63"/>
                      </a:lnTo>
                      <a:lnTo>
                        <a:pt x="90" y="60"/>
                      </a:lnTo>
                      <a:lnTo>
                        <a:pt x="97" y="55"/>
                      </a:lnTo>
                      <a:lnTo>
                        <a:pt x="99" y="53"/>
                      </a:lnTo>
                      <a:lnTo>
                        <a:pt x="100" y="51"/>
                      </a:lnTo>
                      <a:lnTo>
                        <a:pt x="99" y="49"/>
                      </a:lnTo>
                      <a:lnTo>
                        <a:pt x="96" y="49"/>
                      </a:lnTo>
                      <a:lnTo>
                        <a:pt x="81" y="52"/>
                      </a:lnTo>
                      <a:lnTo>
                        <a:pt x="66" y="52"/>
                      </a:lnTo>
                      <a:lnTo>
                        <a:pt x="51" y="49"/>
                      </a:lnTo>
                      <a:lnTo>
                        <a:pt x="37" y="45"/>
                      </a:lnTo>
                      <a:lnTo>
                        <a:pt x="24" y="37"/>
                      </a:lnTo>
                      <a:lnTo>
                        <a:pt x="14" y="28"/>
                      </a:lnTo>
                      <a:lnTo>
                        <a:pt x="6"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1" name="Freeform 264"/>
                <p:cNvSpPr/>
                <p:nvPr/>
              </p:nvSpPr>
              <p:spPr bwMode="auto">
                <a:xfrm flipV="1">
                  <a:off x="3065" y="1674"/>
                  <a:ext cx="41" cy="33"/>
                </a:xfrm>
                <a:custGeom>
                  <a:avLst/>
                  <a:gdLst>
                    <a:gd name="T0" fmla="*/ 0 w 83"/>
                    <a:gd name="T1" fmla="*/ 0 h 110"/>
                    <a:gd name="T2" fmla="*/ 0 w 83"/>
                    <a:gd name="T3" fmla="*/ 0 h 110"/>
                    <a:gd name="T4" fmla="*/ 0 w 83"/>
                    <a:gd name="T5" fmla="*/ 0 h 110"/>
                    <a:gd name="T6" fmla="*/ 0 w 83"/>
                    <a:gd name="T7" fmla="*/ 0 h 110"/>
                    <a:gd name="T8" fmla="*/ 0 w 83"/>
                    <a:gd name="T9" fmla="*/ 0 h 110"/>
                    <a:gd name="T10" fmla="*/ 0 w 83"/>
                    <a:gd name="T11" fmla="*/ 0 h 110"/>
                    <a:gd name="T12" fmla="*/ 0 w 83"/>
                    <a:gd name="T13" fmla="*/ 0 h 110"/>
                    <a:gd name="T14" fmla="*/ 0 w 83"/>
                    <a:gd name="T15" fmla="*/ 0 h 110"/>
                    <a:gd name="T16" fmla="*/ 0 w 83"/>
                    <a:gd name="T17" fmla="*/ 0 h 110"/>
                    <a:gd name="T18" fmla="*/ 0 w 83"/>
                    <a:gd name="T19" fmla="*/ 0 h 110"/>
                    <a:gd name="T20" fmla="*/ 0 w 83"/>
                    <a:gd name="T21" fmla="*/ 0 h 110"/>
                    <a:gd name="T22" fmla="*/ 0 w 83"/>
                    <a:gd name="T23" fmla="*/ 0 h 110"/>
                    <a:gd name="T24" fmla="*/ 0 w 83"/>
                    <a:gd name="T25" fmla="*/ 0 h 110"/>
                    <a:gd name="T26" fmla="*/ 0 w 83"/>
                    <a:gd name="T27" fmla="*/ 0 h 110"/>
                    <a:gd name="T28" fmla="*/ 0 w 83"/>
                    <a:gd name="T29" fmla="*/ 0 h 110"/>
                    <a:gd name="T30" fmla="*/ 0 w 83"/>
                    <a:gd name="T31" fmla="*/ 0 h 110"/>
                    <a:gd name="T32" fmla="*/ 0 w 83"/>
                    <a:gd name="T33" fmla="*/ 0 h 110"/>
                    <a:gd name="T34" fmla="*/ 0 w 83"/>
                    <a:gd name="T35" fmla="*/ 0 h 110"/>
                    <a:gd name="T36" fmla="*/ 0 w 83"/>
                    <a:gd name="T37" fmla="*/ 0 h 110"/>
                    <a:gd name="T38" fmla="*/ 0 w 83"/>
                    <a:gd name="T39" fmla="*/ 0 h 110"/>
                    <a:gd name="T40" fmla="*/ 0 w 83"/>
                    <a:gd name="T41" fmla="*/ 0 h 110"/>
                    <a:gd name="T42" fmla="*/ 0 w 83"/>
                    <a:gd name="T43" fmla="*/ 0 h 110"/>
                    <a:gd name="T44" fmla="*/ 0 w 83"/>
                    <a:gd name="T45" fmla="*/ 0 h 110"/>
                    <a:gd name="T46" fmla="*/ 0 w 83"/>
                    <a:gd name="T47" fmla="*/ 0 h 110"/>
                    <a:gd name="T48" fmla="*/ 0 w 83"/>
                    <a:gd name="T49" fmla="*/ 0 h 110"/>
                    <a:gd name="T50" fmla="*/ 0 w 83"/>
                    <a:gd name="T51" fmla="*/ 0 h 110"/>
                    <a:gd name="T52" fmla="*/ 0 w 83"/>
                    <a:gd name="T53" fmla="*/ 0 h 110"/>
                    <a:gd name="T54" fmla="*/ 0 w 83"/>
                    <a:gd name="T55" fmla="*/ 0 h 110"/>
                    <a:gd name="T56" fmla="*/ 0 w 83"/>
                    <a:gd name="T57" fmla="*/ 0 h 110"/>
                    <a:gd name="T58" fmla="*/ 0 w 83"/>
                    <a:gd name="T59" fmla="*/ 0 h 110"/>
                    <a:gd name="T60" fmla="*/ 0 w 83"/>
                    <a:gd name="T61" fmla="*/ 0 h 110"/>
                    <a:gd name="T62" fmla="*/ 0 w 83"/>
                    <a:gd name="T63" fmla="*/ 0 h 110"/>
                    <a:gd name="T64" fmla="*/ 0 w 83"/>
                    <a:gd name="T65" fmla="*/ 0 h 110"/>
                    <a:gd name="T66" fmla="*/ 0 w 83"/>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110"/>
                    <a:gd name="T104" fmla="*/ 83 w 83"/>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110">
                      <a:moveTo>
                        <a:pt x="0" y="6"/>
                      </a:moveTo>
                      <a:lnTo>
                        <a:pt x="10" y="4"/>
                      </a:lnTo>
                      <a:lnTo>
                        <a:pt x="20" y="3"/>
                      </a:lnTo>
                      <a:lnTo>
                        <a:pt x="31" y="4"/>
                      </a:lnTo>
                      <a:lnTo>
                        <a:pt x="41" y="6"/>
                      </a:lnTo>
                      <a:lnTo>
                        <a:pt x="49" y="11"/>
                      </a:lnTo>
                      <a:lnTo>
                        <a:pt x="57" y="18"/>
                      </a:lnTo>
                      <a:lnTo>
                        <a:pt x="64" y="26"/>
                      </a:lnTo>
                      <a:lnTo>
                        <a:pt x="69" y="36"/>
                      </a:lnTo>
                      <a:lnTo>
                        <a:pt x="71" y="54"/>
                      </a:lnTo>
                      <a:lnTo>
                        <a:pt x="68" y="72"/>
                      </a:lnTo>
                      <a:lnTo>
                        <a:pt x="61" y="91"/>
                      </a:lnTo>
                      <a:lnTo>
                        <a:pt x="55" y="108"/>
                      </a:lnTo>
                      <a:lnTo>
                        <a:pt x="55" y="110"/>
                      </a:lnTo>
                      <a:lnTo>
                        <a:pt x="57" y="110"/>
                      </a:lnTo>
                      <a:lnTo>
                        <a:pt x="61" y="109"/>
                      </a:lnTo>
                      <a:lnTo>
                        <a:pt x="62" y="107"/>
                      </a:lnTo>
                      <a:lnTo>
                        <a:pt x="71" y="87"/>
                      </a:lnTo>
                      <a:lnTo>
                        <a:pt x="79" y="65"/>
                      </a:lnTo>
                      <a:lnTo>
                        <a:pt x="83" y="42"/>
                      </a:lnTo>
                      <a:lnTo>
                        <a:pt x="76" y="23"/>
                      </a:lnTo>
                      <a:lnTo>
                        <a:pt x="69" y="15"/>
                      </a:lnTo>
                      <a:lnTo>
                        <a:pt x="61" y="8"/>
                      </a:lnTo>
                      <a:lnTo>
                        <a:pt x="52" y="3"/>
                      </a:lnTo>
                      <a:lnTo>
                        <a:pt x="41" y="1"/>
                      </a:lnTo>
                      <a:lnTo>
                        <a:pt x="31" y="0"/>
                      </a:lnTo>
                      <a:lnTo>
                        <a:pt x="20" y="0"/>
                      </a:lnTo>
                      <a:lnTo>
                        <a:pt x="10"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2" name="Freeform 265"/>
                <p:cNvSpPr/>
                <p:nvPr/>
              </p:nvSpPr>
              <p:spPr bwMode="auto">
                <a:xfrm flipV="1">
                  <a:off x="2742" y="1930"/>
                  <a:ext cx="112" cy="28"/>
                </a:xfrm>
                <a:custGeom>
                  <a:avLst/>
                  <a:gdLst>
                    <a:gd name="T0" fmla="*/ 1 w 223"/>
                    <a:gd name="T1" fmla="*/ 0 h 96"/>
                    <a:gd name="T2" fmla="*/ 1 w 223"/>
                    <a:gd name="T3" fmla="*/ 0 h 96"/>
                    <a:gd name="T4" fmla="*/ 1 w 223"/>
                    <a:gd name="T5" fmla="*/ 0 h 96"/>
                    <a:gd name="T6" fmla="*/ 1 w 223"/>
                    <a:gd name="T7" fmla="*/ 0 h 96"/>
                    <a:gd name="T8" fmla="*/ 1 w 223"/>
                    <a:gd name="T9" fmla="*/ 0 h 96"/>
                    <a:gd name="T10" fmla="*/ 1 w 223"/>
                    <a:gd name="T11" fmla="*/ 0 h 96"/>
                    <a:gd name="T12" fmla="*/ 1 w 223"/>
                    <a:gd name="T13" fmla="*/ 0 h 96"/>
                    <a:gd name="T14" fmla="*/ 1 w 223"/>
                    <a:gd name="T15" fmla="*/ 0 h 96"/>
                    <a:gd name="T16" fmla="*/ 1 w 223"/>
                    <a:gd name="T17" fmla="*/ 0 h 96"/>
                    <a:gd name="T18" fmla="*/ 1 w 223"/>
                    <a:gd name="T19" fmla="*/ 0 h 96"/>
                    <a:gd name="T20" fmla="*/ 1 w 223"/>
                    <a:gd name="T21" fmla="*/ 0 h 96"/>
                    <a:gd name="T22" fmla="*/ 1 w 223"/>
                    <a:gd name="T23" fmla="*/ 0 h 96"/>
                    <a:gd name="T24" fmla="*/ 1 w 223"/>
                    <a:gd name="T25" fmla="*/ 0 h 96"/>
                    <a:gd name="T26" fmla="*/ 1 w 223"/>
                    <a:gd name="T27" fmla="*/ 0 h 96"/>
                    <a:gd name="T28" fmla="*/ 1 w 223"/>
                    <a:gd name="T29" fmla="*/ 0 h 96"/>
                    <a:gd name="T30" fmla="*/ 1 w 223"/>
                    <a:gd name="T31" fmla="*/ 0 h 96"/>
                    <a:gd name="T32" fmla="*/ 0 w 223"/>
                    <a:gd name="T33" fmla="*/ 0 h 96"/>
                    <a:gd name="T34" fmla="*/ 0 w 223"/>
                    <a:gd name="T35" fmla="*/ 0 h 96"/>
                    <a:gd name="T36" fmla="*/ 0 w 223"/>
                    <a:gd name="T37" fmla="*/ 0 h 96"/>
                    <a:gd name="T38" fmla="*/ 0 w 223"/>
                    <a:gd name="T39" fmla="*/ 0 h 96"/>
                    <a:gd name="T40" fmla="*/ 1 w 223"/>
                    <a:gd name="T41" fmla="*/ 0 h 96"/>
                    <a:gd name="T42" fmla="*/ 1 w 223"/>
                    <a:gd name="T43" fmla="*/ 0 h 96"/>
                    <a:gd name="T44" fmla="*/ 1 w 223"/>
                    <a:gd name="T45" fmla="*/ 0 h 96"/>
                    <a:gd name="T46" fmla="*/ 1 w 223"/>
                    <a:gd name="T47" fmla="*/ 0 h 96"/>
                    <a:gd name="T48" fmla="*/ 1 w 223"/>
                    <a:gd name="T49" fmla="*/ 0 h 96"/>
                    <a:gd name="T50" fmla="*/ 1 w 223"/>
                    <a:gd name="T51" fmla="*/ 0 h 96"/>
                    <a:gd name="T52" fmla="*/ 1 w 223"/>
                    <a:gd name="T53" fmla="*/ 0 h 96"/>
                    <a:gd name="T54" fmla="*/ 1 w 223"/>
                    <a:gd name="T55" fmla="*/ 0 h 96"/>
                    <a:gd name="T56" fmla="*/ 1 w 223"/>
                    <a:gd name="T57" fmla="*/ 0 h 96"/>
                    <a:gd name="T58" fmla="*/ 1 w 223"/>
                    <a:gd name="T59" fmla="*/ 0 h 96"/>
                    <a:gd name="T60" fmla="*/ 1 w 223"/>
                    <a:gd name="T61" fmla="*/ 0 h 96"/>
                    <a:gd name="T62" fmla="*/ 1 w 223"/>
                    <a:gd name="T63" fmla="*/ 0 h 96"/>
                    <a:gd name="T64" fmla="*/ 1 w 223"/>
                    <a:gd name="T65" fmla="*/ 0 h 96"/>
                    <a:gd name="T66" fmla="*/ 1 w 223"/>
                    <a:gd name="T67" fmla="*/ 0 h 96"/>
                    <a:gd name="T68" fmla="*/ 1 w 223"/>
                    <a:gd name="T69" fmla="*/ 0 h 96"/>
                    <a:gd name="T70" fmla="*/ 1 w 223"/>
                    <a:gd name="T71" fmla="*/ 0 h 96"/>
                    <a:gd name="T72" fmla="*/ 1 w 223"/>
                    <a:gd name="T73" fmla="*/ 0 h 96"/>
                    <a:gd name="T74" fmla="*/ 1 w 223"/>
                    <a:gd name="T75" fmla="*/ 0 h 96"/>
                    <a:gd name="T76" fmla="*/ 1 w 223"/>
                    <a:gd name="T77" fmla="*/ 0 h 96"/>
                    <a:gd name="T78" fmla="*/ 1 w 223"/>
                    <a:gd name="T79" fmla="*/ 0 h 96"/>
                    <a:gd name="T80" fmla="*/ 1 w 223"/>
                    <a:gd name="T81" fmla="*/ 0 h 96"/>
                    <a:gd name="T82" fmla="*/ 1 w 223"/>
                    <a:gd name="T83" fmla="*/ 0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3"/>
                    <a:gd name="T127" fmla="*/ 0 h 96"/>
                    <a:gd name="T128" fmla="*/ 223 w 223"/>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3" h="96">
                      <a:moveTo>
                        <a:pt x="223" y="0"/>
                      </a:moveTo>
                      <a:lnTo>
                        <a:pt x="208" y="0"/>
                      </a:lnTo>
                      <a:lnTo>
                        <a:pt x="193" y="0"/>
                      </a:lnTo>
                      <a:lnTo>
                        <a:pt x="179" y="1"/>
                      </a:lnTo>
                      <a:lnTo>
                        <a:pt x="164" y="2"/>
                      </a:lnTo>
                      <a:lnTo>
                        <a:pt x="150" y="5"/>
                      </a:lnTo>
                      <a:lnTo>
                        <a:pt x="137" y="8"/>
                      </a:lnTo>
                      <a:lnTo>
                        <a:pt x="123" y="13"/>
                      </a:lnTo>
                      <a:lnTo>
                        <a:pt x="109" y="18"/>
                      </a:lnTo>
                      <a:lnTo>
                        <a:pt x="94" y="25"/>
                      </a:lnTo>
                      <a:lnTo>
                        <a:pt x="80" y="35"/>
                      </a:lnTo>
                      <a:lnTo>
                        <a:pt x="66" y="44"/>
                      </a:lnTo>
                      <a:lnTo>
                        <a:pt x="53" y="53"/>
                      </a:lnTo>
                      <a:lnTo>
                        <a:pt x="39" y="63"/>
                      </a:lnTo>
                      <a:lnTo>
                        <a:pt x="25" y="73"/>
                      </a:lnTo>
                      <a:lnTo>
                        <a:pt x="12" y="83"/>
                      </a:lnTo>
                      <a:lnTo>
                        <a:pt x="0" y="93"/>
                      </a:lnTo>
                      <a:lnTo>
                        <a:pt x="0" y="94"/>
                      </a:lnTo>
                      <a:lnTo>
                        <a:pt x="0" y="96"/>
                      </a:lnTo>
                      <a:lnTo>
                        <a:pt x="1" y="96"/>
                      </a:lnTo>
                      <a:lnTo>
                        <a:pt x="15" y="84"/>
                      </a:lnTo>
                      <a:lnTo>
                        <a:pt x="28" y="74"/>
                      </a:lnTo>
                      <a:lnTo>
                        <a:pt x="42" y="63"/>
                      </a:lnTo>
                      <a:lnTo>
                        <a:pt x="57" y="53"/>
                      </a:lnTo>
                      <a:lnTo>
                        <a:pt x="71" y="44"/>
                      </a:lnTo>
                      <a:lnTo>
                        <a:pt x="87" y="35"/>
                      </a:lnTo>
                      <a:lnTo>
                        <a:pt x="102" y="26"/>
                      </a:lnTo>
                      <a:lnTo>
                        <a:pt x="118" y="18"/>
                      </a:lnTo>
                      <a:lnTo>
                        <a:pt x="130" y="14"/>
                      </a:lnTo>
                      <a:lnTo>
                        <a:pt x="142" y="10"/>
                      </a:lnTo>
                      <a:lnTo>
                        <a:pt x="155" y="8"/>
                      </a:lnTo>
                      <a:lnTo>
                        <a:pt x="168" y="7"/>
                      </a:lnTo>
                      <a:lnTo>
                        <a:pt x="180" y="6"/>
                      </a:lnTo>
                      <a:lnTo>
                        <a:pt x="194" y="5"/>
                      </a:lnTo>
                      <a:lnTo>
                        <a:pt x="208" y="2"/>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3" name="Freeform 266"/>
                <p:cNvSpPr/>
                <p:nvPr/>
              </p:nvSpPr>
              <p:spPr bwMode="auto">
                <a:xfrm flipV="1">
                  <a:off x="2711" y="1863"/>
                  <a:ext cx="108" cy="79"/>
                </a:xfrm>
                <a:custGeom>
                  <a:avLst/>
                  <a:gdLst>
                    <a:gd name="T0" fmla="*/ 0 w 217"/>
                    <a:gd name="T1" fmla="*/ 0 h 268"/>
                    <a:gd name="T2" fmla="*/ 0 w 217"/>
                    <a:gd name="T3" fmla="*/ 0 h 268"/>
                    <a:gd name="T4" fmla="*/ 0 w 217"/>
                    <a:gd name="T5" fmla="*/ 0 h 268"/>
                    <a:gd name="T6" fmla="*/ 0 w 217"/>
                    <a:gd name="T7" fmla="*/ 0 h 268"/>
                    <a:gd name="T8" fmla="*/ 0 w 217"/>
                    <a:gd name="T9" fmla="*/ 0 h 268"/>
                    <a:gd name="T10" fmla="*/ 0 w 217"/>
                    <a:gd name="T11" fmla="*/ 0 h 268"/>
                    <a:gd name="T12" fmla="*/ 0 w 217"/>
                    <a:gd name="T13" fmla="*/ 0 h 268"/>
                    <a:gd name="T14" fmla="*/ 0 w 217"/>
                    <a:gd name="T15" fmla="*/ 0 h 268"/>
                    <a:gd name="T16" fmla="*/ 0 w 217"/>
                    <a:gd name="T17" fmla="*/ 0 h 268"/>
                    <a:gd name="T18" fmla="*/ 0 w 217"/>
                    <a:gd name="T19" fmla="*/ 0 h 268"/>
                    <a:gd name="T20" fmla="*/ 0 w 217"/>
                    <a:gd name="T21" fmla="*/ 0 h 268"/>
                    <a:gd name="T22" fmla="*/ 0 w 217"/>
                    <a:gd name="T23" fmla="*/ 0 h 268"/>
                    <a:gd name="T24" fmla="*/ 0 w 217"/>
                    <a:gd name="T25" fmla="*/ 0 h 268"/>
                    <a:gd name="T26" fmla="*/ 0 w 217"/>
                    <a:gd name="T27" fmla="*/ 0 h 268"/>
                    <a:gd name="T28" fmla="*/ 0 w 217"/>
                    <a:gd name="T29" fmla="*/ 0 h 268"/>
                    <a:gd name="T30" fmla="*/ 0 w 217"/>
                    <a:gd name="T31" fmla="*/ 0 h 268"/>
                    <a:gd name="T32" fmla="*/ 0 w 217"/>
                    <a:gd name="T33" fmla="*/ 0 h 268"/>
                    <a:gd name="T34" fmla="*/ 0 w 217"/>
                    <a:gd name="T35" fmla="*/ 0 h 268"/>
                    <a:gd name="T36" fmla="*/ 0 w 217"/>
                    <a:gd name="T37" fmla="*/ 0 h 268"/>
                    <a:gd name="T38" fmla="*/ 0 w 217"/>
                    <a:gd name="T39" fmla="*/ 0 h 268"/>
                    <a:gd name="T40" fmla="*/ 0 w 217"/>
                    <a:gd name="T41" fmla="*/ 0 h 268"/>
                    <a:gd name="T42" fmla="*/ 0 w 217"/>
                    <a:gd name="T43" fmla="*/ 0 h 268"/>
                    <a:gd name="T44" fmla="*/ 0 w 217"/>
                    <a:gd name="T45" fmla="*/ 0 h 268"/>
                    <a:gd name="T46" fmla="*/ 0 w 217"/>
                    <a:gd name="T47" fmla="*/ 0 h 268"/>
                    <a:gd name="T48" fmla="*/ 0 w 217"/>
                    <a:gd name="T49" fmla="*/ 0 h 268"/>
                    <a:gd name="T50" fmla="*/ 0 w 217"/>
                    <a:gd name="T51" fmla="*/ 0 h 268"/>
                    <a:gd name="T52" fmla="*/ 0 w 217"/>
                    <a:gd name="T53" fmla="*/ 0 h 268"/>
                    <a:gd name="T54" fmla="*/ 0 w 217"/>
                    <a:gd name="T55" fmla="*/ 0 h 268"/>
                    <a:gd name="T56" fmla="*/ 0 w 217"/>
                    <a:gd name="T57" fmla="*/ 0 h 268"/>
                    <a:gd name="T58" fmla="*/ 0 w 217"/>
                    <a:gd name="T59" fmla="*/ 0 h 268"/>
                    <a:gd name="T60" fmla="*/ 0 w 217"/>
                    <a:gd name="T61" fmla="*/ 0 h 268"/>
                    <a:gd name="T62" fmla="*/ 0 w 217"/>
                    <a:gd name="T63" fmla="*/ 0 h 268"/>
                    <a:gd name="T64" fmla="*/ 0 w 217"/>
                    <a:gd name="T65" fmla="*/ 0 h 268"/>
                    <a:gd name="T66" fmla="*/ 0 w 217"/>
                    <a:gd name="T67" fmla="*/ 0 h 268"/>
                    <a:gd name="T68" fmla="*/ 0 w 217"/>
                    <a:gd name="T69" fmla="*/ 0 h 268"/>
                    <a:gd name="T70" fmla="*/ 0 w 217"/>
                    <a:gd name="T71" fmla="*/ 0 h 268"/>
                    <a:gd name="T72" fmla="*/ 0 w 217"/>
                    <a:gd name="T73" fmla="*/ 0 h 268"/>
                    <a:gd name="T74" fmla="*/ 0 w 217"/>
                    <a:gd name="T75" fmla="*/ 0 h 268"/>
                    <a:gd name="T76" fmla="*/ 0 w 217"/>
                    <a:gd name="T77" fmla="*/ 0 h 268"/>
                    <a:gd name="T78" fmla="*/ 0 w 217"/>
                    <a:gd name="T79" fmla="*/ 0 h 268"/>
                    <a:gd name="T80" fmla="*/ 0 w 217"/>
                    <a:gd name="T81" fmla="*/ 0 h 268"/>
                    <a:gd name="T82" fmla="*/ 0 w 217"/>
                    <a:gd name="T83" fmla="*/ 0 h 268"/>
                    <a:gd name="T84" fmla="*/ 0 w 217"/>
                    <a:gd name="T85" fmla="*/ 0 h 268"/>
                    <a:gd name="T86" fmla="*/ 0 w 217"/>
                    <a:gd name="T87" fmla="*/ 0 h 268"/>
                    <a:gd name="T88" fmla="*/ 0 w 217"/>
                    <a:gd name="T89" fmla="*/ 0 h 268"/>
                    <a:gd name="T90" fmla="*/ 0 w 217"/>
                    <a:gd name="T91" fmla="*/ 0 h 268"/>
                    <a:gd name="T92" fmla="*/ 0 w 217"/>
                    <a:gd name="T93" fmla="*/ 0 h 268"/>
                    <a:gd name="T94" fmla="*/ 0 w 217"/>
                    <a:gd name="T95" fmla="*/ 0 h 268"/>
                    <a:gd name="T96" fmla="*/ 0 w 217"/>
                    <a:gd name="T97" fmla="*/ 0 h 268"/>
                    <a:gd name="T98" fmla="*/ 0 w 217"/>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268"/>
                    <a:gd name="T152" fmla="*/ 217 w 217"/>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268">
                      <a:moveTo>
                        <a:pt x="217" y="0"/>
                      </a:moveTo>
                      <a:lnTo>
                        <a:pt x="203" y="2"/>
                      </a:lnTo>
                      <a:lnTo>
                        <a:pt x="190" y="5"/>
                      </a:lnTo>
                      <a:lnTo>
                        <a:pt x="178" y="9"/>
                      </a:lnTo>
                      <a:lnTo>
                        <a:pt x="166" y="13"/>
                      </a:lnTo>
                      <a:lnTo>
                        <a:pt x="155" y="17"/>
                      </a:lnTo>
                      <a:lnTo>
                        <a:pt x="143" y="23"/>
                      </a:lnTo>
                      <a:lnTo>
                        <a:pt x="132" y="29"/>
                      </a:lnTo>
                      <a:lnTo>
                        <a:pt x="120" y="35"/>
                      </a:lnTo>
                      <a:lnTo>
                        <a:pt x="111" y="40"/>
                      </a:lnTo>
                      <a:lnTo>
                        <a:pt x="103" y="47"/>
                      </a:lnTo>
                      <a:lnTo>
                        <a:pt x="95" y="54"/>
                      </a:lnTo>
                      <a:lnTo>
                        <a:pt x="87" y="63"/>
                      </a:lnTo>
                      <a:lnTo>
                        <a:pt x="79" y="73"/>
                      </a:lnTo>
                      <a:lnTo>
                        <a:pt x="71" y="81"/>
                      </a:lnTo>
                      <a:lnTo>
                        <a:pt x="64" y="90"/>
                      </a:lnTo>
                      <a:lnTo>
                        <a:pt x="57" y="98"/>
                      </a:lnTo>
                      <a:lnTo>
                        <a:pt x="42" y="116"/>
                      </a:lnTo>
                      <a:lnTo>
                        <a:pt x="29" y="135"/>
                      </a:lnTo>
                      <a:lnTo>
                        <a:pt x="19" y="156"/>
                      </a:lnTo>
                      <a:lnTo>
                        <a:pt x="11" y="176"/>
                      </a:lnTo>
                      <a:lnTo>
                        <a:pt x="5" y="197"/>
                      </a:lnTo>
                      <a:lnTo>
                        <a:pt x="0" y="220"/>
                      </a:lnTo>
                      <a:lnTo>
                        <a:pt x="0" y="243"/>
                      </a:lnTo>
                      <a:lnTo>
                        <a:pt x="2" y="266"/>
                      </a:lnTo>
                      <a:lnTo>
                        <a:pt x="3" y="268"/>
                      </a:lnTo>
                      <a:lnTo>
                        <a:pt x="5" y="267"/>
                      </a:lnTo>
                      <a:lnTo>
                        <a:pt x="7" y="265"/>
                      </a:lnTo>
                      <a:lnTo>
                        <a:pt x="8" y="262"/>
                      </a:lnTo>
                      <a:lnTo>
                        <a:pt x="8" y="233"/>
                      </a:lnTo>
                      <a:lnTo>
                        <a:pt x="12" y="206"/>
                      </a:lnTo>
                      <a:lnTo>
                        <a:pt x="19" y="181"/>
                      </a:lnTo>
                      <a:lnTo>
                        <a:pt x="29" y="158"/>
                      </a:lnTo>
                      <a:lnTo>
                        <a:pt x="42" y="135"/>
                      </a:lnTo>
                      <a:lnTo>
                        <a:pt x="56" y="113"/>
                      </a:lnTo>
                      <a:lnTo>
                        <a:pt x="73" y="91"/>
                      </a:lnTo>
                      <a:lnTo>
                        <a:pt x="90" y="69"/>
                      </a:lnTo>
                      <a:lnTo>
                        <a:pt x="104" y="55"/>
                      </a:lnTo>
                      <a:lnTo>
                        <a:pt x="118" y="44"/>
                      </a:lnTo>
                      <a:lnTo>
                        <a:pt x="133" y="33"/>
                      </a:lnTo>
                      <a:lnTo>
                        <a:pt x="149" y="25"/>
                      </a:lnTo>
                      <a:lnTo>
                        <a:pt x="165" y="18"/>
                      </a:lnTo>
                      <a:lnTo>
                        <a:pt x="182" y="13"/>
                      </a:lnTo>
                      <a:lnTo>
                        <a:pt x="200" y="6"/>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4" name="Freeform 267"/>
                <p:cNvSpPr/>
                <p:nvPr/>
              </p:nvSpPr>
              <p:spPr bwMode="auto">
                <a:xfrm flipV="1">
                  <a:off x="2806" y="1683"/>
                  <a:ext cx="67" cy="11"/>
                </a:xfrm>
                <a:custGeom>
                  <a:avLst/>
                  <a:gdLst>
                    <a:gd name="T0" fmla="*/ 0 w 135"/>
                    <a:gd name="T1" fmla="*/ 0 h 40"/>
                    <a:gd name="T2" fmla="*/ 0 w 135"/>
                    <a:gd name="T3" fmla="*/ 0 h 40"/>
                    <a:gd name="T4" fmla="*/ 0 w 135"/>
                    <a:gd name="T5" fmla="*/ 0 h 40"/>
                    <a:gd name="T6" fmla="*/ 0 w 135"/>
                    <a:gd name="T7" fmla="*/ 0 h 40"/>
                    <a:gd name="T8" fmla="*/ 0 w 135"/>
                    <a:gd name="T9" fmla="*/ 0 h 40"/>
                    <a:gd name="T10" fmla="*/ 0 w 135"/>
                    <a:gd name="T11" fmla="*/ 0 h 40"/>
                    <a:gd name="T12" fmla="*/ 0 w 135"/>
                    <a:gd name="T13" fmla="*/ 0 h 40"/>
                    <a:gd name="T14" fmla="*/ 0 w 135"/>
                    <a:gd name="T15" fmla="*/ 0 h 40"/>
                    <a:gd name="T16" fmla="*/ 0 w 135"/>
                    <a:gd name="T17" fmla="*/ 0 h 40"/>
                    <a:gd name="T18" fmla="*/ 0 w 135"/>
                    <a:gd name="T19" fmla="*/ 0 h 40"/>
                    <a:gd name="T20" fmla="*/ 0 w 135"/>
                    <a:gd name="T21" fmla="*/ 0 h 40"/>
                    <a:gd name="T22" fmla="*/ 0 w 135"/>
                    <a:gd name="T23" fmla="*/ 0 h 40"/>
                    <a:gd name="T24" fmla="*/ 0 w 135"/>
                    <a:gd name="T25" fmla="*/ 0 h 40"/>
                    <a:gd name="T26" fmla="*/ 0 w 135"/>
                    <a:gd name="T27" fmla="*/ 0 h 40"/>
                    <a:gd name="T28" fmla="*/ 0 w 135"/>
                    <a:gd name="T29" fmla="*/ 0 h 40"/>
                    <a:gd name="T30" fmla="*/ 0 w 135"/>
                    <a:gd name="T31" fmla="*/ 0 h 40"/>
                    <a:gd name="T32" fmla="*/ 0 w 135"/>
                    <a:gd name="T33" fmla="*/ 0 h 40"/>
                    <a:gd name="T34" fmla="*/ 0 w 135"/>
                    <a:gd name="T35" fmla="*/ 0 h 40"/>
                    <a:gd name="T36" fmla="*/ 0 w 135"/>
                    <a:gd name="T37" fmla="*/ 0 h 40"/>
                    <a:gd name="T38" fmla="*/ 0 w 135"/>
                    <a:gd name="T39" fmla="*/ 0 h 40"/>
                    <a:gd name="T40" fmla="*/ 0 w 135"/>
                    <a:gd name="T41" fmla="*/ 0 h 40"/>
                    <a:gd name="T42" fmla="*/ 0 w 135"/>
                    <a:gd name="T43" fmla="*/ 0 h 40"/>
                    <a:gd name="T44" fmla="*/ 0 w 135"/>
                    <a:gd name="T45" fmla="*/ 0 h 40"/>
                    <a:gd name="T46" fmla="*/ 0 w 135"/>
                    <a:gd name="T47" fmla="*/ 0 h 40"/>
                    <a:gd name="T48" fmla="*/ 0 w 135"/>
                    <a:gd name="T49" fmla="*/ 0 h 40"/>
                    <a:gd name="T50" fmla="*/ 0 w 135"/>
                    <a:gd name="T51" fmla="*/ 0 h 40"/>
                    <a:gd name="T52" fmla="*/ 0 w 135"/>
                    <a:gd name="T53" fmla="*/ 0 h 40"/>
                    <a:gd name="T54" fmla="*/ 0 w 135"/>
                    <a:gd name="T55" fmla="*/ 0 h 40"/>
                    <a:gd name="T56" fmla="*/ 0 w 135"/>
                    <a:gd name="T57" fmla="*/ 0 h 40"/>
                    <a:gd name="T58" fmla="*/ 0 w 135"/>
                    <a:gd name="T59" fmla="*/ 0 h 40"/>
                    <a:gd name="T60" fmla="*/ 0 w 135"/>
                    <a:gd name="T61" fmla="*/ 0 h 40"/>
                    <a:gd name="T62" fmla="*/ 0 w 135"/>
                    <a:gd name="T63" fmla="*/ 0 h 40"/>
                    <a:gd name="T64" fmla="*/ 0 w 135"/>
                    <a:gd name="T65" fmla="*/ 0 h 40"/>
                    <a:gd name="T66" fmla="*/ 0 w 135"/>
                    <a:gd name="T67" fmla="*/ 0 h 40"/>
                    <a:gd name="T68" fmla="*/ 0 w 135"/>
                    <a:gd name="T69" fmla="*/ 0 h 40"/>
                    <a:gd name="T70" fmla="*/ 0 w 135"/>
                    <a:gd name="T71" fmla="*/ 0 h 40"/>
                    <a:gd name="T72" fmla="*/ 0 w 135"/>
                    <a:gd name="T73" fmla="*/ 0 h 40"/>
                    <a:gd name="T74" fmla="*/ 0 w 135"/>
                    <a:gd name="T75" fmla="*/ 0 h 40"/>
                    <a:gd name="T76" fmla="*/ 0 w 135"/>
                    <a:gd name="T77" fmla="*/ 0 h 40"/>
                    <a:gd name="T78" fmla="*/ 0 w 135"/>
                    <a:gd name="T79" fmla="*/ 0 h 40"/>
                    <a:gd name="T80" fmla="*/ 0 w 135"/>
                    <a:gd name="T81" fmla="*/ 0 h 40"/>
                    <a:gd name="T82" fmla="*/ 0 w 135"/>
                    <a:gd name="T83" fmla="*/ 0 h 40"/>
                    <a:gd name="T84" fmla="*/ 0 w 135"/>
                    <a:gd name="T85" fmla="*/ 0 h 40"/>
                    <a:gd name="T86" fmla="*/ 0 w 135"/>
                    <a:gd name="T87" fmla="*/ 0 h 40"/>
                    <a:gd name="T88" fmla="*/ 0 w 135"/>
                    <a:gd name="T89" fmla="*/ 0 h 40"/>
                    <a:gd name="T90" fmla="*/ 0 w 135"/>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40"/>
                    <a:gd name="T140" fmla="*/ 135 w 135"/>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40">
                      <a:moveTo>
                        <a:pt x="0" y="40"/>
                      </a:moveTo>
                      <a:lnTo>
                        <a:pt x="7" y="37"/>
                      </a:lnTo>
                      <a:lnTo>
                        <a:pt x="14" y="32"/>
                      </a:lnTo>
                      <a:lnTo>
                        <a:pt x="21" y="28"/>
                      </a:lnTo>
                      <a:lnTo>
                        <a:pt x="28" y="24"/>
                      </a:lnTo>
                      <a:lnTo>
                        <a:pt x="35" y="21"/>
                      </a:lnTo>
                      <a:lnTo>
                        <a:pt x="42" y="18"/>
                      </a:lnTo>
                      <a:lnTo>
                        <a:pt x="50" y="16"/>
                      </a:lnTo>
                      <a:lnTo>
                        <a:pt x="58" y="15"/>
                      </a:lnTo>
                      <a:lnTo>
                        <a:pt x="67" y="14"/>
                      </a:lnTo>
                      <a:lnTo>
                        <a:pt x="76" y="13"/>
                      </a:lnTo>
                      <a:lnTo>
                        <a:pt x="86" y="10"/>
                      </a:lnTo>
                      <a:lnTo>
                        <a:pt x="95" y="8"/>
                      </a:lnTo>
                      <a:lnTo>
                        <a:pt x="104" y="7"/>
                      </a:lnTo>
                      <a:lnTo>
                        <a:pt x="113" y="7"/>
                      </a:lnTo>
                      <a:lnTo>
                        <a:pt x="123" y="7"/>
                      </a:lnTo>
                      <a:lnTo>
                        <a:pt x="133" y="9"/>
                      </a:lnTo>
                      <a:lnTo>
                        <a:pt x="134" y="9"/>
                      </a:lnTo>
                      <a:lnTo>
                        <a:pt x="135" y="8"/>
                      </a:lnTo>
                      <a:lnTo>
                        <a:pt x="135" y="7"/>
                      </a:lnTo>
                      <a:lnTo>
                        <a:pt x="134" y="6"/>
                      </a:lnTo>
                      <a:lnTo>
                        <a:pt x="126" y="2"/>
                      </a:lnTo>
                      <a:lnTo>
                        <a:pt x="117" y="1"/>
                      </a:lnTo>
                      <a:lnTo>
                        <a:pt x="109" y="0"/>
                      </a:lnTo>
                      <a:lnTo>
                        <a:pt x="101" y="1"/>
                      </a:lnTo>
                      <a:lnTo>
                        <a:pt x="91" y="2"/>
                      </a:lnTo>
                      <a:lnTo>
                        <a:pt x="83" y="5"/>
                      </a:lnTo>
                      <a:lnTo>
                        <a:pt x="74" y="7"/>
                      </a:lnTo>
                      <a:lnTo>
                        <a:pt x="66" y="9"/>
                      </a:lnTo>
                      <a:lnTo>
                        <a:pt x="59" y="10"/>
                      </a:lnTo>
                      <a:lnTo>
                        <a:pt x="52" y="13"/>
                      </a:lnTo>
                      <a:lnTo>
                        <a:pt x="44" y="14"/>
                      </a:lnTo>
                      <a:lnTo>
                        <a:pt x="37" y="16"/>
                      </a:lnTo>
                      <a:lnTo>
                        <a:pt x="33" y="18"/>
                      </a:lnTo>
                      <a:lnTo>
                        <a:pt x="27" y="21"/>
                      </a:lnTo>
                      <a:lnTo>
                        <a:pt x="23" y="24"/>
                      </a:lnTo>
                      <a:lnTo>
                        <a:pt x="19" y="27"/>
                      </a:lnTo>
                      <a:lnTo>
                        <a:pt x="14" y="30"/>
                      </a:lnTo>
                      <a:lnTo>
                        <a:pt x="10" y="33"/>
                      </a:lnTo>
                      <a:lnTo>
                        <a:pt x="5" y="37"/>
                      </a:lnTo>
                      <a:lnTo>
                        <a:pt x="0" y="39"/>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5" name="Freeform 268"/>
                <p:cNvSpPr/>
                <p:nvPr/>
              </p:nvSpPr>
              <p:spPr bwMode="auto">
                <a:xfrm flipV="1">
                  <a:off x="2806" y="1692"/>
                  <a:ext cx="57" cy="9"/>
                </a:xfrm>
                <a:custGeom>
                  <a:avLst/>
                  <a:gdLst>
                    <a:gd name="T0" fmla="*/ 0 w 116"/>
                    <a:gd name="T1" fmla="*/ 0 h 30"/>
                    <a:gd name="T2" fmla="*/ 0 w 116"/>
                    <a:gd name="T3" fmla="*/ 0 h 30"/>
                    <a:gd name="T4" fmla="*/ 0 w 116"/>
                    <a:gd name="T5" fmla="*/ 0 h 30"/>
                    <a:gd name="T6" fmla="*/ 0 w 116"/>
                    <a:gd name="T7" fmla="*/ 0 h 30"/>
                    <a:gd name="T8" fmla="*/ 0 w 116"/>
                    <a:gd name="T9" fmla="*/ 0 h 30"/>
                    <a:gd name="T10" fmla="*/ 0 w 116"/>
                    <a:gd name="T11" fmla="*/ 0 h 30"/>
                    <a:gd name="T12" fmla="*/ 0 w 116"/>
                    <a:gd name="T13" fmla="*/ 0 h 30"/>
                    <a:gd name="T14" fmla="*/ 0 w 116"/>
                    <a:gd name="T15" fmla="*/ 0 h 30"/>
                    <a:gd name="T16" fmla="*/ 0 w 116"/>
                    <a:gd name="T17" fmla="*/ 0 h 30"/>
                    <a:gd name="T18" fmla="*/ 0 w 116"/>
                    <a:gd name="T19" fmla="*/ 0 h 30"/>
                    <a:gd name="T20" fmla="*/ 0 w 116"/>
                    <a:gd name="T21" fmla="*/ 0 h 30"/>
                    <a:gd name="T22" fmla="*/ 0 w 116"/>
                    <a:gd name="T23" fmla="*/ 0 h 30"/>
                    <a:gd name="T24" fmla="*/ 0 w 116"/>
                    <a:gd name="T25" fmla="*/ 0 h 30"/>
                    <a:gd name="T26" fmla="*/ 0 w 116"/>
                    <a:gd name="T27" fmla="*/ 0 h 30"/>
                    <a:gd name="T28" fmla="*/ 0 w 116"/>
                    <a:gd name="T29" fmla="*/ 0 h 30"/>
                    <a:gd name="T30" fmla="*/ 0 w 116"/>
                    <a:gd name="T31" fmla="*/ 0 h 30"/>
                    <a:gd name="T32" fmla="*/ 0 w 116"/>
                    <a:gd name="T33" fmla="*/ 0 h 30"/>
                    <a:gd name="T34" fmla="*/ 0 w 116"/>
                    <a:gd name="T35" fmla="*/ 0 h 30"/>
                    <a:gd name="T36" fmla="*/ 0 w 116"/>
                    <a:gd name="T37" fmla="*/ 0 h 30"/>
                    <a:gd name="T38" fmla="*/ 0 w 116"/>
                    <a:gd name="T39" fmla="*/ 0 h 30"/>
                    <a:gd name="T40" fmla="*/ 0 w 116"/>
                    <a:gd name="T41" fmla="*/ 0 h 30"/>
                    <a:gd name="T42" fmla="*/ 0 w 116"/>
                    <a:gd name="T43" fmla="*/ 0 h 30"/>
                    <a:gd name="T44" fmla="*/ 0 w 116"/>
                    <a:gd name="T45" fmla="*/ 0 h 30"/>
                    <a:gd name="T46" fmla="*/ 0 w 116"/>
                    <a:gd name="T47" fmla="*/ 0 h 30"/>
                    <a:gd name="T48" fmla="*/ 0 w 116"/>
                    <a:gd name="T49" fmla="*/ 0 h 30"/>
                    <a:gd name="T50" fmla="*/ 0 w 116"/>
                    <a:gd name="T51" fmla="*/ 0 h 30"/>
                    <a:gd name="T52" fmla="*/ 0 w 116"/>
                    <a:gd name="T53" fmla="*/ 0 h 30"/>
                    <a:gd name="T54" fmla="*/ 0 w 116"/>
                    <a:gd name="T55" fmla="*/ 0 h 30"/>
                    <a:gd name="T56" fmla="*/ 0 w 116"/>
                    <a:gd name="T57" fmla="*/ 0 h 30"/>
                    <a:gd name="T58" fmla="*/ 0 w 116"/>
                    <a:gd name="T59" fmla="*/ 0 h 30"/>
                    <a:gd name="T60" fmla="*/ 0 w 116"/>
                    <a:gd name="T61" fmla="*/ 0 h 30"/>
                    <a:gd name="T62" fmla="*/ 0 w 116"/>
                    <a:gd name="T63" fmla="*/ 0 h 30"/>
                    <a:gd name="T64" fmla="*/ 0 w 116"/>
                    <a:gd name="T65" fmla="*/ 0 h 30"/>
                    <a:gd name="T66" fmla="*/ 0 w 116"/>
                    <a:gd name="T67" fmla="*/ 0 h 30"/>
                    <a:gd name="T68" fmla="*/ 0 w 116"/>
                    <a:gd name="T69" fmla="*/ 0 h 30"/>
                    <a:gd name="T70" fmla="*/ 0 w 116"/>
                    <a:gd name="T71" fmla="*/ 0 h 30"/>
                    <a:gd name="T72" fmla="*/ 0 w 116"/>
                    <a:gd name="T73" fmla="*/ 0 h 30"/>
                    <a:gd name="T74" fmla="*/ 0 w 116"/>
                    <a:gd name="T75" fmla="*/ 0 h 30"/>
                    <a:gd name="T76" fmla="*/ 0 w 116"/>
                    <a:gd name="T77" fmla="*/ 0 h 30"/>
                    <a:gd name="T78" fmla="*/ 0 w 116"/>
                    <a:gd name="T79" fmla="*/ 0 h 30"/>
                    <a:gd name="T80" fmla="*/ 0 w 116"/>
                    <a:gd name="T81" fmla="*/ 0 h 30"/>
                    <a:gd name="T82" fmla="*/ 0 w 116"/>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30"/>
                    <a:gd name="T128" fmla="*/ 116 w 116"/>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30">
                      <a:moveTo>
                        <a:pt x="0" y="30"/>
                      </a:moveTo>
                      <a:lnTo>
                        <a:pt x="6" y="28"/>
                      </a:lnTo>
                      <a:lnTo>
                        <a:pt x="12" y="27"/>
                      </a:lnTo>
                      <a:lnTo>
                        <a:pt x="17" y="24"/>
                      </a:lnTo>
                      <a:lnTo>
                        <a:pt x="22" y="22"/>
                      </a:lnTo>
                      <a:lnTo>
                        <a:pt x="28" y="20"/>
                      </a:lnTo>
                      <a:lnTo>
                        <a:pt x="34" y="19"/>
                      </a:lnTo>
                      <a:lnTo>
                        <a:pt x="40" y="16"/>
                      </a:lnTo>
                      <a:lnTo>
                        <a:pt x="45" y="15"/>
                      </a:lnTo>
                      <a:lnTo>
                        <a:pt x="53" y="13"/>
                      </a:lnTo>
                      <a:lnTo>
                        <a:pt x="61" y="12"/>
                      </a:lnTo>
                      <a:lnTo>
                        <a:pt x="70" y="12"/>
                      </a:lnTo>
                      <a:lnTo>
                        <a:pt x="78" y="12"/>
                      </a:lnTo>
                      <a:lnTo>
                        <a:pt x="86" y="13"/>
                      </a:lnTo>
                      <a:lnTo>
                        <a:pt x="94" y="14"/>
                      </a:lnTo>
                      <a:lnTo>
                        <a:pt x="103" y="15"/>
                      </a:lnTo>
                      <a:lnTo>
                        <a:pt x="111" y="17"/>
                      </a:lnTo>
                      <a:lnTo>
                        <a:pt x="113" y="17"/>
                      </a:lnTo>
                      <a:lnTo>
                        <a:pt x="114" y="15"/>
                      </a:lnTo>
                      <a:lnTo>
                        <a:pt x="116" y="12"/>
                      </a:lnTo>
                      <a:lnTo>
                        <a:pt x="114" y="11"/>
                      </a:lnTo>
                      <a:lnTo>
                        <a:pt x="108" y="7"/>
                      </a:lnTo>
                      <a:lnTo>
                        <a:pt x="101" y="5"/>
                      </a:lnTo>
                      <a:lnTo>
                        <a:pt x="95" y="2"/>
                      </a:lnTo>
                      <a:lnTo>
                        <a:pt x="88" y="1"/>
                      </a:lnTo>
                      <a:lnTo>
                        <a:pt x="81" y="0"/>
                      </a:lnTo>
                      <a:lnTo>
                        <a:pt x="74" y="0"/>
                      </a:lnTo>
                      <a:lnTo>
                        <a:pt x="67" y="1"/>
                      </a:lnTo>
                      <a:lnTo>
                        <a:pt x="60" y="2"/>
                      </a:lnTo>
                      <a:lnTo>
                        <a:pt x="53" y="5"/>
                      </a:lnTo>
                      <a:lnTo>
                        <a:pt x="45" y="7"/>
                      </a:lnTo>
                      <a:lnTo>
                        <a:pt x="37" y="9"/>
                      </a:lnTo>
                      <a:lnTo>
                        <a:pt x="30" y="12"/>
                      </a:lnTo>
                      <a:lnTo>
                        <a:pt x="22" y="16"/>
                      </a:lnTo>
                      <a:lnTo>
                        <a:pt x="15" y="21"/>
                      </a:lnTo>
                      <a:lnTo>
                        <a:pt x="8" y="26"/>
                      </a:lnTo>
                      <a:lnTo>
                        <a:pt x="0" y="2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6" name="Freeform 269"/>
                <p:cNvSpPr/>
                <p:nvPr/>
              </p:nvSpPr>
              <p:spPr bwMode="auto">
                <a:xfrm flipV="1">
                  <a:off x="2663" y="1787"/>
                  <a:ext cx="37" cy="173"/>
                </a:xfrm>
                <a:custGeom>
                  <a:avLst/>
                  <a:gdLst>
                    <a:gd name="T0" fmla="*/ 1 w 72"/>
                    <a:gd name="T1" fmla="*/ 0 h 586"/>
                    <a:gd name="T2" fmla="*/ 1 w 72"/>
                    <a:gd name="T3" fmla="*/ 0 h 586"/>
                    <a:gd name="T4" fmla="*/ 1 w 72"/>
                    <a:gd name="T5" fmla="*/ 0 h 586"/>
                    <a:gd name="T6" fmla="*/ 1 w 72"/>
                    <a:gd name="T7" fmla="*/ 0 h 586"/>
                    <a:gd name="T8" fmla="*/ 0 w 72"/>
                    <a:gd name="T9" fmla="*/ 0 h 586"/>
                    <a:gd name="T10" fmla="*/ 1 w 72"/>
                    <a:gd name="T11" fmla="*/ 0 h 586"/>
                    <a:gd name="T12" fmla="*/ 1 w 72"/>
                    <a:gd name="T13" fmla="*/ 0 h 586"/>
                    <a:gd name="T14" fmla="*/ 1 w 72"/>
                    <a:gd name="T15" fmla="*/ 0 h 586"/>
                    <a:gd name="T16" fmla="*/ 1 w 72"/>
                    <a:gd name="T17" fmla="*/ 0 h 586"/>
                    <a:gd name="T18" fmla="*/ 1 w 72"/>
                    <a:gd name="T19" fmla="*/ 0 h 586"/>
                    <a:gd name="T20" fmla="*/ 1 w 72"/>
                    <a:gd name="T21" fmla="*/ 0 h 586"/>
                    <a:gd name="T22" fmla="*/ 1 w 72"/>
                    <a:gd name="T23" fmla="*/ 0 h 586"/>
                    <a:gd name="T24" fmla="*/ 1 w 72"/>
                    <a:gd name="T25" fmla="*/ 0 h 586"/>
                    <a:gd name="T26" fmla="*/ 1 w 72"/>
                    <a:gd name="T27" fmla="*/ 0 h 586"/>
                    <a:gd name="T28" fmla="*/ 1 w 72"/>
                    <a:gd name="T29" fmla="*/ 0 h 586"/>
                    <a:gd name="T30" fmla="*/ 1 w 72"/>
                    <a:gd name="T31" fmla="*/ 0 h 586"/>
                    <a:gd name="T32" fmla="*/ 1 w 72"/>
                    <a:gd name="T33" fmla="*/ 0 h 586"/>
                    <a:gd name="T34" fmla="*/ 1 w 72"/>
                    <a:gd name="T35" fmla="*/ 0 h 586"/>
                    <a:gd name="T36" fmla="*/ 1 w 72"/>
                    <a:gd name="T37" fmla="*/ 0 h 586"/>
                    <a:gd name="T38" fmla="*/ 1 w 72"/>
                    <a:gd name="T39" fmla="*/ 0 h 586"/>
                    <a:gd name="T40" fmla="*/ 1 w 72"/>
                    <a:gd name="T41" fmla="*/ 0 h 586"/>
                    <a:gd name="T42" fmla="*/ 1 w 72"/>
                    <a:gd name="T43" fmla="*/ 0 h 586"/>
                    <a:gd name="T44" fmla="*/ 1 w 72"/>
                    <a:gd name="T45" fmla="*/ 0 h 586"/>
                    <a:gd name="T46" fmla="*/ 1 w 72"/>
                    <a:gd name="T47" fmla="*/ 0 h 586"/>
                    <a:gd name="T48" fmla="*/ 1 w 72"/>
                    <a:gd name="T49" fmla="*/ 0 h 586"/>
                    <a:gd name="T50" fmla="*/ 1 w 72"/>
                    <a:gd name="T51" fmla="*/ 0 h 586"/>
                    <a:gd name="T52" fmla="*/ 1 w 72"/>
                    <a:gd name="T53" fmla="*/ 0 h 586"/>
                    <a:gd name="T54" fmla="*/ 1 w 72"/>
                    <a:gd name="T55" fmla="*/ 0 h 586"/>
                    <a:gd name="T56" fmla="*/ 1 w 72"/>
                    <a:gd name="T57" fmla="*/ 0 h 586"/>
                    <a:gd name="T58" fmla="*/ 1 w 72"/>
                    <a:gd name="T59" fmla="*/ 0 h 586"/>
                    <a:gd name="T60" fmla="*/ 1 w 72"/>
                    <a:gd name="T61" fmla="*/ 0 h 586"/>
                    <a:gd name="T62" fmla="*/ 1 w 72"/>
                    <a:gd name="T63" fmla="*/ 0 h 586"/>
                    <a:gd name="T64" fmla="*/ 1 w 72"/>
                    <a:gd name="T65" fmla="*/ 0 h 586"/>
                    <a:gd name="T66" fmla="*/ 1 w 72"/>
                    <a:gd name="T67" fmla="*/ 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586"/>
                    <a:gd name="T104" fmla="*/ 72 w 72"/>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586">
                      <a:moveTo>
                        <a:pt x="72" y="0"/>
                      </a:moveTo>
                      <a:lnTo>
                        <a:pt x="38" y="67"/>
                      </a:lnTo>
                      <a:lnTo>
                        <a:pt x="15" y="136"/>
                      </a:lnTo>
                      <a:lnTo>
                        <a:pt x="3" y="209"/>
                      </a:lnTo>
                      <a:lnTo>
                        <a:pt x="0" y="284"/>
                      </a:lnTo>
                      <a:lnTo>
                        <a:pt x="6" y="359"/>
                      </a:lnTo>
                      <a:lnTo>
                        <a:pt x="17" y="435"/>
                      </a:lnTo>
                      <a:lnTo>
                        <a:pt x="33" y="510"/>
                      </a:lnTo>
                      <a:lnTo>
                        <a:pt x="54" y="584"/>
                      </a:lnTo>
                      <a:lnTo>
                        <a:pt x="55" y="586"/>
                      </a:lnTo>
                      <a:lnTo>
                        <a:pt x="56" y="584"/>
                      </a:lnTo>
                      <a:lnTo>
                        <a:pt x="59" y="583"/>
                      </a:lnTo>
                      <a:lnTo>
                        <a:pt x="59" y="582"/>
                      </a:lnTo>
                      <a:lnTo>
                        <a:pt x="52" y="551"/>
                      </a:lnTo>
                      <a:lnTo>
                        <a:pt x="45" y="520"/>
                      </a:lnTo>
                      <a:lnTo>
                        <a:pt x="37" y="490"/>
                      </a:lnTo>
                      <a:lnTo>
                        <a:pt x="29" y="459"/>
                      </a:lnTo>
                      <a:lnTo>
                        <a:pt x="22" y="424"/>
                      </a:lnTo>
                      <a:lnTo>
                        <a:pt x="18" y="389"/>
                      </a:lnTo>
                      <a:lnTo>
                        <a:pt x="15" y="353"/>
                      </a:lnTo>
                      <a:lnTo>
                        <a:pt x="13" y="318"/>
                      </a:lnTo>
                      <a:lnTo>
                        <a:pt x="9" y="277"/>
                      </a:lnTo>
                      <a:lnTo>
                        <a:pt x="9" y="235"/>
                      </a:lnTo>
                      <a:lnTo>
                        <a:pt x="13" y="195"/>
                      </a:lnTo>
                      <a:lnTo>
                        <a:pt x="18" y="155"/>
                      </a:lnTo>
                      <a:lnTo>
                        <a:pt x="28" y="115"/>
                      </a:lnTo>
                      <a:lnTo>
                        <a:pt x="40" y="76"/>
                      </a:lnTo>
                      <a:lnTo>
                        <a:pt x="55" y="38"/>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7" name="Freeform 270"/>
                <p:cNvSpPr/>
                <p:nvPr/>
              </p:nvSpPr>
              <p:spPr bwMode="auto">
                <a:xfrm flipV="1">
                  <a:off x="2480" y="1714"/>
                  <a:ext cx="221" cy="75"/>
                </a:xfrm>
                <a:custGeom>
                  <a:avLst/>
                  <a:gdLst>
                    <a:gd name="T0" fmla="*/ 1 w 442"/>
                    <a:gd name="T1" fmla="*/ 0 h 253"/>
                    <a:gd name="T2" fmla="*/ 1 w 442"/>
                    <a:gd name="T3" fmla="*/ 0 h 253"/>
                    <a:gd name="T4" fmla="*/ 1 w 442"/>
                    <a:gd name="T5" fmla="*/ 0 h 253"/>
                    <a:gd name="T6" fmla="*/ 1 w 442"/>
                    <a:gd name="T7" fmla="*/ 0 h 253"/>
                    <a:gd name="T8" fmla="*/ 1 w 442"/>
                    <a:gd name="T9" fmla="*/ 0 h 253"/>
                    <a:gd name="T10" fmla="*/ 1 w 442"/>
                    <a:gd name="T11" fmla="*/ 0 h 253"/>
                    <a:gd name="T12" fmla="*/ 1 w 442"/>
                    <a:gd name="T13" fmla="*/ 0 h 253"/>
                    <a:gd name="T14" fmla="*/ 2 w 442"/>
                    <a:gd name="T15" fmla="*/ 0 h 253"/>
                    <a:gd name="T16" fmla="*/ 2 w 442"/>
                    <a:gd name="T17" fmla="*/ 0 h 253"/>
                    <a:gd name="T18" fmla="*/ 2 w 442"/>
                    <a:gd name="T19" fmla="*/ 0 h 253"/>
                    <a:gd name="T20" fmla="*/ 2 w 442"/>
                    <a:gd name="T21" fmla="*/ 0 h 253"/>
                    <a:gd name="T22" fmla="*/ 2 w 442"/>
                    <a:gd name="T23" fmla="*/ 0 h 253"/>
                    <a:gd name="T24" fmla="*/ 2 w 442"/>
                    <a:gd name="T25" fmla="*/ 0 h 253"/>
                    <a:gd name="T26" fmla="*/ 2 w 442"/>
                    <a:gd name="T27" fmla="*/ 0 h 253"/>
                    <a:gd name="T28" fmla="*/ 2 w 442"/>
                    <a:gd name="T29" fmla="*/ 0 h 253"/>
                    <a:gd name="T30" fmla="*/ 2 w 442"/>
                    <a:gd name="T31" fmla="*/ 0 h 253"/>
                    <a:gd name="T32" fmla="*/ 2 w 442"/>
                    <a:gd name="T33" fmla="*/ 0 h 253"/>
                    <a:gd name="T34" fmla="*/ 2 w 442"/>
                    <a:gd name="T35" fmla="*/ 0 h 253"/>
                    <a:gd name="T36" fmla="*/ 2 w 442"/>
                    <a:gd name="T37" fmla="*/ 0 h 253"/>
                    <a:gd name="T38" fmla="*/ 2 w 442"/>
                    <a:gd name="T39" fmla="*/ 0 h 253"/>
                    <a:gd name="T40" fmla="*/ 2 w 442"/>
                    <a:gd name="T41" fmla="*/ 0 h 253"/>
                    <a:gd name="T42" fmla="*/ 1 w 442"/>
                    <a:gd name="T43" fmla="*/ 0 h 253"/>
                    <a:gd name="T44" fmla="*/ 1 w 442"/>
                    <a:gd name="T45" fmla="*/ 0 h 253"/>
                    <a:gd name="T46" fmla="*/ 1 w 442"/>
                    <a:gd name="T47" fmla="*/ 0 h 253"/>
                    <a:gd name="T48" fmla="*/ 1 w 442"/>
                    <a:gd name="T49" fmla="*/ 0 h 253"/>
                    <a:gd name="T50" fmla="*/ 1 w 442"/>
                    <a:gd name="T51" fmla="*/ 0 h 253"/>
                    <a:gd name="T52" fmla="*/ 1 w 442"/>
                    <a:gd name="T53" fmla="*/ 0 h 253"/>
                    <a:gd name="T54" fmla="*/ 1 w 442"/>
                    <a:gd name="T55" fmla="*/ 0 h 253"/>
                    <a:gd name="T56" fmla="*/ 1 w 442"/>
                    <a:gd name="T57" fmla="*/ 0 h 253"/>
                    <a:gd name="T58" fmla="*/ 1 w 442"/>
                    <a:gd name="T59" fmla="*/ 0 h 253"/>
                    <a:gd name="T60" fmla="*/ 0 w 442"/>
                    <a:gd name="T61" fmla="*/ 0 h 253"/>
                    <a:gd name="T62" fmla="*/ 0 w 442"/>
                    <a:gd name="T63" fmla="*/ 0 h 253"/>
                    <a:gd name="T64" fmla="*/ 0 w 442"/>
                    <a:gd name="T65" fmla="*/ 0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2"/>
                    <a:gd name="T100" fmla="*/ 0 h 253"/>
                    <a:gd name="T101" fmla="*/ 442 w 442"/>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2" h="253">
                      <a:moveTo>
                        <a:pt x="0" y="0"/>
                      </a:moveTo>
                      <a:lnTo>
                        <a:pt x="15" y="20"/>
                      </a:lnTo>
                      <a:lnTo>
                        <a:pt x="29" y="41"/>
                      </a:lnTo>
                      <a:lnTo>
                        <a:pt x="46" y="62"/>
                      </a:lnTo>
                      <a:lnTo>
                        <a:pt x="62" y="81"/>
                      </a:lnTo>
                      <a:lnTo>
                        <a:pt x="79" y="101"/>
                      </a:lnTo>
                      <a:lnTo>
                        <a:pt x="97" y="121"/>
                      </a:lnTo>
                      <a:lnTo>
                        <a:pt x="116" y="139"/>
                      </a:lnTo>
                      <a:lnTo>
                        <a:pt x="134" y="156"/>
                      </a:lnTo>
                      <a:lnTo>
                        <a:pt x="154" y="174"/>
                      </a:lnTo>
                      <a:lnTo>
                        <a:pt x="175" y="189"/>
                      </a:lnTo>
                      <a:lnTo>
                        <a:pt x="196" y="204"/>
                      </a:lnTo>
                      <a:lnTo>
                        <a:pt x="218" y="216"/>
                      </a:lnTo>
                      <a:lnTo>
                        <a:pt x="241" y="228"/>
                      </a:lnTo>
                      <a:lnTo>
                        <a:pt x="264" y="238"/>
                      </a:lnTo>
                      <a:lnTo>
                        <a:pt x="290" y="246"/>
                      </a:lnTo>
                      <a:lnTo>
                        <a:pt x="315" y="252"/>
                      </a:lnTo>
                      <a:lnTo>
                        <a:pt x="346" y="253"/>
                      </a:lnTo>
                      <a:lnTo>
                        <a:pt x="374" y="246"/>
                      </a:lnTo>
                      <a:lnTo>
                        <a:pt x="398" y="232"/>
                      </a:lnTo>
                      <a:lnTo>
                        <a:pt x="418" y="212"/>
                      </a:lnTo>
                      <a:lnTo>
                        <a:pt x="431" y="187"/>
                      </a:lnTo>
                      <a:lnTo>
                        <a:pt x="439" y="160"/>
                      </a:lnTo>
                      <a:lnTo>
                        <a:pt x="442" y="131"/>
                      </a:lnTo>
                      <a:lnTo>
                        <a:pt x="437" y="102"/>
                      </a:lnTo>
                      <a:lnTo>
                        <a:pt x="434" y="99"/>
                      </a:lnTo>
                      <a:lnTo>
                        <a:pt x="428" y="100"/>
                      </a:lnTo>
                      <a:lnTo>
                        <a:pt x="423" y="104"/>
                      </a:lnTo>
                      <a:lnTo>
                        <a:pt x="421" y="109"/>
                      </a:lnTo>
                      <a:lnTo>
                        <a:pt x="421" y="125"/>
                      </a:lnTo>
                      <a:lnTo>
                        <a:pt x="420" y="142"/>
                      </a:lnTo>
                      <a:lnTo>
                        <a:pt x="418" y="159"/>
                      </a:lnTo>
                      <a:lnTo>
                        <a:pt x="413" y="175"/>
                      </a:lnTo>
                      <a:lnTo>
                        <a:pt x="406" y="191"/>
                      </a:lnTo>
                      <a:lnTo>
                        <a:pt x="397" y="204"/>
                      </a:lnTo>
                      <a:lnTo>
                        <a:pt x="384" y="215"/>
                      </a:lnTo>
                      <a:lnTo>
                        <a:pt x="369" y="224"/>
                      </a:lnTo>
                      <a:lnTo>
                        <a:pt x="351" y="229"/>
                      </a:lnTo>
                      <a:lnTo>
                        <a:pt x="331" y="230"/>
                      </a:lnTo>
                      <a:lnTo>
                        <a:pt x="312" y="228"/>
                      </a:lnTo>
                      <a:lnTo>
                        <a:pt x="292" y="222"/>
                      </a:lnTo>
                      <a:lnTo>
                        <a:pt x="271" y="215"/>
                      </a:lnTo>
                      <a:lnTo>
                        <a:pt x="253" y="207"/>
                      </a:lnTo>
                      <a:lnTo>
                        <a:pt x="234" y="199"/>
                      </a:lnTo>
                      <a:lnTo>
                        <a:pt x="217" y="191"/>
                      </a:lnTo>
                      <a:lnTo>
                        <a:pt x="200" y="183"/>
                      </a:lnTo>
                      <a:lnTo>
                        <a:pt x="184" y="175"/>
                      </a:lnTo>
                      <a:lnTo>
                        <a:pt x="168" y="165"/>
                      </a:lnTo>
                      <a:lnTo>
                        <a:pt x="153" y="155"/>
                      </a:lnTo>
                      <a:lnTo>
                        <a:pt x="138" y="145"/>
                      </a:lnTo>
                      <a:lnTo>
                        <a:pt x="124" y="133"/>
                      </a:lnTo>
                      <a:lnTo>
                        <a:pt x="110" y="122"/>
                      </a:lnTo>
                      <a:lnTo>
                        <a:pt x="96" y="109"/>
                      </a:lnTo>
                      <a:lnTo>
                        <a:pt x="84" y="96"/>
                      </a:lnTo>
                      <a:lnTo>
                        <a:pt x="71" y="84"/>
                      </a:lnTo>
                      <a:lnTo>
                        <a:pt x="58" y="71"/>
                      </a:lnTo>
                      <a:lnTo>
                        <a:pt x="47" y="57"/>
                      </a:lnTo>
                      <a:lnTo>
                        <a:pt x="34" y="43"/>
                      </a:lnTo>
                      <a:lnTo>
                        <a:pt x="23" y="28"/>
                      </a:lnTo>
                      <a:lnTo>
                        <a:pt x="11"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8" name="Freeform 271"/>
                <p:cNvSpPr/>
                <p:nvPr/>
              </p:nvSpPr>
              <p:spPr bwMode="auto">
                <a:xfrm flipV="1">
                  <a:off x="2522" y="1673"/>
                  <a:ext cx="161" cy="60"/>
                </a:xfrm>
                <a:custGeom>
                  <a:avLst/>
                  <a:gdLst>
                    <a:gd name="T0" fmla="*/ 0 w 321"/>
                    <a:gd name="T1" fmla="*/ 0 h 204"/>
                    <a:gd name="T2" fmla="*/ 1 w 321"/>
                    <a:gd name="T3" fmla="*/ 0 h 204"/>
                    <a:gd name="T4" fmla="*/ 1 w 321"/>
                    <a:gd name="T5" fmla="*/ 0 h 204"/>
                    <a:gd name="T6" fmla="*/ 1 w 321"/>
                    <a:gd name="T7" fmla="*/ 0 h 204"/>
                    <a:gd name="T8" fmla="*/ 1 w 321"/>
                    <a:gd name="T9" fmla="*/ 0 h 204"/>
                    <a:gd name="T10" fmla="*/ 1 w 321"/>
                    <a:gd name="T11" fmla="*/ 0 h 204"/>
                    <a:gd name="T12" fmla="*/ 1 w 321"/>
                    <a:gd name="T13" fmla="*/ 0 h 204"/>
                    <a:gd name="T14" fmla="*/ 1 w 321"/>
                    <a:gd name="T15" fmla="*/ 0 h 204"/>
                    <a:gd name="T16" fmla="*/ 1 w 321"/>
                    <a:gd name="T17" fmla="*/ 0 h 204"/>
                    <a:gd name="T18" fmla="*/ 1 w 321"/>
                    <a:gd name="T19" fmla="*/ 0 h 204"/>
                    <a:gd name="T20" fmla="*/ 1 w 321"/>
                    <a:gd name="T21" fmla="*/ 0 h 204"/>
                    <a:gd name="T22" fmla="*/ 1 w 321"/>
                    <a:gd name="T23" fmla="*/ 0 h 204"/>
                    <a:gd name="T24" fmla="*/ 1 w 321"/>
                    <a:gd name="T25" fmla="*/ 0 h 204"/>
                    <a:gd name="T26" fmla="*/ 1 w 321"/>
                    <a:gd name="T27" fmla="*/ 0 h 204"/>
                    <a:gd name="T28" fmla="*/ 2 w 321"/>
                    <a:gd name="T29" fmla="*/ 0 h 204"/>
                    <a:gd name="T30" fmla="*/ 2 w 321"/>
                    <a:gd name="T31" fmla="*/ 0 h 204"/>
                    <a:gd name="T32" fmla="*/ 2 w 321"/>
                    <a:gd name="T33" fmla="*/ 0 h 204"/>
                    <a:gd name="T34" fmla="*/ 2 w 321"/>
                    <a:gd name="T35" fmla="*/ 0 h 204"/>
                    <a:gd name="T36" fmla="*/ 2 w 321"/>
                    <a:gd name="T37" fmla="*/ 0 h 204"/>
                    <a:gd name="T38" fmla="*/ 2 w 321"/>
                    <a:gd name="T39" fmla="*/ 0 h 204"/>
                    <a:gd name="T40" fmla="*/ 2 w 321"/>
                    <a:gd name="T41" fmla="*/ 0 h 204"/>
                    <a:gd name="T42" fmla="*/ 2 w 321"/>
                    <a:gd name="T43" fmla="*/ 0 h 204"/>
                    <a:gd name="T44" fmla="*/ 2 w 321"/>
                    <a:gd name="T45" fmla="*/ 0 h 204"/>
                    <a:gd name="T46" fmla="*/ 1 w 321"/>
                    <a:gd name="T47" fmla="*/ 0 h 204"/>
                    <a:gd name="T48" fmla="*/ 1 w 321"/>
                    <a:gd name="T49" fmla="*/ 0 h 204"/>
                    <a:gd name="T50" fmla="*/ 1 w 321"/>
                    <a:gd name="T51" fmla="*/ 0 h 204"/>
                    <a:gd name="T52" fmla="*/ 1 w 321"/>
                    <a:gd name="T53" fmla="*/ 0 h 204"/>
                    <a:gd name="T54" fmla="*/ 1 w 321"/>
                    <a:gd name="T55" fmla="*/ 0 h 204"/>
                    <a:gd name="T56" fmla="*/ 1 w 321"/>
                    <a:gd name="T57" fmla="*/ 0 h 204"/>
                    <a:gd name="T58" fmla="*/ 1 w 321"/>
                    <a:gd name="T59" fmla="*/ 0 h 204"/>
                    <a:gd name="T60" fmla="*/ 1 w 321"/>
                    <a:gd name="T61" fmla="*/ 0 h 204"/>
                    <a:gd name="T62" fmla="*/ 1 w 321"/>
                    <a:gd name="T63" fmla="*/ 0 h 204"/>
                    <a:gd name="T64" fmla="*/ 1 w 321"/>
                    <a:gd name="T65" fmla="*/ 0 h 204"/>
                    <a:gd name="T66" fmla="*/ 1 w 321"/>
                    <a:gd name="T67" fmla="*/ 0 h 204"/>
                    <a:gd name="T68" fmla="*/ 1 w 321"/>
                    <a:gd name="T69" fmla="*/ 0 h 204"/>
                    <a:gd name="T70" fmla="*/ 1 w 321"/>
                    <a:gd name="T71" fmla="*/ 0 h 204"/>
                    <a:gd name="T72" fmla="*/ 0 w 321"/>
                    <a:gd name="T73" fmla="*/ 0 h 204"/>
                    <a:gd name="T74" fmla="*/ 0 w 321"/>
                    <a:gd name="T75" fmla="*/ 0 h 204"/>
                    <a:gd name="T76" fmla="*/ 0 w 321"/>
                    <a:gd name="T77" fmla="*/ 0 h 204"/>
                    <a:gd name="T78" fmla="*/ 0 w 321"/>
                    <a:gd name="T79" fmla="*/ 0 h 204"/>
                    <a:gd name="T80" fmla="*/ 0 w 321"/>
                    <a:gd name="T81" fmla="*/ 0 h 204"/>
                    <a:gd name="T82" fmla="*/ 0 w 321"/>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1"/>
                    <a:gd name="T127" fmla="*/ 0 h 204"/>
                    <a:gd name="T128" fmla="*/ 321 w 321"/>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1" h="204">
                      <a:moveTo>
                        <a:pt x="0" y="0"/>
                      </a:moveTo>
                      <a:lnTo>
                        <a:pt x="24" y="16"/>
                      </a:lnTo>
                      <a:lnTo>
                        <a:pt x="46" y="33"/>
                      </a:lnTo>
                      <a:lnTo>
                        <a:pt x="65" y="53"/>
                      </a:lnTo>
                      <a:lnTo>
                        <a:pt x="85" y="74"/>
                      </a:lnTo>
                      <a:lnTo>
                        <a:pt x="102" y="95"/>
                      </a:lnTo>
                      <a:lnTo>
                        <a:pt x="121" y="119"/>
                      </a:lnTo>
                      <a:lnTo>
                        <a:pt x="138" y="140"/>
                      </a:lnTo>
                      <a:lnTo>
                        <a:pt x="156" y="162"/>
                      </a:lnTo>
                      <a:lnTo>
                        <a:pt x="174" y="178"/>
                      </a:lnTo>
                      <a:lnTo>
                        <a:pt x="191" y="190"/>
                      </a:lnTo>
                      <a:lnTo>
                        <a:pt x="211" y="198"/>
                      </a:lnTo>
                      <a:lnTo>
                        <a:pt x="231" y="202"/>
                      </a:lnTo>
                      <a:lnTo>
                        <a:pt x="252" y="204"/>
                      </a:lnTo>
                      <a:lnTo>
                        <a:pt x="274" y="202"/>
                      </a:lnTo>
                      <a:lnTo>
                        <a:pt x="295" y="197"/>
                      </a:lnTo>
                      <a:lnTo>
                        <a:pt x="316" y="190"/>
                      </a:lnTo>
                      <a:lnTo>
                        <a:pt x="319" y="188"/>
                      </a:lnTo>
                      <a:lnTo>
                        <a:pt x="321" y="184"/>
                      </a:lnTo>
                      <a:lnTo>
                        <a:pt x="321" y="182"/>
                      </a:lnTo>
                      <a:lnTo>
                        <a:pt x="319" y="181"/>
                      </a:lnTo>
                      <a:lnTo>
                        <a:pt x="292" y="183"/>
                      </a:lnTo>
                      <a:lnTo>
                        <a:pt x="267" y="183"/>
                      </a:lnTo>
                      <a:lnTo>
                        <a:pt x="244" y="178"/>
                      </a:lnTo>
                      <a:lnTo>
                        <a:pt x="222" y="172"/>
                      </a:lnTo>
                      <a:lnTo>
                        <a:pt x="202" y="161"/>
                      </a:lnTo>
                      <a:lnTo>
                        <a:pt x="183" y="150"/>
                      </a:lnTo>
                      <a:lnTo>
                        <a:pt x="164" y="136"/>
                      </a:lnTo>
                      <a:lnTo>
                        <a:pt x="146" y="121"/>
                      </a:lnTo>
                      <a:lnTo>
                        <a:pt x="129" y="105"/>
                      </a:lnTo>
                      <a:lnTo>
                        <a:pt x="111" y="89"/>
                      </a:lnTo>
                      <a:lnTo>
                        <a:pt x="93" y="72"/>
                      </a:lnTo>
                      <a:lnTo>
                        <a:pt x="76" y="55"/>
                      </a:lnTo>
                      <a:lnTo>
                        <a:pt x="58" y="40"/>
                      </a:lnTo>
                      <a:lnTo>
                        <a:pt x="40" y="25"/>
                      </a:lnTo>
                      <a:lnTo>
                        <a:pt x="2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9" name="Freeform 272"/>
                <p:cNvSpPr/>
                <p:nvPr/>
              </p:nvSpPr>
              <p:spPr bwMode="auto">
                <a:xfrm flipV="1">
                  <a:off x="2604" y="1676"/>
                  <a:ext cx="74" cy="36"/>
                </a:xfrm>
                <a:custGeom>
                  <a:avLst/>
                  <a:gdLst>
                    <a:gd name="T0" fmla="*/ 0 w 148"/>
                    <a:gd name="T1" fmla="*/ 0 h 123"/>
                    <a:gd name="T2" fmla="*/ 1 w 148"/>
                    <a:gd name="T3" fmla="*/ 0 h 123"/>
                    <a:gd name="T4" fmla="*/ 1 w 148"/>
                    <a:gd name="T5" fmla="*/ 0 h 123"/>
                    <a:gd name="T6" fmla="*/ 1 w 148"/>
                    <a:gd name="T7" fmla="*/ 0 h 123"/>
                    <a:gd name="T8" fmla="*/ 1 w 148"/>
                    <a:gd name="T9" fmla="*/ 0 h 123"/>
                    <a:gd name="T10" fmla="*/ 1 w 148"/>
                    <a:gd name="T11" fmla="*/ 0 h 123"/>
                    <a:gd name="T12" fmla="*/ 1 w 148"/>
                    <a:gd name="T13" fmla="*/ 0 h 123"/>
                    <a:gd name="T14" fmla="*/ 1 w 148"/>
                    <a:gd name="T15" fmla="*/ 0 h 123"/>
                    <a:gd name="T16" fmla="*/ 1 w 148"/>
                    <a:gd name="T17" fmla="*/ 0 h 123"/>
                    <a:gd name="T18" fmla="*/ 1 w 148"/>
                    <a:gd name="T19" fmla="*/ 0 h 123"/>
                    <a:gd name="T20" fmla="*/ 1 w 148"/>
                    <a:gd name="T21" fmla="*/ 0 h 123"/>
                    <a:gd name="T22" fmla="*/ 1 w 148"/>
                    <a:gd name="T23" fmla="*/ 0 h 123"/>
                    <a:gd name="T24" fmla="*/ 1 w 148"/>
                    <a:gd name="T25" fmla="*/ 0 h 123"/>
                    <a:gd name="T26" fmla="*/ 1 w 148"/>
                    <a:gd name="T27" fmla="*/ 0 h 123"/>
                    <a:gd name="T28" fmla="*/ 1 w 148"/>
                    <a:gd name="T29" fmla="*/ 0 h 123"/>
                    <a:gd name="T30" fmla="*/ 1 w 148"/>
                    <a:gd name="T31" fmla="*/ 0 h 123"/>
                    <a:gd name="T32" fmla="*/ 1 w 148"/>
                    <a:gd name="T33" fmla="*/ 0 h 123"/>
                    <a:gd name="T34" fmla="*/ 1 w 148"/>
                    <a:gd name="T35" fmla="*/ 0 h 123"/>
                    <a:gd name="T36" fmla="*/ 1 w 148"/>
                    <a:gd name="T37" fmla="*/ 0 h 123"/>
                    <a:gd name="T38" fmla="*/ 1 w 148"/>
                    <a:gd name="T39" fmla="*/ 0 h 123"/>
                    <a:gd name="T40" fmla="*/ 1 w 148"/>
                    <a:gd name="T41" fmla="*/ 0 h 123"/>
                    <a:gd name="T42" fmla="*/ 1 w 148"/>
                    <a:gd name="T43" fmla="*/ 0 h 123"/>
                    <a:gd name="T44" fmla="*/ 1 w 148"/>
                    <a:gd name="T45" fmla="*/ 0 h 123"/>
                    <a:gd name="T46" fmla="*/ 1 w 148"/>
                    <a:gd name="T47" fmla="*/ 0 h 123"/>
                    <a:gd name="T48" fmla="*/ 1 w 148"/>
                    <a:gd name="T49" fmla="*/ 0 h 123"/>
                    <a:gd name="T50" fmla="*/ 1 w 148"/>
                    <a:gd name="T51" fmla="*/ 0 h 123"/>
                    <a:gd name="T52" fmla="*/ 1 w 148"/>
                    <a:gd name="T53" fmla="*/ 0 h 123"/>
                    <a:gd name="T54" fmla="*/ 1 w 148"/>
                    <a:gd name="T55" fmla="*/ 0 h 123"/>
                    <a:gd name="T56" fmla="*/ 1 w 148"/>
                    <a:gd name="T57" fmla="*/ 0 h 123"/>
                    <a:gd name="T58" fmla="*/ 1 w 148"/>
                    <a:gd name="T59" fmla="*/ 0 h 123"/>
                    <a:gd name="T60" fmla="*/ 1 w 148"/>
                    <a:gd name="T61" fmla="*/ 0 h 123"/>
                    <a:gd name="T62" fmla="*/ 1 w 148"/>
                    <a:gd name="T63" fmla="*/ 0 h 123"/>
                    <a:gd name="T64" fmla="*/ 1 w 148"/>
                    <a:gd name="T65" fmla="*/ 0 h 123"/>
                    <a:gd name="T66" fmla="*/ 1 w 148"/>
                    <a:gd name="T67" fmla="*/ 0 h 123"/>
                    <a:gd name="T68" fmla="*/ 1 w 148"/>
                    <a:gd name="T69" fmla="*/ 0 h 123"/>
                    <a:gd name="T70" fmla="*/ 1 w 148"/>
                    <a:gd name="T71" fmla="*/ 0 h 123"/>
                    <a:gd name="T72" fmla="*/ 1 w 148"/>
                    <a:gd name="T73" fmla="*/ 0 h 123"/>
                    <a:gd name="T74" fmla="*/ 1 w 148"/>
                    <a:gd name="T75" fmla="*/ 0 h 123"/>
                    <a:gd name="T76" fmla="*/ 1 w 148"/>
                    <a:gd name="T77" fmla="*/ 0 h 123"/>
                    <a:gd name="T78" fmla="*/ 1 w 148"/>
                    <a:gd name="T79" fmla="*/ 0 h 123"/>
                    <a:gd name="T80" fmla="*/ 1 w 148"/>
                    <a:gd name="T81" fmla="*/ 0 h 123"/>
                    <a:gd name="T82" fmla="*/ 1 w 148"/>
                    <a:gd name="T83" fmla="*/ 0 h 123"/>
                    <a:gd name="T84" fmla="*/ 1 w 148"/>
                    <a:gd name="T85" fmla="*/ 0 h 123"/>
                    <a:gd name="T86" fmla="*/ 1 w 148"/>
                    <a:gd name="T87" fmla="*/ 0 h 123"/>
                    <a:gd name="T88" fmla="*/ 0 w 148"/>
                    <a:gd name="T89" fmla="*/ 0 h 123"/>
                    <a:gd name="T90" fmla="*/ 0 w 148"/>
                    <a:gd name="T91" fmla="*/ 0 h 123"/>
                    <a:gd name="T92" fmla="*/ 0 w 148"/>
                    <a:gd name="T93" fmla="*/ 0 h 123"/>
                    <a:gd name="T94" fmla="*/ 0 w 148"/>
                    <a:gd name="T95" fmla="*/ 0 h 123"/>
                    <a:gd name="T96" fmla="*/ 0 w 148"/>
                    <a:gd name="T97" fmla="*/ 0 h 123"/>
                    <a:gd name="T98" fmla="*/ 0 w 14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
                    <a:gd name="T151" fmla="*/ 0 h 123"/>
                    <a:gd name="T152" fmla="*/ 148 w 14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 h="123">
                      <a:moveTo>
                        <a:pt x="0" y="9"/>
                      </a:moveTo>
                      <a:lnTo>
                        <a:pt x="18" y="5"/>
                      </a:lnTo>
                      <a:lnTo>
                        <a:pt x="34" y="5"/>
                      </a:lnTo>
                      <a:lnTo>
                        <a:pt x="50" y="8"/>
                      </a:lnTo>
                      <a:lnTo>
                        <a:pt x="64" y="14"/>
                      </a:lnTo>
                      <a:lnTo>
                        <a:pt x="77" y="21"/>
                      </a:lnTo>
                      <a:lnTo>
                        <a:pt x="89" y="30"/>
                      </a:lnTo>
                      <a:lnTo>
                        <a:pt x="99" y="40"/>
                      </a:lnTo>
                      <a:lnTo>
                        <a:pt x="109" y="50"/>
                      </a:lnTo>
                      <a:lnTo>
                        <a:pt x="118" y="61"/>
                      </a:lnTo>
                      <a:lnTo>
                        <a:pt x="125" y="74"/>
                      </a:lnTo>
                      <a:lnTo>
                        <a:pt x="129" y="88"/>
                      </a:lnTo>
                      <a:lnTo>
                        <a:pt x="132" y="103"/>
                      </a:lnTo>
                      <a:lnTo>
                        <a:pt x="132" y="110"/>
                      </a:lnTo>
                      <a:lnTo>
                        <a:pt x="134" y="114"/>
                      </a:lnTo>
                      <a:lnTo>
                        <a:pt x="136" y="120"/>
                      </a:lnTo>
                      <a:lnTo>
                        <a:pt x="142" y="123"/>
                      </a:lnTo>
                      <a:lnTo>
                        <a:pt x="144" y="123"/>
                      </a:lnTo>
                      <a:lnTo>
                        <a:pt x="147" y="122"/>
                      </a:lnTo>
                      <a:lnTo>
                        <a:pt x="148" y="120"/>
                      </a:lnTo>
                      <a:lnTo>
                        <a:pt x="147" y="119"/>
                      </a:lnTo>
                      <a:lnTo>
                        <a:pt x="143" y="113"/>
                      </a:lnTo>
                      <a:lnTo>
                        <a:pt x="142" y="106"/>
                      </a:lnTo>
                      <a:lnTo>
                        <a:pt x="142" y="99"/>
                      </a:lnTo>
                      <a:lnTo>
                        <a:pt x="141" y="92"/>
                      </a:lnTo>
                      <a:lnTo>
                        <a:pt x="140" y="85"/>
                      </a:lnTo>
                      <a:lnTo>
                        <a:pt x="137" y="78"/>
                      </a:lnTo>
                      <a:lnTo>
                        <a:pt x="134" y="72"/>
                      </a:lnTo>
                      <a:lnTo>
                        <a:pt x="130" y="66"/>
                      </a:lnTo>
                      <a:lnTo>
                        <a:pt x="127" y="60"/>
                      </a:lnTo>
                      <a:lnTo>
                        <a:pt x="122" y="53"/>
                      </a:lnTo>
                      <a:lnTo>
                        <a:pt x="118" y="46"/>
                      </a:lnTo>
                      <a:lnTo>
                        <a:pt x="113" y="40"/>
                      </a:lnTo>
                      <a:lnTo>
                        <a:pt x="107" y="34"/>
                      </a:lnTo>
                      <a:lnTo>
                        <a:pt x="102" y="28"/>
                      </a:lnTo>
                      <a:lnTo>
                        <a:pt x="95" y="23"/>
                      </a:lnTo>
                      <a:lnTo>
                        <a:pt x="89" y="19"/>
                      </a:lnTo>
                      <a:lnTo>
                        <a:pt x="80" y="14"/>
                      </a:lnTo>
                      <a:lnTo>
                        <a:pt x="69" y="8"/>
                      </a:lnTo>
                      <a:lnTo>
                        <a:pt x="58" y="5"/>
                      </a:lnTo>
                      <a:lnTo>
                        <a:pt x="45" y="1"/>
                      </a:lnTo>
                      <a:lnTo>
                        <a:pt x="34" y="0"/>
                      </a:lnTo>
                      <a:lnTo>
                        <a:pt x="22" y="0"/>
                      </a:lnTo>
                      <a:lnTo>
                        <a:pt x="11" y="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0" name="Freeform 273"/>
                <p:cNvSpPr/>
                <p:nvPr/>
              </p:nvSpPr>
              <p:spPr bwMode="auto">
                <a:xfrm flipV="1">
                  <a:off x="2636" y="1673"/>
                  <a:ext cx="65" cy="45"/>
                </a:xfrm>
                <a:custGeom>
                  <a:avLst/>
                  <a:gdLst>
                    <a:gd name="T0" fmla="*/ 0 w 131"/>
                    <a:gd name="T1" fmla="*/ 0 h 153"/>
                    <a:gd name="T2" fmla="*/ 0 w 131"/>
                    <a:gd name="T3" fmla="*/ 0 h 153"/>
                    <a:gd name="T4" fmla="*/ 0 w 131"/>
                    <a:gd name="T5" fmla="*/ 0 h 153"/>
                    <a:gd name="T6" fmla="*/ 0 w 131"/>
                    <a:gd name="T7" fmla="*/ 0 h 153"/>
                    <a:gd name="T8" fmla="*/ 0 w 131"/>
                    <a:gd name="T9" fmla="*/ 0 h 153"/>
                    <a:gd name="T10" fmla="*/ 0 w 131"/>
                    <a:gd name="T11" fmla="*/ 0 h 153"/>
                    <a:gd name="T12" fmla="*/ 0 w 131"/>
                    <a:gd name="T13" fmla="*/ 0 h 153"/>
                    <a:gd name="T14" fmla="*/ 0 w 131"/>
                    <a:gd name="T15" fmla="*/ 0 h 153"/>
                    <a:gd name="T16" fmla="*/ 0 w 131"/>
                    <a:gd name="T17" fmla="*/ 0 h 153"/>
                    <a:gd name="T18" fmla="*/ 0 w 131"/>
                    <a:gd name="T19" fmla="*/ 0 h 153"/>
                    <a:gd name="T20" fmla="*/ 0 w 131"/>
                    <a:gd name="T21" fmla="*/ 0 h 153"/>
                    <a:gd name="T22" fmla="*/ 0 w 131"/>
                    <a:gd name="T23" fmla="*/ 0 h 153"/>
                    <a:gd name="T24" fmla="*/ 0 w 131"/>
                    <a:gd name="T25" fmla="*/ 0 h 153"/>
                    <a:gd name="T26" fmla="*/ 0 w 131"/>
                    <a:gd name="T27" fmla="*/ 0 h 153"/>
                    <a:gd name="T28" fmla="*/ 0 w 131"/>
                    <a:gd name="T29" fmla="*/ 0 h 153"/>
                    <a:gd name="T30" fmla="*/ 0 w 131"/>
                    <a:gd name="T31" fmla="*/ 0 h 153"/>
                    <a:gd name="T32" fmla="*/ 0 w 131"/>
                    <a:gd name="T33" fmla="*/ 0 h 153"/>
                    <a:gd name="T34" fmla="*/ 0 w 131"/>
                    <a:gd name="T35" fmla="*/ 0 h 153"/>
                    <a:gd name="T36" fmla="*/ 0 w 131"/>
                    <a:gd name="T37" fmla="*/ 0 h 153"/>
                    <a:gd name="T38" fmla="*/ 0 w 131"/>
                    <a:gd name="T39" fmla="*/ 0 h 153"/>
                    <a:gd name="T40" fmla="*/ 0 w 131"/>
                    <a:gd name="T41" fmla="*/ 0 h 153"/>
                    <a:gd name="T42" fmla="*/ 0 w 131"/>
                    <a:gd name="T43" fmla="*/ 0 h 153"/>
                    <a:gd name="T44" fmla="*/ 0 w 131"/>
                    <a:gd name="T45" fmla="*/ 0 h 153"/>
                    <a:gd name="T46" fmla="*/ 0 w 131"/>
                    <a:gd name="T47" fmla="*/ 0 h 153"/>
                    <a:gd name="T48" fmla="*/ 0 w 131"/>
                    <a:gd name="T49" fmla="*/ 0 h 153"/>
                    <a:gd name="T50" fmla="*/ 0 w 131"/>
                    <a:gd name="T51" fmla="*/ 0 h 153"/>
                    <a:gd name="T52" fmla="*/ 0 w 131"/>
                    <a:gd name="T53" fmla="*/ 0 h 153"/>
                    <a:gd name="T54" fmla="*/ 0 w 131"/>
                    <a:gd name="T55" fmla="*/ 0 h 153"/>
                    <a:gd name="T56" fmla="*/ 0 w 131"/>
                    <a:gd name="T57" fmla="*/ 0 h 153"/>
                    <a:gd name="T58" fmla="*/ 0 w 131"/>
                    <a:gd name="T59" fmla="*/ 0 h 153"/>
                    <a:gd name="T60" fmla="*/ 0 w 131"/>
                    <a:gd name="T61" fmla="*/ 0 h 153"/>
                    <a:gd name="T62" fmla="*/ 0 w 131"/>
                    <a:gd name="T63" fmla="*/ 0 h 153"/>
                    <a:gd name="T64" fmla="*/ 0 w 131"/>
                    <a:gd name="T65" fmla="*/ 0 h 153"/>
                    <a:gd name="T66" fmla="*/ 0 w 131"/>
                    <a:gd name="T67" fmla="*/ 0 h 153"/>
                    <a:gd name="T68" fmla="*/ 0 w 131"/>
                    <a:gd name="T69" fmla="*/ 0 h 153"/>
                    <a:gd name="T70" fmla="*/ 0 w 131"/>
                    <a:gd name="T71" fmla="*/ 0 h 153"/>
                    <a:gd name="T72" fmla="*/ 0 w 131"/>
                    <a:gd name="T73" fmla="*/ 0 h 153"/>
                    <a:gd name="T74" fmla="*/ 0 w 131"/>
                    <a:gd name="T75" fmla="*/ 0 h 153"/>
                    <a:gd name="T76" fmla="*/ 0 w 131"/>
                    <a:gd name="T77" fmla="*/ 0 h 153"/>
                    <a:gd name="T78" fmla="*/ 0 w 131"/>
                    <a:gd name="T79" fmla="*/ 0 h 153"/>
                    <a:gd name="T80" fmla="*/ 0 w 131"/>
                    <a:gd name="T81" fmla="*/ 0 h 153"/>
                    <a:gd name="T82" fmla="*/ 0 w 131"/>
                    <a:gd name="T83" fmla="*/ 0 h 153"/>
                    <a:gd name="T84" fmla="*/ 0 w 131"/>
                    <a:gd name="T85" fmla="*/ 0 h 153"/>
                    <a:gd name="T86" fmla="*/ 0 w 131"/>
                    <a:gd name="T87" fmla="*/ 0 h 153"/>
                    <a:gd name="T88" fmla="*/ 0 w 131"/>
                    <a:gd name="T89" fmla="*/ 0 h 153"/>
                    <a:gd name="T90" fmla="*/ 0 w 131"/>
                    <a:gd name="T91" fmla="*/ 0 h 153"/>
                    <a:gd name="T92" fmla="*/ 0 w 131"/>
                    <a:gd name="T93" fmla="*/ 0 h 153"/>
                    <a:gd name="T94" fmla="*/ 0 w 131"/>
                    <a:gd name="T95" fmla="*/ 0 h 153"/>
                    <a:gd name="T96" fmla="*/ 0 w 131"/>
                    <a:gd name="T97" fmla="*/ 0 h 153"/>
                    <a:gd name="T98" fmla="*/ 0 w 131"/>
                    <a:gd name="T99" fmla="*/ 0 h 153"/>
                    <a:gd name="T100" fmla="*/ 0 w 131"/>
                    <a:gd name="T101" fmla="*/ 0 h 153"/>
                    <a:gd name="T102" fmla="*/ 0 w 131"/>
                    <a:gd name="T103" fmla="*/ 0 h 153"/>
                    <a:gd name="T104" fmla="*/ 0 w 131"/>
                    <a:gd name="T105" fmla="*/ 0 h 153"/>
                    <a:gd name="T106" fmla="*/ 0 w 131"/>
                    <a:gd name="T107" fmla="*/ 0 h 153"/>
                    <a:gd name="T108" fmla="*/ 0 w 131"/>
                    <a:gd name="T109" fmla="*/ 0 h 153"/>
                    <a:gd name="T110" fmla="*/ 0 w 131"/>
                    <a:gd name="T111" fmla="*/ 0 h 153"/>
                    <a:gd name="T112" fmla="*/ 0 w 131"/>
                    <a:gd name="T113" fmla="*/ 0 h 153"/>
                    <a:gd name="T114" fmla="*/ 0 w 131"/>
                    <a:gd name="T115" fmla="*/ 0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53"/>
                    <a:gd name="T176" fmla="*/ 131 w 131"/>
                    <a:gd name="T177" fmla="*/ 153 h 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53">
                      <a:moveTo>
                        <a:pt x="1" y="34"/>
                      </a:moveTo>
                      <a:lnTo>
                        <a:pt x="7" y="29"/>
                      </a:lnTo>
                      <a:lnTo>
                        <a:pt x="13" y="25"/>
                      </a:lnTo>
                      <a:lnTo>
                        <a:pt x="19" y="20"/>
                      </a:lnTo>
                      <a:lnTo>
                        <a:pt x="26" y="16"/>
                      </a:lnTo>
                      <a:lnTo>
                        <a:pt x="33" y="13"/>
                      </a:lnTo>
                      <a:lnTo>
                        <a:pt x="40" y="10"/>
                      </a:lnTo>
                      <a:lnTo>
                        <a:pt x="47" y="8"/>
                      </a:lnTo>
                      <a:lnTo>
                        <a:pt x="55" y="5"/>
                      </a:lnTo>
                      <a:lnTo>
                        <a:pt x="63" y="5"/>
                      </a:lnTo>
                      <a:lnTo>
                        <a:pt x="72" y="8"/>
                      </a:lnTo>
                      <a:lnTo>
                        <a:pt x="80" y="12"/>
                      </a:lnTo>
                      <a:lnTo>
                        <a:pt x="87" y="18"/>
                      </a:lnTo>
                      <a:lnTo>
                        <a:pt x="94" y="26"/>
                      </a:lnTo>
                      <a:lnTo>
                        <a:pt x="100" y="33"/>
                      </a:lnTo>
                      <a:lnTo>
                        <a:pt x="104" y="41"/>
                      </a:lnTo>
                      <a:lnTo>
                        <a:pt x="108" y="48"/>
                      </a:lnTo>
                      <a:lnTo>
                        <a:pt x="114" y="62"/>
                      </a:lnTo>
                      <a:lnTo>
                        <a:pt x="118" y="76"/>
                      </a:lnTo>
                      <a:lnTo>
                        <a:pt x="121" y="91"/>
                      </a:lnTo>
                      <a:lnTo>
                        <a:pt x="122" y="103"/>
                      </a:lnTo>
                      <a:lnTo>
                        <a:pt x="119" y="117"/>
                      </a:lnTo>
                      <a:lnTo>
                        <a:pt x="115" y="129"/>
                      </a:lnTo>
                      <a:lnTo>
                        <a:pt x="104" y="139"/>
                      </a:lnTo>
                      <a:lnTo>
                        <a:pt x="91" y="148"/>
                      </a:lnTo>
                      <a:lnTo>
                        <a:pt x="89" y="149"/>
                      </a:lnTo>
                      <a:lnTo>
                        <a:pt x="89" y="152"/>
                      </a:lnTo>
                      <a:lnTo>
                        <a:pt x="89" y="153"/>
                      </a:lnTo>
                      <a:lnTo>
                        <a:pt x="91" y="153"/>
                      </a:lnTo>
                      <a:lnTo>
                        <a:pt x="104" y="147"/>
                      </a:lnTo>
                      <a:lnTo>
                        <a:pt x="116" y="138"/>
                      </a:lnTo>
                      <a:lnTo>
                        <a:pt x="123" y="126"/>
                      </a:lnTo>
                      <a:lnTo>
                        <a:pt x="129" y="114"/>
                      </a:lnTo>
                      <a:lnTo>
                        <a:pt x="131" y="100"/>
                      </a:lnTo>
                      <a:lnTo>
                        <a:pt x="131" y="85"/>
                      </a:lnTo>
                      <a:lnTo>
                        <a:pt x="129" y="70"/>
                      </a:lnTo>
                      <a:lnTo>
                        <a:pt x="124" y="56"/>
                      </a:lnTo>
                      <a:lnTo>
                        <a:pt x="119" y="47"/>
                      </a:lnTo>
                      <a:lnTo>
                        <a:pt x="115" y="39"/>
                      </a:lnTo>
                      <a:lnTo>
                        <a:pt x="109" y="31"/>
                      </a:lnTo>
                      <a:lnTo>
                        <a:pt x="103" y="24"/>
                      </a:lnTo>
                      <a:lnTo>
                        <a:pt x="96" y="17"/>
                      </a:lnTo>
                      <a:lnTo>
                        <a:pt x="89" y="11"/>
                      </a:lnTo>
                      <a:lnTo>
                        <a:pt x="81" y="6"/>
                      </a:lnTo>
                      <a:lnTo>
                        <a:pt x="73" y="2"/>
                      </a:lnTo>
                      <a:lnTo>
                        <a:pt x="64" y="0"/>
                      </a:lnTo>
                      <a:lnTo>
                        <a:pt x="54" y="0"/>
                      </a:lnTo>
                      <a:lnTo>
                        <a:pt x="43" y="3"/>
                      </a:lnTo>
                      <a:lnTo>
                        <a:pt x="34" y="8"/>
                      </a:lnTo>
                      <a:lnTo>
                        <a:pt x="24" y="13"/>
                      </a:lnTo>
                      <a:lnTo>
                        <a:pt x="15" y="20"/>
                      </a:lnTo>
                      <a:lnTo>
                        <a:pt x="8" y="27"/>
                      </a:lnTo>
                      <a:lnTo>
                        <a:pt x="1" y="33"/>
                      </a:lnTo>
                      <a:lnTo>
                        <a:pt x="0" y="34"/>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1" name="Freeform 274"/>
                <p:cNvSpPr/>
                <p:nvPr/>
              </p:nvSpPr>
              <p:spPr bwMode="auto">
                <a:xfrm flipV="1">
                  <a:off x="2665" y="1676"/>
                  <a:ext cx="57" cy="47"/>
                </a:xfrm>
                <a:custGeom>
                  <a:avLst/>
                  <a:gdLst>
                    <a:gd name="T0" fmla="*/ 0 w 114"/>
                    <a:gd name="T1" fmla="*/ 0 h 161"/>
                    <a:gd name="T2" fmla="*/ 1 w 114"/>
                    <a:gd name="T3" fmla="*/ 0 h 161"/>
                    <a:gd name="T4" fmla="*/ 1 w 114"/>
                    <a:gd name="T5" fmla="*/ 0 h 161"/>
                    <a:gd name="T6" fmla="*/ 1 w 114"/>
                    <a:gd name="T7" fmla="*/ 0 h 161"/>
                    <a:gd name="T8" fmla="*/ 1 w 114"/>
                    <a:gd name="T9" fmla="*/ 0 h 161"/>
                    <a:gd name="T10" fmla="*/ 1 w 114"/>
                    <a:gd name="T11" fmla="*/ 0 h 161"/>
                    <a:gd name="T12" fmla="*/ 1 w 114"/>
                    <a:gd name="T13" fmla="*/ 0 h 161"/>
                    <a:gd name="T14" fmla="*/ 1 w 114"/>
                    <a:gd name="T15" fmla="*/ 0 h 161"/>
                    <a:gd name="T16" fmla="*/ 1 w 114"/>
                    <a:gd name="T17" fmla="*/ 0 h 161"/>
                    <a:gd name="T18" fmla="*/ 1 w 114"/>
                    <a:gd name="T19" fmla="*/ 0 h 161"/>
                    <a:gd name="T20" fmla="*/ 1 w 114"/>
                    <a:gd name="T21" fmla="*/ 0 h 161"/>
                    <a:gd name="T22" fmla="*/ 1 w 114"/>
                    <a:gd name="T23" fmla="*/ 0 h 161"/>
                    <a:gd name="T24" fmla="*/ 1 w 114"/>
                    <a:gd name="T25" fmla="*/ 0 h 161"/>
                    <a:gd name="T26" fmla="*/ 1 w 114"/>
                    <a:gd name="T27" fmla="*/ 0 h 161"/>
                    <a:gd name="T28" fmla="*/ 1 w 114"/>
                    <a:gd name="T29" fmla="*/ 0 h 161"/>
                    <a:gd name="T30" fmla="*/ 1 w 114"/>
                    <a:gd name="T31" fmla="*/ 0 h 161"/>
                    <a:gd name="T32" fmla="*/ 1 w 114"/>
                    <a:gd name="T33" fmla="*/ 0 h 161"/>
                    <a:gd name="T34" fmla="*/ 1 w 114"/>
                    <a:gd name="T35" fmla="*/ 0 h 161"/>
                    <a:gd name="T36" fmla="*/ 1 w 114"/>
                    <a:gd name="T37" fmla="*/ 0 h 161"/>
                    <a:gd name="T38" fmla="*/ 1 w 114"/>
                    <a:gd name="T39" fmla="*/ 0 h 161"/>
                    <a:gd name="T40" fmla="*/ 1 w 114"/>
                    <a:gd name="T41" fmla="*/ 0 h 161"/>
                    <a:gd name="T42" fmla="*/ 1 w 114"/>
                    <a:gd name="T43" fmla="*/ 0 h 161"/>
                    <a:gd name="T44" fmla="*/ 1 w 114"/>
                    <a:gd name="T45" fmla="*/ 0 h 161"/>
                    <a:gd name="T46" fmla="*/ 1 w 114"/>
                    <a:gd name="T47" fmla="*/ 0 h 161"/>
                    <a:gd name="T48" fmla="*/ 1 w 114"/>
                    <a:gd name="T49" fmla="*/ 0 h 161"/>
                    <a:gd name="T50" fmla="*/ 1 w 114"/>
                    <a:gd name="T51" fmla="*/ 0 h 161"/>
                    <a:gd name="T52" fmla="*/ 1 w 114"/>
                    <a:gd name="T53" fmla="*/ 0 h 161"/>
                    <a:gd name="T54" fmla="*/ 1 w 114"/>
                    <a:gd name="T55" fmla="*/ 0 h 161"/>
                    <a:gd name="T56" fmla="*/ 1 w 114"/>
                    <a:gd name="T57" fmla="*/ 0 h 161"/>
                    <a:gd name="T58" fmla="*/ 1 w 114"/>
                    <a:gd name="T59" fmla="*/ 0 h 161"/>
                    <a:gd name="T60" fmla="*/ 1 w 114"/>
                    <a:gd name="T61" fmla="*/ 0 h 161"/>
                    <a:gd name="T62" fmla="*/ 1 w 114"/>
                    <a:gd name="T63" fmla="*/ 0 h 161"/>
                    <a:gd name="T64" fmla="*/ 1 w 114"/>
                    <a:gd name="T65" fmla="*/ 0 h 161"/>
                    <a:gd name="T66" fmla="*/ 1 w 114"/>
                    <a:gd name="T67" fmla="*/ 0 h 161"/>
                    <a:gd name="T68" fmla="*/ 1 w 114"/>
                    <a:gd name="T69" fmla="*/ 0 h 161"/>
                    <a:gd name="T70" fmla="*/ 1 w 114"/>
                    <a:gd name="T71" fmla="*/ 0 h 161"/>
                    <a:gd name="T72" fmla="*/ 1 w 114"/>
                    <a:gd name="T73" fmla="*/ 0 h 161"/>
                    <a:gd name="T74" fmla="*/ 1 w 114"/>
                    <a:gd name="T75" fmla="*/ 0 h 161"/>
                    <a:gd name="T76" fmla="*/ 1 w 114"/>
                    <a:gd name="T77" fmla="*/ 0 h 161"/>
                    <a:gd name="T78" fmla="*/ 1 w 114"/>
                    <a:gd name="T79" fmla="*/ 0 h 161"/>
                    <a:gd name="T80" fmla="*/ 1 w 114"/>
                    <a:gd name="T81" fmla="*/ 0 h 161"/>
                    <a:gd name="T82" fmla="*/ 1 w 114"/>
                    <a:gd name="T83" fmla="*/ 0 h 161"/>
                    <a:gd name="T84" fmla="*/ 1 w 114"/>
                    <a:gd name="T85" fmla="*/ 0 h 161"/>
                    <a:gd name="T86" fmla="*/ 1 w 114"/>
                    <a:gd name="T87" fmla="*/ 0 h 161"/>
                    <a:gd name="T88" fmla="*/ 1 w 114"/>
                    <a:gd name="T89" fmla="*/ 0 h 161"/>
                    <a:gd name="T90" fmla="*/ 1 w 114"/>
                    <a:gd name="T91" fmla="*/ 0 h 161"/>
                    <a:gd name="T92" fmla="*/ 1 w 114"/>
                    <a:gd name="T93" fmla="*/ 0 h 161"/>
                    <a:gd name="T94" fmla="*/ 1 w 114"/>
                    <a:gd name="T95" fmla="*/ 0 h 161"/>
                    <a:gd name="T96" fmla="*/ 0 w 114"/>
                    <a:gd name="T97" fmla="*/ 0 h 161"/>
                    <a:gd name="T98" fmla="*/ 0 w 114"/>
                    <a:gd name="T99" fmla="*/ 0 h 161"/>
                    <a:gd name="T100" fmla="*/ 0 w 114"/>
                    <a:gd name="T101" fmla="*/ 0 h 161"/>
                    <a:gd name="T102" fmla="*/ 0 w 114"/>
                    <a:gd name="T103" fmla="*/ 0 h 161"/>
                    <a:gd name="T104" fmla="*/ 0 w 114"/>
                    <a:gd name="T105" fmla="*/ 0 h 161"/>
                    <a:gd name="T106" fmla="*/ 0 w 114"/>
                    <a:gd name="T107" fmla="*/ 0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161"/>
                    <a:gd name="T164" fmla="*/ 114 w 114"/>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161">
                      <a:moveTo>
                        <a:pt x="0" y="3"/>
                      </a:moveTo>
                      <a:lnTo>
                        <a:pt x="7" y="4"/>
                      </a:lnTo>
                      <a:lnTo>
                        <a:pt x="15" y="4"/>
                      </a:lnTo>
                      <a:lnTo>
                        <a:pt x="22" y="5"/>
                      </a:lnTo>
                      <a:lnTo>
                        <a:pt x="29" y="6"/>
                      </a:lnTo>
                      <a:lnTo>
                        <a:pt x="36" y="7"/>
                      </a:lnTo>
                      <a:lnTo>
                        <a:pt x="43" y="10"/>
                      </a:lnTo>
                      <a:lnTo>
                        <a:pt x="50" y="12"/>
                      </a:lnTo>
                      <a:lnTo>
                        <a:pt x="56" y="17"/>
                      </a:lnTo>
                      <a:lnTo>
                        <a:pt x="66" y="26"/>
                      </a:lnTo>
                      <a:lnTo>
                        <a:pt x="75" y="37"/>
                      </a:lnTo>
                      <a:lnTo>
                        <a:pt x="82" y="50"/>
                      </a:lnTo>
                      <a:lnTo>
                        <a:pt x="89" y="63"/>
                      </a:lnTo>
                      <a:lnTo>
                        <a:pt x="95" y="79"/>
                      </a:lnTo>
                      <a:lnTo>
                        <a:pt x="98" y="95"/>
                      </a:lnTo>
                      <a:lnTo>
                        <a:pt x="96" y="112"/>
                      </a:lnTo>
                      <a:lnTo>
                        <a:pt x="89" y="127"/>
                      </a:lnTo>
                      <a:lnTo>
                        <a:pt x="83" y="134"/>
                      </a:lnTo>
                      <a:lnTo>
                        <a:pt x="78" y="141"/>
                      </a:lnTo>
                      <a:lnTo>
                        <a:pt x="72" y="149"/>
                      </a:lnTo>
                      <a:lnTo>
                        <a:pt x="67" y="156"/>
                      </a:lnTo>
                      <a:lnTo>
                        <a:pt x="66" y="158"/>
                      </a:lnTo>
                      <a:lnTo>
                        <a:pt x="67" y="161"/>
                      </a:lnTo>
                      <a:lnTo>
                        <a:pt x="69" y="161"/>
                      </a:lnTo>
                      <a:lnTo>
                        <a:pt x="72" y="158"/>
                      </a:lnTo>
                      <a:lnTo>
                        <a:pt x="82" y="149"/>
                      </a:lnTo>
                      <a:lnTo>
                        <a:pt x="91" y="139"/>
                      </a:lnTo>
                      <a:lnTo>
                        <a:pt x="99" y="129"/>
                      </a:lnTo>
                      <a:lnTo>
                        <a:pt x="106" y="119"/>
                      </a:lnTo>
                      <a:lnTo>
                        <a:pt x="111" y="108"/>
                      </a:lnTo>
                      <a:lnTo>
                        <a:pt x="113" y="96"/>
                      </a:lnTo>
                      <a:lnTo>
                        <a:pt x="114" y="83"/>
                      </a:lnTo>
                      <a:lnTo>
                        <a:pt x="112" y="68"/>
                      </a:lnTo>
                      <a:lnTo>
                        <a:pt x="110" y="60"/>
                      </a:lnTo>
                      <a:lnTo>
                        <a:pt x="106" y="51"/>
                      </a:lnTo>
                      <a:lnTo>
                        <a:pt x="103" y="44"/>
                      </a:lnTo>
                      <a:lnTo>
                        <a:pt x="98" y="36"/>
                      </a:lnTo>
                      <a:lnTo>
                        <a:pt x="93" y="29"/>
                      </a:lnTo>
                      <a:lnTo>
                        <a:pt x="87" y="22"/>
                      </a:lnTo>
                      <a:lnTo>
                        <a:pt x="80" y="17"/>
                      </a:lnTo>
                      <a:lnTo>
                        <a:pt x="73" y="12"/>
                      </a:lnTo>
                      <a:lnTo>
                        <a:pt x="64" y="6"/>
                      </a:lnTo>
                      <a:lnTo>
                        <a:pt x="56" y="3"/>
                      </a:lnTo>
                      <a:lnTo>
                        <a:pt x="46" y="0"/>
                      </a:lnTo>
                      <a:lnTo>
                        <a:pt x="38" y="0"/>
                      </a:lnTo>
                      <a:lnTo>
                        <a:pt x="29" y="0"/>
                      </a:lnTo>
                      <a:lnTo>
                        <a:pt x="20" y="0"/>
                      </a:lnTo>
                      <a:lnTo>
                        <a:pt x="1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2" name="Freeform 275"/>
                <p:cNvSpPr/>
                <p:nvPr/>
              </p:nvSpPr>
              <p:spPr bwMode="auto">
                <a:xfrm flipV="1">
                  <a:off x="2763" y="1651"/>
                  <a:ext cx="62" cy="40"/>
                </a:xfrm>
                <a:custGeom>
                  <a:avLst/>
                  <a:gdLst>
                    <a:gd name="T0" fmla="*/ 0 w 123"/>
                    <a:gd name="T1" fmla="*/ 0 h 137"/>
                    <a:gd name="T2" fmla="*/ 1 w 123"/>
                    <a:gd name="T3" fmla="*/ 0 h 137"/>
                    <a:gd name="T4" fmla="*/ 1 w 123"/>
                    <a:gd name="T5" fmla="*/ 0 h 137"/>
                    <a:gd name="T6" fmla="*/ 1 w 123"/>
                    <a:gd name="T7" fmla="*/ 0 h 137"/>
                    <a:gd name="T8" fmla="*/ 1 w 123"/>
                    <a:gd name="T9" fmla="*/ 0 h 137"/>
                    <a:gd name="T10" fmla="*/ 1 w 123"/>
                    <a:gd name="T11" fmla="*/ 0 h 137"/>
                    <a:gd name="T12" fmla="*/ 1 w 123"/>
                    <a:gd name="T13" fmla="*/ 0 h 137"/>
                    <a:gd name="T14" fmla="*/ 1 w 123"/>
                    <a:gd name="T15" fmla="*/ 0 h 137"/>
                    <a:gd name="T16" fmla="*/ 1 w 123"/>
                    <a:gd name="T17" fmla="*/ 0 h 137"/>
                    <a:gd name="T18" fmla="*/ 1 w 123"/>
                    <a:gd name="T19" fmla="*/ 0 h 137"/>
                    <a:gd name="T20" fmla="*/ 1 w 123"/>
                    <a:gd name="T21" fmla="*/ 0 h 137"/>
                    <a:gd name="T22" fmla="*/ 1 w 123"/>
                    <a:gd name="T23" fmla="*/ 0 h 137"/>
                    <a:gd name="T24" fmla="*/ 1 w 123"/>
                    <a:gd name="T25" fmla="*/ 0 h 137"/>
                    <a:gd name="T26" fmla="*/ 1 w 123"/>
                    <a:gd name="T27" fmla="*/ 0 h 137"/>
                    <a:gd name="T28" fmla="*/ 1 w 123"/>
                    <a:gd name="T29" fmla="*/ 0 h 137"/>
                    <a:gd name="T30" fmla="*/ 1 w 123"/>
                    <a:gd name="T31" fmla="*/ 0 h 137"/>
                    <a:gd name="T32" fmla="*/ 1 w 123"/>
                    <a:gd name="T33" fmla="*/ 0 h 137"/>
                    <a:gd name="T34" fmla="*/ 1 w 123"/>
                    <a:gd name="T35" fmla="*/ 0 h 137"/>
                    <a:gd name="T36" fmla="*/ 1 w 123"/>
                    <a:gd name="T37" fmla="*/ 0 h 137"/>
                    <a:gd name="T38" fmla="*/ 1 w 123"/>
                    <a:gd name="T39" fmla="*/ 0 h 137"/>
                    <a:gd name="T40" fmla="*/ 1 w 123"/>
                    <a:gd name="T41" fmla="*/ 0 h 137"/>
                    <a:gd name="T42" fmla="*/ 1 w 123"/>
                    <a:gd name="T43" fmla="*/ 0 h 137"/>
                    <a:gd name="T44" fmla="*/ 1 w 123"/>
                    <a:gd name="T45" fmla="*/ 0 h 137"/>
                    <a:gd name="T46" fmla="*/ 1 w 123"/>
                    <a:gd name="T47" fmla="*/ 0 h 137"/>
                    <a:gd name="T48" fmla="*/ 1 w 123"/>
                    <a:gd name="T49" fmla="*/ 0 h 137"/>
                    <a:gd name="T50" fmla="*/ 1 w 123"/>
                    <a:gd name="T51" fmla="*/ 0 h 137"/>
                    <a:gd name="T52" fmla="*/ 1 w 123"/>
                    <a:gd name="T53" fmla="*/ 0 h 137"/>
                    <a:gd name="T54" fmla="*/ 1 w 123"/>
                    <a:gd name="T55" fmla="*/ 0 h 137"/>
                    <a:gd name="T56" fmla="*/ 1 w 123"/>
                    <a:gd name="T57" fmla="*/ 0 h 137"/>
                    <a:gd name="T58" fmla="*/ 0 w 123"/>
                    <a:gd name="T59" fmla="*/ 0 h 137"/>
                    <a:gd name="T60" fmla="*/ 0 w 123"/>
                    <a:gd name="T61" fmla="*/ 0 h 137"/>
                    <a:gd name="T62" fmla="*/ 0 w 123"/>
                    <a:gd name="T63" fmla="*/ 0 h 137"/>
                    <a:gd name="T64" fmla="*/ 0 w 123"/>
                    <a:gd name="T65" fmla="*/ 0 h 137"/>
                    <a:gd name="T66" fmla="*/ 0 w 123"/>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37"/>
                    <a:gd name="T104" fmla="*/ 123 w 123"/>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37">
                      <a:moveTo>
                        <a:pt x="0" y="2"/>
                      </a:moveTo>
                      <a:lnTo>
                        <a:pt x="9" y="8"/>
                      </a:lnTo>
                      <a:lnTo>
                        <a:pt x="19" y="15"/>
                      </a:lnTo>
                      <a:lnTo>
                        <a:pt x="28" y="21"/>
                      </a:lnTo>
                      <a:lnTo>
                        <a:pt x="36" y="30"/>
                      </a:lnTo>
                      <a:lnTo>
                        <a:pt x="43" y="38"/>
                      </a:lnTo>
                      <a:lnTo>
                        <a:pt x="50" y="47"/>
                      </a:lnTo>
                      <a:lnTo>
                        <a:pt x="57" y="56"/>
                      </a:lnTo>
                      <a:lnTo>
                        <a:pt x="62" y="65"/>
                      </a:lnTo>
                      <a:lnTo>
                        <a:pt x="69" y="74"/>
                      </a:lnTo>
                      <a:lnTo>
                        <a:pt x="75" y="84"/>
                      </a:lnTo>
                      <a:lnTo>
                        <a:pt x="82" y="92"/>
                      </a:lnTo>
                      <a:lnTo>
                        <a:pt x="88" y="102"/>
                      </a:lnTo>
                      <a:lnTo>
                        <a:pt x="93" y="111"/>
                      </a:lnTo>
                      <a:lnTo>
                        <a:pt x="99" y="121"/>
                      </a:lnTo>
                      <a:lnTo>
                        <a:pt x="105" y="127"/>
                      </a:lnTo>
                      <a:lnTo>
                        <a:pt x="113" y="136"/>
                      </a:lnTo>
                      <a:lnTo>
                        <a:pt x="118" y="137"/>
                      </a:lnTo>
                      <a:lnTo>
                        <a:pt x="121" y="133"/>
                      </a:lnTo>
                      <a:lnTo>
                        <a:pt x="123" y="127"/>
                      </a:lnTo>
                      <a:lnTo>
                        <a:pt x="123" y="123"/>
                      </a:lnTo>
                      <a:lnTo>
                        <a:pt x="115" y="101"/>
                      </a:lnTo>
                      <a:lnTo>
                        <a:pt x="105" y="80"/>
                      </a:lnTo>
                      <a:lnTo>
                        <a:pt x="93" y="62"/>
                      </a:lnTo>
                      <a:lnTo>
                        <a:pt x="79" y="46"/>
                      </a:lnTo>
                      <a:lnTo>
                        <a:pt x="61" y="31"/>
                      </a:lnTo>
                      <a:lnTo>
                        <a:pt x="43" y="18"/>
                      </a:lnTo>
                      <a:lnTo>
                        <a:pt x="23" y="8"/>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3" name="Freeform 276"/>
                <p:cNvSpPr/>
                <p:nvPr/>
              </p:nvSpPr>
              <p:spPr bwMode="auto">
                <a:xfrm flipV="1">
                  <a:off x="3076" y="1671"/>
                  <a:ext cx="47" cy="39"/>
                </a:xfrm>
                <a:custGeom>
                  <a:avLst/>
                  <a:gdLst>
                    <a:gd name="T0" fmla="*/ 0 w 94"/>
                    <a:gd name="T1" fmla="*/ 0 h 132"/>
                    <a:gd name="T2" fmla="*/ 1 w 94"/>
                    <a:gd name="T3" fmla="*/ 0 h 132"/>
                    <a:gd name="T4" fmla="*/ 1 w 94"/>
                    <a:gd name="T5" fmla="*/ 0 h 132"/>
                    <a:gd name="T6" fmla="*/ 1 w 94"/>
                    <a:gd name="T7" fmla="*/ 0 h 132"/>
                    <a:gd name="T8" fmla="*/ 1 w 94"/>
                    <a:gd name="T9" fmla="*/ 0 h 132"/>
                    <a:gd name="T10" fmla="*/ 1 w 94"/>
                    <a:gd name="T11" fmla="*/ 0 h 132"/>
                    <a:gd name="T12" fmla="*/ 1 w 94"/>
                    <a:gd name="T13" fmla="*/ 0 h 132"/>
                    <a:gd name="T14" fmla="*/ 1 w 94"/>
                    <a:gd name="T15" fmla="*/ 0 h 132"/>
                    <a:gd name="T16" fmla="*/ 1 w 94"/>
                    <a:gd name="T17" fmla="*/ 0 h 132"/>
                    <a:gd name="T18" fmla="*/ 1 w 94"/>
                    <a:gd name="T19" fmla="*/ 0 h 132"/>
                    <a:gd name="T20" fmla="*/ 1 w 94"/>
                    <a:gd name="T21" fmla="*/ 0 h 132"/>
                    <a:gd name="T22" fmla="*/ 1 w 94"/>
                    <a:gd name="T23" fmla="*/ 0 h 132"/>
                    <a:gd name="T24" fmla="*/ 1 w 94"/>
                    <a:gd name="T25" fmla="*/ 0 h 132"/>
                    <a:gd name="T26" fmla="*/ 1 w 94"/>
                    <a:gd name="T27" fmla="*/ 0 h 132"/>
                    <a:gd name="T28" fmla="*/ 1 w 94"/>
                    <a:gd name="T29" fmla="*/ 0 h 132"/>
                    <a:gd name="T30" fmla="*/ 1 w 94"/>
                    <a:gd name="T31" fmla="*/ 0 h 132"/>
                    <a:gd name="T32" fmla="*/ 1 w 94"/>
                    <a:gd name="T33" fmla="*/ 0 h 132"/>
                    <a:gd name="T34" fmla="*/ 1 w 94"/>
                    <a:gd name="T35" fmla="*/ 0 h 132"/>
                    <a:gd name="T36" fmla="*/ 1 w 94"/>
                    <a:gd name="T37" fmla="*/ 0 h 132"/>
                    <a:gd name="T38" fmla="*/ 1 w 94"/>
                    <a:gd name="T39" fmla="*/ 0 h 132"/>
                    <a:gd name="T40" fmla="*/ 1 w 94"/>
                    <a:gd name="T41" fmla="*/ 0 h 132"/>
                    <a:gd name="T42" fmla="*/ 1 w 94"/>
                    <a:gd name="T43" fmla="*/ 0 h 132"/>
                    <a:gd name="T44" fmla="*/ 1 w 94"/>
                    <a:gd name="T45" fmla="*/ 0 h 132"/>
                    <a:gd name="T46" fmla="*/ 1 w 94"/>
                    <a:gd name="T47" fmla="*/ 0 h 132"/>
                    <a:gd name="T48" fmla="*/ 1 w 94"/>
                    <a:gd name="T49" fmla="*/ 0 h 132"/>
                    <a:gd name="T50" fmla="*/ 1 w 94"/>
                    <a:gd name="T51" fmla="*/ 0 h 132"/>
                    <a:gd name="T52" fmla="*/ 1 w 94"/>
                    <a:gd name="T53" fmla="*/ 0 h 132"/>
                    <a:gd name="T54" fmla="*/ 1 w 94"/>
                    <a:gd name="T55" fmla="*/ 0 h 132"/>
                    <a:gd name="T56" fmla="*/ 1 w 94"/>
                    <a:gd name="T57" fmla="*/ 0 h 132"/>
                    <a:gd name="T58" fmla="*/ 1 w 94"/>
                    <a:gd name="T59" fmla="*/ 0 h 132"/>
                    <a:gd name="T60" fmla="*/ 1 w 94"/>
                    <a:gd name="T61" fmla="*/ 0 h 132"/>
                    <a:gd name="T62" fmla="*/ 1 w 94"/>
                    <a:gd name="T63" fmla="*/ 0 h 132"/>
                    <a:gd name="T64" fmla="*/ 1 w 94"/>
                    <a:gd name="T65" fmla="*/ 0 h 132"/>
                    <a:gd name="T66" fmla="*/ 1 w 94"/>
                    <a:gd name="T67" fmla="*/ 0 h 132"/>
                    <a:gd name="T68" fmla="*/ 1 w 94"/>
                    <a:gd name="T69" fmla="*/ 0 h 132"/>
                    <a:gd name="T70" fmla="*/ 1 w 94"/>
                    <a:gd name="T71" fmla="*/ 0 h 132"/>
                    <a:gd name="T72" fmla="*/ 0 w 94"/>
                    <a:gd name="T73" fmla="*/ 0 h 132"/>
                    <a:gd name="T74" fmla="*/ 0 w 94"/>
                    <a:gd name="T75" fmla="*/ 0 h 132"/>
                    <a:gd name="T76" fmla="*/ 0 w 94"/>
                    <a:gd name="T77" fmla="*/ 0 h 132"/>
                    <a:gd name="T78" fmla="*/ 0 w 94"/>
                    <a:gd name="T79" fmla="*/ 0 h 132"/>
                    <a:gd name="T80" fmla="*/ 0 w 94"/>
                    <a:gd name="T81" fmla="*/ 0 h 132"/>
                    <a:gd name="T82" fmla="*/ 0 w 94"/>
                    <a:gd name="T83" fmla="*/ 0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132"/>
                    <a:gd name="T128" fmla="*/ 94 w 94"/>
                    <a:gd name="T129" fmla="*/ 132 h 1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132">
                      <a:moveTo>
                        <a:pt x="0" y="1"/>
                      </a:moveTo>
                      <a:lnTo>
                        <a:pt x="10" y="2"/>
                      </a:lnTo>
                      <a:lnTo>
                        <a:pt x="19" y="4"/>
                      </a:lnTo>
                      <a:lnTo>
                        <a:pt x="28" y="6"/>
                      </a:lnTo>
                      <a:lnTo>
                        <a:pt x="38" y="9"/>
                      </a:lnTo>
                      <a:lnTo>
                        <a:pt x="46" y="13"/>
                      </a:lnTo>
                      <a:lnTo>
                        <a:pt x="54" y="19"/>
                      </a:lnTo>
                      <a:lnTo>
                        <a:pt x="61" y="24"/>
                      </a:lnTo>
                      <a:lnTo>
                        <a:pt x="68" y="32"/>
                      </a:lnTo>
                      <a:lnTo>
                        <a:pt x="74" y="44"/>
                      </a:lnTo>
                      <a:lnTo>
                        <a:pt x="80" y="56"/>
                      </a:lnTo>
                      <a:lnTo>
                        <a:pt x="81" y="67"/>
                      </a:lnTo>
                      <a:lnTo>
                        <a:pt x="79" y="81"/>
                      </a:lnTo>
                      <a:lnTo>
                        <a:pt x="74" y="94"/>
                      </a:lnTo>
                      <a:lnTo>
                        <a:pt x="68" y="106"/>
                      </a:lnTo>
                      <a:lnTo>
                        <a:pt x="59" y="118"/>
                      </a:lnTo>
                      <a:lnTo>
                        <a:pt x="50" y="128"/>
                      </a:lnTo>
                      <a:lnTo>
                        <a:pt x="49" y="130"/>
                      </a:lnTo>
                      <a:lnTo>
                        <a:pt x="50" y="132"/>
                      </a:lnTo>
                      <a:lnTo>
                        <a:pt x="51" y="132"/>
                      </a:lnTo>
                      <a:lnTo>
                        <a:pt x="54" y="130"/>
                      </a:lnTo>
                      <a:lnTo>
                        <a:pt x="63" y="121"/>
                      </a:lnTo>
                      <a:lnTo>
                        <a:pt x="72" y="111"/>
                      </a:lnTo>
                      <a:lnTo>
                        <a:pt x="80" y="100"/>
                      </a:lnTo>
                      <a:lnTo>
                        <a:pt x="87" y="88"/>
                      </a:lnTo>
                      <a:lnTo>
                        <a:pt x="92" y="76"/>
                      </a:lnTo>
                      <a:lnTo>
                        <a:pt x="94" y="62"/>
                      </a:lnTo>
                      <a:lnTo>
                        <a:pt x="93" y="50"/>
                      </a:lnTo>
                      <a:lnTo>
                        <a:pt x="89" y="36"/>
                      </a:lnTo>
                      <a:lnTo>
                        <a:pt x="83" y="23"/>
                      </a:lnTo>
                      <a:lnTo>
                        <a:pt x="73" y="14"/>
                      </a:lnTo>
                      <a:lnTo>
                        <a:pt x="63" y="8"/>
                      </a:lnTo>
                      <a:lnTo>
                        <a:pt x="51" y="4"/>
                      </a:lnTo>
                      <a:lnTo>
                        <a:pt x="39" y="1"/>
                      </a:lnTo>
                      <a:lnTo>
                        <a:pt x="26" y="0"/>
                      </a:lnTo>
                      <a:lnTo>
                        <a:pt x="1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4" name="Freeform 277"/>
                <p:cNvSpPr/>
                <p:nvPr/>
              </p:nvSpPr>
              <p:spPr bwMode="auto">
                <a:xfrm flipV="1">
                  <a:off x="3068" y="1713"/>
                  <a:ext cx="36" cy="65"/>
                </a:xfrm>
                <a:custGeom>
                  <a:avLst/>
                  <a:gdLst>
                    <a:gd name="T0" fmla="*/ 0 w 73"/>
                    <a:gd name="T1" fmla="*/ 0 h 224"/>
                    <a:gd name="T2" fmla="*/ 0 w 73"/>
                    <a:gd name="T3" fmla="*/ 0 h 224"/>
                    <a:gd name="T4" fmla="*/ 0 w 73"/>
                    <a:gd name="T5" fmla="*/ 0 h 224"/>
                    <a:gd name="T6" fmla="*/ 0 w 73"/>
                    <a:gd name="T7" fmla="*/ 0 h 224"/>
                    <a:gd name="T8" fmla="*/ 0 w 73"/>
                    <a:gd name="T9" fmla="*/ 0 h 224"/>
                    <a:gd name="T10" fmla="*/ 0 w 73"/>
                    <a:gd name="T11" fmla="*/ 0 h 224"/>
                    <a:gd name="T12" fmla="*/ 0 w 73"/>
                    <a:gd name="T13" fmla="*/ 0 h 224"/>
                    <a:gd name="T14" fmla="*/ 0 w 73"/>
                    <a:gd name="T15" fmla="*/ 0 h 224"/>
                    <a:gd name="T16" fmla="*/ 0 w 73"/>
                    <a:gd name="T17" fmla="*/ 0 h 224"/>
                    <a:gd name="T18" fmla="*/ 0 w 73"/>
                    <a:gd name="T19" fmla="*/ 0 h 224"/>
                    <a:gd name="T20" fmla="*/ 0 w 73"/>
                    <a:gd name="T21" fmla="*/ 0 h 224"/>
                    <a:gd name="T22" fmla="*/ 0 w 73"/>
                    <a:gd name="T23" fmla="*/ 0 h 224"/>
                    <a:gd name="T24" fmla="*/ 0 w 73"/>
                    <a:gd name="T25" fmla="*/ 0 h 224"/>
                    <a:gd name="T26" fmla="*/ 0 w 73"/>
                    <a:gd name="T27" fmla="*/ 0 h 224"/>
                    <a:gd name="T28" fmla="*/ 0 w 73"/>
                    <a:gd name="T29" fmla="*/ 0 h 224"/>
                    <a:gd name="T30" fmla="*/ 0 w 73"/>
                    <a:gd name="T31" fmla="*/ 0 h 224"/>
                    <a:gd name="T32" fmla="*/ 0 w 73"/>
                    <a:gd name="T33" fmla="*/ 0 h 224"/>
                    <a:gd name="T34" fmla="*/ 0 w 73"/>
                    <a:gd name="T35" fmla="*/ 0 h 224"/>
                    <a:gd name="T36" fmla="*/ 0 w 73"/>
                    <a:gd name="T37" fmla="*/ 0 h 224"/>
                    <a:gd name="T38" fmla="*/ 0 w 73"/>
                    <a:gd name="T39" fmla="*/ 0 h 224"/>
                    <a:gd name="T40" fmla="*/ 0 w 73"/>
                    <a:gd name="T41" fmla="*/ 0 h 224"/>
                    <a:gd name="T42" fmla="*/ 0 w 73"/>
                    <a:gd name="T43" fmla="*/ 0 h 224"/>
                    <a:gd name="T44" fmla="*/ 0 w 73"/>
                    <a:gd name="T45" fmla="*/ 0 h 224"/>
                    <a:gd name="T46" fmla="*/ 0 w 73"/>
                    <a:gd name="T47" fmla="*/ 0 h 224"/>
                    <a:gd name="T48" fmla="*/ 0 w 73"/>
                    <a:gd name="T49" fmla="*/ 0 h 224"/>
                    <a:gd name="T50" fmla="*/ 0 w 73"/>
                    <a:gd name="T51" fmla="*/ 0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224"/>
                    <a:gd name="T80" fmla="*/ 73 w 73"/>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224">
                      <a:moveTo>
                        <a:pt x="0" y="224"/>
                      </a:moveTo>
                      <a:lnTo>
                        <a:pt x="22" y="200"/>
                      </a:lnTo>
                      <a:lnTo>
                        <a:pt x="42" y="176"/>
                      </a:lnTo>
                      <a:lnTo>
                        <a:pt x="56" y="149"/>
                      </a:lnTo>
                      <a:lnTo>
                        <a:pt x="66" y="123"/>
                      </a:lnTo>
                      <a:lnTo>
                        <a:pt x="72" y="94"/>
                      </a:lnTo>
                      <a:lnTo>
                        <a:pt x="73" y="65"/>
                      </a:lnTo>
                      <a:lnTo>
                        <a:pt x="68" y="34"/>
                      </a:lnTo>
                      <a:lnTo>
                        <a:pt x="58" y="2"/>
                      </a:lnTo>
                      <a:lnTo>
                        <a:pt x="56" y="0"/>
                      </a:lnTo>
                      <a:lnTo>
                        <a:pt x="52" y="2"/>
                      </a:lnTo>
                      <a:lnTo>
                        <a:pt x="50" y="6"/>
                      </a:lnTo>
                      <a:lnTo>
                        <a:pt x="49" y="10"/>
                      </a:lnTo>
                      <a:lnTo>
                        <a:pt x="52" y="40"/>
                      </a:lnTo>
                      <a:lnTo>
                        <a:pt x="53" y="68"/>
                      </a:lnTo>
                      <a:lnTo>
                        <a:pt x="52" y="96"/>
                      </a:lnTo>
                      <a:lnTo>
                        <a:pt x="49" y="123"/>
                      </a:lnTo>
                      <a:lnTo>
                        <a:pt x="42" y="149"/>
                      </a:lnTo>
                      <a:lnTo>
                        <a:pt x="32" y="174"/>
                      </a:lnTo>
                      <a:lnTo>
                        <a:pt x="18" y="20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5" name="Freeform 278"/>
                <p:cNvSpPr/>
                <p:nvPr/>
              </p:nvSpPr>
              <p:spPr bwMode="auto">
                <a:xfrm flipV="1">
                  <a:off x="2923" y="1738"/>
                  <a:ext cx="115" cy="56"/>
                </a:xfrm>
                <a:custGeom>
                  <a:avLst/>
                  <a:gdLst>
                    <a:gd name="T0" fmla="*/ 1 w 230"/>
                    <a:gd name="T1" fmla="*/ 0 h 190"/>
                    <a:gd name="T2" fmla="*/ 1 w 230"/>
                    <a:gd name="T3" fmla="*/ 0 h 190"/>
                    <a:gd name="T4" fmla="*/ 1 w 230"/>
                    <a:gd name="T5" fmla="*/ 0 h 190"/>
                    <a:gd name="T6" fmla="*/ 1 w 230"/>
                    <a:gd name="T7" fmla="*/ 0 h 190"/>
                    <a:gd name="T8" fmla="*/ 1 w 230"/>
                    <a:gd name="T9" fmla="*/ 0 h 190"/>
                    <a:gd name="T10" fmla="*/ 1 w 230"/>
                    <a:gd name="T11" fmla="*/ 0 h 190"/>
                    <a:gd name="T12" fmla="*/ 0 w 230"/>
                    <a:gd name="T13" fmla="*/ 0 h 190"/>
                    <a:gd name="T14" fmla="*/ 1 w 230"/>
                    <a:gd name="T15" fmla="*/ 0 h 190"/>
                    <a:gd name="T16" fmla="*/ 1 w 230"/>
                    <a:gd name="T17" fmla="*/ 0 h 190"/>
                    <a:gd name="T18" fmla="*/ 1 w 230"/>
                    <a:gd name="T19" fmla="*/ 0 h 190"/>
                    <a:gd name="T20" fmla="*/ 1 w 230"/>
                    <a:gd name="T21" fmla="*/ 0 h 190"/>
                    <a:gd name="T22" fmla="*/ 1 w 230"/>
                    <a:gd name="T23" fmla="*/ 0 h 190"/>
                    <a:gd name="T24" fmla="*/ 1 w 230"/>
                    <a:gd name="T25" fmla="*/ 0 h 190"/>
                    <a:gd name="T26" fmla="*/ 1 w 230"/>
                    <a:gd name="T27" fmla="*/ 0 h 190"/>
                    <a:gd name="T28" fmla="*/ 1 w 230"/>
                    <a:gd name="T29" fmla="*/ 0 h 190"/>
                    <a:gd name="T30" fmla="*/ 1 w 230"/>
                    <a:gd name="T31" fmla="*/ 0 h 190"/>
                    <a:gd name="T32" fmla="*/ 1 w 230"/>
                    <a:gd name="T33" fmla="*/ 0 h 190"/>
                    <a:gd name="T34" fmla="*/ 1 w 230"/>
                    <a:gd name="T35" fmla="*/ 0 h 190"/>
                    <a:gd name="T36" fmla="*/ 1 w 230"/>
                    <a:gd name="T37" fmla="*/ 0 h 190"/>
                    <a:gd name="T38" fmla="*/ 1 w 230"/>
                    <a:gd name="T39" fmla="*/ 0 h 190"/>
                    <a:gd name="T40" fmla="*/ 1 w 230"/>
                    <a:gd name="T41" fmla="*/ 0 h 190"/>
                    <a:gd name="T42" fmla="*/ 1 w 230"/>
                    <a:gd name="T43" fmla="*/ 0 h 190"/>
                    <a:gd name="T44" fmla="*/ 1 w 230"/>
                    <a:gd name="T45" fmla="*/ 0 h 190"/>
                    <a:gd name="T46" fmla="*/ 1 w 230"/>
                    <a:gd name="T47" fmla="*/ 0 h 190"/>
                    <a:gd name="T48" fmla="*/ 1 w 230"/>
                    <a:gd name="T49" fmla="*/ 0 h 190"/>
                    <a:gd name="T50" fmla="*/ 1 w 230"/>
                    <a:gd name="T51" fmla="*/ 0 h 190"/>
                    <a:gd name="T52" fmla="*/ 1 w 230"/>
                    <a:gd name="T53" fmla="*/ 0 h 190"/>
                    <a:gd name="T54" fmla="*/ 1 w 230"/>
                    <a:gd name="T55" fmla="*/ 0 h 190"/>
                    <a:gd name="T56" fmla="*/ 1 w 230"/>
                    <a:gd name="T57" fmla="*/ 0 h 190"/>
                    <a:gd name="T58" fmla="*/ 1 w 230"/>
                    <a:gd name="T59" fmla="*/ 0 h 190"/>
                    <a:gd name="T60" fmla="*/ 1 w 230"/>
                    <a:gd name="T61" fmla="*/ 0 h 190"/>
                    <a:gd name="T62" fmla="*/ 1 w 230"/>
                    <a:gd name="T63" fmla="*/ 0 h 190"/>
                    <a:gd name="T64" fmla="*/ 1 w 230"/>
                    <a:gd name="T65" fmla="*/ 0 h 190"/>
                    <a:gd name="T66" fmla="*/ 1 w 230"/>
                    <a:gd name="T67" fmla="*/ 0 h 190"/>
                    <a:gd name="T68" fmla="*/ 1 w 230"/>
                    <a:gd name="T69" fmla="*/ 0 h 190"/>
                    <a:gd name="T70" fmla="*/ 1 w 230"/>
                    <a:gd name="T71" fmla="*/ 0 h 190"/>
                    <a:gd name="T72" fmla="*/ 1 w 230"/>
                    <a:gd name="T73" fmla="*/ 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190"/>
                    <a:gd name="T113" fmla="*/ 230 w 230"/>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190">
                      <a:moveTo>
                        <a:pt x="205" y="4"/>
                      </a:moveTo>
                      <a:lnTo>
                        <a:pt x="184" y="3"/>
                      </a:lnTo>
                      <a:lnTo>
                        <a:pt x="162" y="1"/>
                      </a:lnTo>
                      <a:lnTo>
                        <a:pt x="139" y="0"/>
                      </a:lnTo>
                      <a:lnTo>
                        <a:pt x="116" y="0"/>
                      </a:lnTo>
                      <a:lnTo>
                        <a:pt x="94" y="1"/>
                      </a:lnTo>
                      <a:lnTo>
                        <a:pt x="72" y="5"/>
                      </a:lnTo>
                      <a:lnTo>
                        <a:pt x="51" y="12"/>
                      </a:lnTo>
                      <a:lnTo>
                        <a:pt x="33" y="24"/>
                      </a:lnTo>
                      <a:lnTo>
                        <a:pt x="20" y="35"/>
                      </a:lnTo>
                      <a:lnTo>
                        <a:pt x="11" y="50"/>
                      </a:lnTo>
                      <a:lnTo>
                        <a:pt x="5" y="65"/>
                      </a:lnTo>
                      <a:lnTo>
                        <a:pt x="2" y="83"/>
                      </a:lnTo>
                      <a:lnTo>
                        <a:pt x="0" y="99"/>
                      </a:lnTo>
                      <a:lnTo>
                        <a:pt x="2" y="116"/>
                      </a:lnTo>
                      <a:lnTo>
                        <a:pt x="5" y="133"/>
                      </a:lnTo>
                      <a:lnTo>
                        <a:pt x="10" y="148"/>
                      </a:lnTo>
                      <a:lnTo>
                        <a:pt x="19" y="164"/>
                      </a:lnTo>
                      <a:lnTo>
                        <a:pt x="31" y="176"/>
                      </a:lnTo>
                      <a:lnTo>
                        <a:pt x="45" y="184"/>
                      </a:lnTo>
                      <a:lnTo>
                        <a:pt x="61" y="187"/>
                      </a:lnTo>
                      <a:lnTo>
                        <a:pt x="79" y="190"/>
                      </a:lnTo>
                      <a:lnTo>
                        <a:pt x="97" y="189"/>
                      </a:lnTo>
                      <a:lnTo>
                        <a:pt x="114" y="185"/>
                      </a:lnTo>
                      <a:lnTo>
                        <a:pt x="131" y="179"/>
                      </a:lnTo>
                      <a:lnTo>
                        <a:pt x="149" y="170"/>
                      </a:lnTo>
                      <a:lnTo>
                        <a:pt x="165" y="157"/>
                      </a:lnTo>
                      <a:lnTo>
                        <a:pt x="181" y="141"/>
                      </a:lnTo>
                      <a:lnTo>
                        <a:pt x="196" y="124"/>
                      </a:lnTo>
                      <a:lnTo>
                        <a:pt x="208" y="104"/>
                      </a:lnTo>
                      <a:lnTo>
                        <a:pt x="218" y="84"/>
                      </a:lnTo>
                      <a:lnTo>
                        <a:pt x="225" y="64"/>
                      </a:lnTo>
                      <a:lnTo>
                        <a:pt x="230" y="44"/>
                      </a:lnTo>
                      <a:lnTo>
                        <a:pt x="228" y="42"/>
                      </a:lnTo>
                      <a:lnTo>
                        <a:pt x="226" y="43"/>
                      </a:lnTo>
                      <a:lnTo>
                        <a:pt x="224" y="46"/>
                      </a:lnTo>
                      <a:lnTo>
                        <a:pt x="223" y="48"/>
                      </a:lnTo>
                      <a:lnTo>
                        <a:pt x="216" y="65"/>
                      </a:lnTo>
                      <a:lnTo>
                        <a:pt x="208" y="81"/>
                      </a:lnTo>
                      <a:lnTo>
                        <a:pt x="198" y="98"/>
                      </a:lnTo>
                      <a:lnTo>
                        <a:pt x="189" y="112"/>
                      </a:lnTo>
                      <a:lnTo>
                        <a:pt x="178" y="126"/>
                      </a:lnTo>
                      <a:lnTo>
                        <a:pt x="166" y="140"/>
                      </a:lnTo>
                      <a:lnTo>
                        <a:pt x="154" y="153"/>
                      </a:lnTo>
                      <a:lnTo>
                        <a:pt x="139" y="164"/>
                      </a:lnTo>
                      <a:lnTo>
                        <a:pt x="122" y="174"/>
                      </a:lnTo>
                      <a:lnTo>
                        <a:pt x="104" y="178"/>
                      </a:lnTo>
                      <a:lnTo>
                        <a:pt x="87" y="179"/>
                      </a:lnTo>
                      <a:lnTo>
                        <a:pt x="68" y="177"/>
                      </a:lnTo>
                      <a:lnTo>
                        <a:pt x="52" y="170"/>
                      </a:lnTo>
                      <a:lnTo>
                        <a:pt x="37" y="161"/>
                      </a:lnTo>
                      <a:lnTo>
                        <a:pt x="25" y="148"/>
                      </a:lnTo>
                      <a:lnTo>
                        <a:pt x="15" y="132"/>
                      </a:lnTo>
                      <a:lnTo>
                        <a:pt x="10" y="114"/>
                      </a:lnTo>
                      <a:lnTo>
                        <a:pt x="8" y="95"/>
                      </a:lnTo>
                      <a:lnTo>
                        <a:pt x="10" y="77"/>
                      </a:lnTo>
                      <a:lnTo>
                        <a:pt x="15" y="58"/>
                      </a:lnTo>
                      <a:lnTo>
                        <a:pt x="23" y="42"/>
                      </a:lnTo>
                      <a:lnTo>
                        <a:pt x="36" y="30"/>
                      </a:lnTo>
                      <a:lnTo>
                        <a:pt x="51" y="19"/>
                      </a:lnTo>
                      <a:lnTo>
                        <a:pt x="69" y="12"/>
                      </a:lnTo>
                      <a:lnTo>
                        <a:pt x="87" y="9"/>
                      </a:lnTo>
                      <a:lnTo>
                        <a:pt x="104" y="6"/>
                      </a:lnTo>
                      <a:lnTo>
                        <a:pt x="120" y="5"/>
                      </a:lnTo>
                      <a:lnTo>
                        <a:pt x="137" y="4"/>
                      </a:lnTo>
                      <a:lnTo>
                        <a:pt x="154" y="3"/>
                      </a:lnTo>
                      <a:lnTo>
                        <a:pt x="170" y="3"/>
                      </a:lnTo>
                      <a:lnTo>
                        <a:pt x="187" y="4"/>
                      </a:lnTo>
                      <a:lnTo>
                        <a:pt x="204" y="4"/>
                      </a:lnTo>
                      <a:lnTo>
                        <a:pt x="205"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6" name="Freeform 279"/>
                <p:cNvSpPr/>
                <p:nvPr/>
              </p:nvSpPr>
              <p:spPr bwMode="auto">
                <a:xfrm flipV="1">
                  <a:off x="3089" y="1747"/>
                  <a:ext cx="74" cy="33"/>
                </a:xfrm>
                <a:custGeom>
                  <a:avLst/>
                  <a:gdLst>
                    <a:gd name="T0" fmla="*/ 0 w 149"/>
                    <a:gd name="T1" fmla="*/ 0 h 112"/>
                    <a:gd name="T2" fmla="*/ 0 w 149"/>
                    <a:gd name="T3" fmla="*/ 0 h 112"/>
                    <a:gd name="T4" fmla="*/ 0 w 149"/>
                    <a:gd name="T5" fmla="*/ 0 h 112"/>
                    <a:gd name="T6" fmla="*/ 0 w 149"/>
                    <a:gd name="T7" fmla="*/ 0 h 112"/>
                    <a:gd name="T8" fmla="*/ 0 w 149"/>
                    <a:gd name="T9" fmla="*/ 0 h 112"/>
                    <a:gd name="T10" fmla="*/ 0 w 149"/>
                    <a:gd name="T11" fmla="*/ 0 h 112"/>
                    <a:gd name="T12" fmla="*/ 0 w 149"/>
                    <a:gd name="T13" fmla="*/ 0 h 112"/>
                    <a:gd name="T14" fmla="*/ 0 w 149"/>
                    <a:gd name="T15" fmla="*/ 0 h 112"/>
                    <a:gd name="T16" fmla="*/ 0 w 149"/>
                    <a:gd name="T17" fmla="*/ 0 h 112"/>
                    <a:gd name="T18" fmla="*/ 0 w 149"/>
                    <a:gd name="T19" fmla="*/ 0 h 112"/>
                    <a:gd name="T20" fmla="*/ 0 w 149"/>
                    <a:gd name="T21" fmla="*/ 0 h 112"/>
                    <a:gd name="T22" fmla="*/ 0 w 149"/>
                    <a:gd name="T23" fmla="*/ 0 h 112"/>
                    <a:gd name="T24" fmla="*/ 0 w 149"/>
                    <a:gd name="T25" fmla="*/ 0 h 112"/>
                    <a:gd name="T26" fmla="*/ 0 w 149"/>
                    <a:gd name="T27" fmla="*/ 0 h 112"/>
                    <a:gd name="T28" fmla="*/ 0 w 149"/>
                    <a:gd name="T29" fmla="*/ 0 h 112"/>
                    <a:gd name="T30" fmla="*/ 0 w 149"/>
                    <a:gd name="T31" fmla="*/ 0 h 112"/>
                    <a:gd name="T32" fmla="*/ 0 w 149"/>
                    <a:gd name="T33" fmla="*/ 0 h 112"/>
                    <a:gd name="T34" fmla="*/ 0 w 149"/>
                    <a:gd name="T35" fmla="*/ 0 h 112"/>
                    <a:gd name="T36" fmla="*/ 0 w 149"/>
                    <a:gd name="T37" fmla="*/ 0 h 112"/>
                    <a:gd name="T38" fmla="*/ 0 w 149"/>
                    <a:gd name="T39" fmla="*/ 0 h 112"/>
                    <a:gd name="T40" fmla="*/ 0 w 149"/>
                    <a:gd name="T41" fmla="*/ 0 h 112"/>
                    <a:gd name="T42" fmla="*/ 0 w 149"/>
                    <a:gd name="T43" fmla="*/ 0 h 112"/>
                    <a:gd name="T44" fmla="*/ 0 w 149"/>
                    <a:gd name="T45" fmla="*/ 0 h 112"/>
                    <a:gd name="T46" fmla="*/ 0 w 149"/>
                    <a:gd name="T47" fmla="*/ 0 h 112"/>
                    <a:gd name="T48" fmla="*/ 0 w 149"/>
                    <a:gd name="T49" fmla="*/ 0 h 112"/>
                    <a:gd name="T50" fmla="*/ 0 w 149"/>
                    <a:gd name="T51" fmla="*/ 0 h 112"/>
                    <a:gd name="T52" fmla="*/ 0 w 149"/>
                    <a:gd name="T53" fmla="*/ 0 h 112"/>
                    <a:gd name="T54" fmla="*/ 0 w 149"/>
                    <a:gd name="T55" fmla="*/ 0 h 112"/>
                    <a:gd name="T56" fmla="*/ 0 w 149"/>
                    <a:gd name="T57" fmla="*/ 0 h 112"/>
                    <a:gd name="T58" fmla="*/ 0 w 149"/>
                    <a:gd name="T59" fmla="*/ 0 h 112"/>
                    <a:gd name="T60" fmla="*/ 0 w 149"/>
                    <a:gd name="T61" fmla="*/ 0 h 112"/>
                    <a:gd name="T62" fmla="*/ 0 w 149"/>
                    <a:gd name="T63" fmla="*/ 0 h 112"/>
                    <a:gd name="T64" fmla="*/ 0 w 149"/>
                    <a:gd name="T65" fmla="*/ 0 h 112"/>
                    <a:gd name="T66" fmla="*/ 0 w 149"/>
                    <a:gd name="T67" fmla="*/ 0 h 112"/>
                    <a:gd name="T68" fmla="*/ 0 w 149"/>
                    <a:gd name="T69" fmla="*/ 0 h 112"/>
                    <a:gd name="T70" fmla="*/ 0 w 149"/>
                    <a:gd name="T71" fmla="*/ 0 h 112"/>
                    <a:gd name="T72" fmla="*/ 0 w 149"/>
                    <a:gd name="T73" fmla="*/ 0 h 112"/>
                    <a:gd name="T74" fmla="*/ 0 w 149"/>
                    <a:gd name="T75" fmla="*/ 0 h 112"/>
                    <a:gd name="T76" fmla="*/ 0 w 149"/>
                    <a:gd name="T77" fmla="*/ 0 h 112"/>
                    <a:gd name="T78" fmla="*/ 0 w 149"/>
                    <a:gd name="T79" fmla="*/ 0 h 112"/>
                    <a:gd name="T80" fmla="*/ 0 w 149"/>
                    <a:gd name="T81" fmla="*/ 0 h 112"/>
                    <a:gd name="T82" fmla="*/ 0 w 149"/>
                    <a:gd name="T83" fmla="*/ 0 h 112"/>
                    <a:gd name="T84" fmla="*/ 0 w 149"/>
                    <a:gd name="T85" fmla="*/ 0 h 112"/>
                    <a:gd name="T86" fmla="*/ 0 w 149"/>
                    <a:gd name="T87" fmla="*/ 0 h 112"/>
                    <a:gd name="T88" fmla="*/ 0 w 149"/>
                    <a:gd name="T89" fmla="*/ 0 h 112"/>
                    <a:gd name="T90" fmla="*/ 0 w 149"/>
                    <a:gd name="T91" fmla="*/ 0 h 112"/>
                    <a:gd name="T92" fmla="*/ 0 w 149"/>
                    <a:gd name="T93" fmla="*/ 0 h 112"/>
                    <a:gd name="T94" fmla="*/ 0 w 149"/>
                    <a:gd name="T95" fmla="*/ 0 h 112"/>
                    <a:gd name="T96" fmla="*/ 0 w 149"/>
                    <a:gd name="T97" fmla="*/ 0 h 112"/>
                    <a:gd name="T98" fmla="*/ 0 w 149"/>
                    <a:gd name="T99" fmla="*/ 0 h 112"/>
                    <a:gd name="T100" fmla="*/ 0 w 149"/>
                    <a:gd name="T101" fmla="*/ 0 h 112"/>
                    <a:gd name="T102" fmla="*/ 0 w 149"/>
                    <a:gd name="T103" fmla="*/ 0 h 112"/>
                    <a:gd name="T104" fmla="*/ 0 w 149"/>
                    <a:gd name="T105" fmla="*/ 0 h 112"/>
                    <a:gd name="T106" fmla="*/ 0 w 149"/>
                    <a:gd name="T107" fmla="*/ 0 h 112"/>
                    <a:gd name="T108" fmla="*/ 0 w 149"/>
                    <a:gd name="T109" fmla="*/ 0 h 112"/>
                    <a:gd name="T110" fmla="*/ 0 w 149"/>
                    <a:gd name="T111" fmla="*/ 0 h 112"/>
                    <a:gd name="T112" fmla="*/ 0 w 149"/>
                    <a:gd name="T113" fmla="*/ 0 h 112"/>
                    <a:gd name="T114" fmla="*/ 0 w 149"/>
                    <a:gd name="T115" fmla="*/ 0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112"/>
                    <a:gd name="T176" fmla="*/ 149 w 149"/>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112">
                      <a:moveTo>
                        <a:pt x="0" y="10"/>
                      </a:moveTo>
                      <a:lnTo>
                        <a:pt x="8" y="21"/>
                      </a:lnTo>
                      <a:lnTo>
                        <a:pt x="17" y="31"/>
                      </a:lnTo>
                      <a:lnTo>
                        <a:pt x="25" y="42"/>
                      </a:lnTo>
                      <a:lnTo>
                        <a:pt x="33" y="53"/>
                      </a:lnTo>
                      <a:lnTo>
                        <a:pt x="42" y="63"/>
                      </a:lnTo>
                      <a:lnTo>
                        <a:pt x="50" y="74"/>
                      </a:lnTo>
                      <a:lnTo>
                        <a:pt x="58" y="84"/>
                      </a:lnTo>
                      <a:lnTo>
                        <a:pt x="67" y="94"/>
                      </a:lnTo>
                      <a:lnTo>
                        <a:pt x="71" y="99"/>
                      </a:lnTo>
                      <a:lnTo>
                        <a:pt x="77" y="104"/>
                      </a:lnTo>
                      <a:lnTo>
                        <a:pt x="83" y="107"/>
                      </a:lnTo>
                      <a:lnTo>
                        <a:pt x="90" y="109"/>
                      </a:lnTo>
                      <a:lnTo>
                        <a:pt x="97" y="112"/>
                      </a:lnTo>
                      <a:lnTo>
                        <a:pt x="103" y="112"/>
                      </a:lnTo>
                      <a:lnTo>
                        <a:pt x="110" y="110"/>
                      </a:lnTo>
                      <a:lnTo>
                        <a:pt x="115" y="107"/>
                      </a:lnTo>
                      <a:lnTo>
                        <a:pt x="124" y="98"/>
                      </a:lnTo>
                      <a:lnTo>
                        <a:pt x="133" y="86"/>
                      </a:lnTo>
                      <a:lnTo>
                        <a:pt x="139" y="72"/>
                      </a:lnTo>
                      <a:lnTo>
                        <a:pt x="144" y="57"/>
                      </a:lnTo>
                      <a:lnTo>
                        <a:pt x="148" y="42"/>
                      </a:lnTo>
                      <a:lnTo>
                        <a:pt x="149" y="27"/>
                      </a:lnTo>
                      <a:lnTo>
                        <a:pt x="146" y="12"/>
                      </a:lnTo>
                      <a:lnTo>
                        <a:pt x="142" y="1"/>
                      </a:lnTo>
                      <a:lnTo>
                        <a:pt x="139" y="0"/>
                      </a:lnTo>
                      <a:lnTo>
                        <a:pt x="136" y="1"/>
                      </a:lnTo>
                      <a:lnTo>
                        <a:pt x="135" y="6"/>
                      </a:lnTo>
                      <a:lnTo>
                        <a:pt x="134" y="8"/>
                      </a:lnTo>
                      <a:lnTo>
                        <a:pt x="135" y="18"/>
                      </a:lnTo>
                      <a:lnTo>
                        <a:pt x="135" y="32"/>
                      </a:lnTo>
                      <a:lnTo>
                        <a:pt x="134" y="48"/>
                      </a:lnTo>
                      <a:lnTo>
                        <a:pt x="131" y="63"/>
                      </a:lnTo>
                      <a:lnTo>
                        <a:pt x="128" y="77"/>
                      </a:lnTo>
                      <a:lnTo>
                        <a:pt x="121" y="90"/>
                      </a:lnTo>
                      <a:lnTo>
                        <a:pt x="113" y="98"/>
                      </a:lnTo>
                      <a:lnTo>
                        <a:pt x="101" y="101"/>
                      </a:lnTo>
                      <a:lnTo>
                        <a:pt x="93" y="100"/>
                      </a:lnTo>
                      <a:lnTo>
                        <a:pt x="85" y="98"/>
                      </a:lnTo>
                      <a:lnTo>
                        <a:pt x="78" y="93"/>
                      </a:lnTo>
                      <a:lnTo>
                        <a:pt x="71" y="87"/>
                      </a:lnTo>
                      <a:lnTo>
                        <a:pt x="66" y="80"/>
                      </a:lnTo>
                      <a:lnTo>
                        <a:pt x="60" y="74"/>
                      </a:lnTo>
                      <a:lnTo>
                        <a:pt x="54" y="67"/>
                      </a:lnTo>
                      <a:lnTo>
                        <a:pt x="50" y="61"/>
                      </a:lnTo>
                      <a:lnTo>
                        <a:pt x="44" y="54"/>
                      </a:lnTo>
                      <a:lnTo>
                        <a:pt x="38" y="47"/>
                      </a:lnTo>
                      <a:lnTo>
                        <a:pt x="32" y="40"/>
                      </a:lnTo>
                      <a:lnTo>
                        <a:pt x="25" y="34"/>
                      </a:lnTo>
                      <a:lnTo>
                        <a:pt x="20" y="27"/>
                      </a:lnTo>
                      <a:lnTo>
                        <a:pt x="13" y="22"/>
                      </a:lnTo>
                      <a:lnTo>
                        <a:pt x="6" y="16"/>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7" name="Freeform 280"/>
                <p:cNvSpPr/>
                <p:nvPr/>
              </p:nvSpPr>
              <p:spPr bwMode="auto">
                <a:xfrm flipV="1">
                  <a:off x="3028" y="1767"/>
                  <a:ext cx="15" cy="25"/>
                </a:xfrm>
                <a:custGeom>
                  <a:avLst/>
                  <a:gdLst>
                    <a:gd name="T0" fmla="*/ 0 w 30"/>
                    <a:gd name="T1" fmla="*/ 0 h 87"/>
                    <a:gd name="T2" fmla="*/ 1 w 30"/>
                    <a:gd name="T3" fmla="*/ 0 h 87"/>
                    <a:gd name="T4" fmla="*/ 1 w 30"/>
                    <a:gd name="T5" fmla="*/ 0 h 87"/>
                    <a:gd name="T6" fmla="*/ 1 w 30"/>
                    <a:gd name="T7" fmla="*/ 0 h 87"/>
                    <a:gd name="T8" fmla="*/ 1 w 30"/>
                    <a:gd name="T9" fmla="*/ 0 h 87"/>
                    <a:gd name="T10" fmla="*/ 1 w 30"/>
                    <a:gd name="T11" fmla="*/ 0 h 87"/>
                    <a:gd name="T12" fmla="*/ 1 w 30"/>
                    <a:gd name="T13" fmla="*/ 0 h 87"/>
                    <a:gd name="T14" fmla="*/ 1 w 30"/>
                    <a:gd name="T15" fmla="*/ 0 h 87"/>
                    <a:gd name="T16" fmla="*/ 1 w 30"/>
                    <a:gd name="T17" fmla="*/ 0 h 87"/>
                    <a:gd name="T18" fmla="*/ 1 w 30"/>
                    <a:gd name="T19" fmla="*/ 0 h 87"/>
                    <a:gd name="T20" fmla="*/ 1 w 30"/>
                    <a:gd name="T21" fmla="*/ 0 h 87"/>
                    <a:gd name="T22" fmla="*/ 1 w 30"/>
                    <a:gd name="T23" fmla="*/ 0 h 87"/>
                    <a:gd name="T24" fmla="*/ 1 w 30"/>
                    <a:gd name="T25" fmla="*/ 0 h 87"/>
                    <a:gd name="T26" fmla="*/ 1 w 30"/>
                    <a:gd name="T27" fmla="*/ 0 h 87"/>
                    <a:gd name="T28" fmla="*/ 1 w 30"/>
                    <a:gd name="T29" fmla="*/ 0 h 87"/>
                    <a:gd name="T30" fmla="*/ 1 w 30"/>
                    <a:gd name="T31" fmla="*/ 0 h 87"/>
                    <a:gd name="T32" fmla="*/ 1 w 30"/>
                    <a:gd name="T33" fmla="*/ 0 h 87"/>
                    <a:gd name="T34" fmla="*/ 1 w 30"/>
                    <a:gd name="T35" fmla="*/ 0 h 87"/>
                    <a:gd name="T36" fmla="*/ 1 w 30"/>
                    <a:gd name="T37" fmla="*/ 0 h 87"/>
                    <a:gd name="T38" fmla="*/ 1 w 30"/>
                    <a:gd name="T39" fmla="*/ 0 h 87"/>
                    <a:gd name="T40" fmla="*/ 1 w 30"/>
                    <a:gd name="T41" fmla="*/ 0 h 87"/>
                    <a:gd name="T42" fmla="*/ 1 w 30"/>
                    <a:gd name="T43" fmla="*/ 0 h 87"/>
                    <a:gd name="T44" fmla="*/ 1 w 30"/>
                    <a:gd name="T45" fmla="*/ 0 h 87"/>
                    <a:gd name="T46" fmla="*/ 1 w 30"/>
                    <a:gd name="T47" fmla="*/ 0 h 87"/>
                    <a:gd name="T48" fmla="*/ 0 w 30"/>
                    <a:gd name="T49" fmla="*/ 0 h 87"/>
                    <a:gd name="T50" fmla="*/ 0 w 30"/>
                    <a:gd name="T51" fmla="*/ 0 h 87"/>
                    <a:gd name="T52" fmla="*/ 0 w 30"/>
                    <a:gd name="T53" fmla="*/ 0 h 87"/>
                    <a:gd name="T54" fmla="*/ 0 w 30"/>
                    <a:gd name="T55" fmla="*/ 0 h 87"/>
                    <a:gd name="T56" fmla="*/ 0 w 30"/>
                    <a:gd name="T57" fmla="*/ 0 h 87"/>
                    <a:gd name="T58" fmla="*/ 0 w 30"/>
                    <a:gd name="T59" fmla="*/ 0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87"/>
                    <a:gd name="T92" fmla="*/ 30 w 30"/>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87">
                      <a:moveTo>
                        <a:pt x="0" y="0"/>
                      </a:moveTo>
                      <a:lnTo>
                        <a:pt x="6" y="11"/>
                      </a:lnTo>
                      <a:lnTo>
                        <a:pt x="12" y="22"/>
                      </a:lnTo>
                      <a:lnTo>
                        <a:pt x="16" y="32"/>
                      </a:lnTo>
                      <a:lnTo>
                        <a:pt x="21" y="44"/>
                      </a:lnTo>
                      <a:lnTo>
                        <a:pt x="22" y="57"/>
                      </a:lnTo>
                      <a:lnTo>
                        <a:pt x="20" y="66"/>
                      </a:lnTo>
                      <a:lnTo>
                        <a:pt x="15" y="75"/>
                      </a:lnTo>
                      <a:lnTo>
                        <a:pt x="9" y="85"/>
                      </a:lnTo>
                      <a:lnTo>
                        <a:pt x="8" y="87"/>
                      </a:lnTo>
                      <a:lnTo>
                        <a:pt x="9" y="87"/>
                      </a:lnTo>
                      <a:lnTo>
                        <a:pt x="10" y="87"/>
                      </a:lnTo>
                      <a:lnTo>
                        <a:pt x="12" y="85"/>
                      </a:lnTo>
                      <a:lnTo>
                        <a:pt x="17" y="77"/>
                      </a:lnTo>
                      <a:lnTo>
                        <a:pt x="23" y="69"/>
                      </a:lnTo>
                      <a:lnTo>
                        <a:pt x="28" y="61"/>
                      </a:lnTo>
                      <a:lnTo>
                        <a:pt x="30" y="52"/>
                      </a:lnTo>
                      <a:lnTo>
                        <a:pt x="29" y="45"/>
                      </a:lnTo>
                      <a:lnTo>
                        <a:pt x="25" y="38"/>
                      </a:lnTo>
                      <a:lnTo>
                        <a:pt x="22" y="31"/>
                      </a:lnTo>
                      <a:lnTo>
                        <a:pt x="18" y="26"/>
                      </a:lnTo>
                      <a:lnTo>
                        <a:pt x="14" y="19"/>
                      </a:lnTo>
                      <a:lnTo>
                        <a:pt x="9" y="13"/>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8" name="Freeform 281"/>
                <p:cNvSpPr/>
                <p:nvPr/>
              </p:nvSpPr>
              <p:spPr bwMode="auto">
                <a:xfrm flipV="1">
                  <a:off x="3033" y="1763"/>
                  <a:ext cx="49" cy="15"/>
                </a:xfrm>
                <a:custGeom>
                  <a:avLst/>
                  <a:gdLst>
                    <a:gd name="T0" fmla="*/ 0 w 97"/>
                    <a:gd name="T1" fmla="*/ 0 h 49"/>
                    <a:gd name="T2" fmla="*/ 1 w 97"/>
                    <a:gd name="T3" fmla="*/ 0 h 49"/>
                    <a:gd name="T4" fmla="*/ 1 w 97"/>
                    <a:gd name="T5" fmla="*/ 0 h 49"/>
                    <a:gd name="T6" fmla="*/ 1 w 97"/>
                    <a:gd name="T7" fmla="*/ 0 h 49"/>
                    <a:gd name="T8" fmla="*/ 1 w 97"/>
                    <a:gd name="T9" fmla="*/ 0 h 49"/>
                    <a:gd name="T10" fmla="*/ 1 w 97"/>
                    <a:gd name="T11" fmla="*/ 0 h 49"/>
                    <a:gd name="T12" fmla="*/ 1 w 97"/>
                    <a:gd name="T13" fmla="*/ 0 h 49"/>
                    <a:gd name="T14" fmla="*/ 1 w 97"/>
                    <a:gd name="T15" fmla="*/ 0 h 49"/>
                    <a:gd name="T16" fmla="*/ 1 w 97"/>
                    <a:gd name="T17" fmla="*/ 0 h 49"/>
                    <a:gd name="T18" fmla="*/ 1 w 97"/>
                    <a:gd name="T19" fmla="*/ 0 h 49"/>
                    <a:gd name="T20" fmla="*/ 1 w 97"/>
                    <a:gd name="T21" fmla="*/ 0 h 49"/>
                    <a:gd name="T22" fmla="*/ 1 w 97"/>
                    <a:gd name="T23" fmla="*/ 0 h 49"/>
                    <a:gd name="T24" fmla="*/ 1 w 97"/>
                    <a:gd name="T25" fmla="*/ 0 h 49"/>
                    <a:gd name="T26" fmla="*/ 1 w 97"/>
                    <a:gd name="T27" fmla="*/ 0 h 49"/>
                    <a:gd name="T28" fmla="*/ 1 w 97"/>
                    <a:gd name="T29" fmla="*/ 0 h 49"/>
                    <a:gd name="T30" fmla="*/ 1 w 97"/>
                    <a:gd name="T31" fmla="*/ 0 h 49"/>
                    <a:gd name="T32" fmla="*/ 1 w 97"/>
                    <a:gd name="T33" fmla="*/ 0 h 49"/>
                    <a:gd name="T34" fmla="*/ 1 w 97"/>
                    <a:gd name="T35" fmla="*/ 0 h 49"/>
                    <a:gd name="T36" fmla="*/ 1 w 97"/>
                    <a:gd name="T37" fmla="*/ 0 h 49"/>
                    <a:gd name="T38" fmla="*/ 1 w 97"/>
                    <a:gd name="T39" fmla="*/ 0 h 49"/>
                    <a:gd name="T40" fmla="*/ 1 w 97"/>
                    <a:gd name="T41" fmla="*/ 0 h 49"/>
                    <a:gd name="T42" fmla="*/ 1 w 97"/>
                    <a:gd name="T43" fmla="*/ 0 h 49"/>
                    <a:gd name="T44" fmla="*/ 1 w 97"/>
                    <a:gd name="T45" fmla="*/ 0 h 49"/>
                    <a:gd name="T46" fmla="*/ 1 w 97"/>
                    <a:gd name="T47" fmla="*/ 0 h 49"/>
                    <a:gd name="T48" fmla="*/ 1 w 97"/>
                    <a:gd name="T49" fmla="*/ 0 h 49"/>
                    <a:gd name="T50" fmla="*/ 1 w 97"/>
                    <a:gd name="T51" fmla="*/ 0 h 49"/>
                    <a:gd name="T52" fmla="*/ 1 w 97"/>
                    <a:gd name="T53" fmla="*/ 0 h 49"/>
                    <a:gd name="T54" fmla="*/ 1 w 97"/>
                    <a:gd name="T55" fmla="*/ 0 h 49"/>
                    <a:gd name="T56" fmla="*/ 1 w 97"/>
                    <a:gd name="T57" fmla="*/ 0 h 49"/>
                    <a:gd name="T58" fmla="*/ 0 w 97"/>
                    <a:gd name="T59" fmla="*/ 0 h 49"/>
                    <a:gd name="T60" fmla="*/ 0 w 97"/>
                    <a:gd name="T61" fmla="*/ 0 h 49"/>
                    <a:gd name="T62" fmla="*/ 0 w 97"/>
                    <a:gd name="T63" fmla="*/ 0 h 49"/>
                    <a:gd name="T64" fmla="*/ 0 w 97"/>
                    <a:gd name="T65" fmla="*/ 0 h 49"/>
                    <a:gd name="T66" fmla="*/ 0 w 97"/>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49"/>
                    <a:gd name="T104" fmla="*/ 97 w 9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49">
                      <a:moveTo>
                        <a:pt x="0" y="14"/>
                      </a:moveTo>
                      <a:lnTo>
                        <a:pt x="3" y="22"/>
                      </a:lnTo>
                      <a:lnTo>
                        <a:pt x="6" y="29"/>
                      </a:lnTo>
                      <a:lnTo>
                        <a:pt x="12" y="36"/>
                      </a:lnTo>
                      <a:lnTo>
                        <a:pt x="18" y="40"/>
                      </a:lnTo>
                      <a:lnTo>
                        <a:pt x="25" y="44"/>
                      </a:lnTo>
                      <a:lnTo>
                        <a:pt x="33" y="46"/>
                      </a:lnTo>
                      <a:lnTo>
                        <a:pt x="41" y="48"/>
                      </a:lnTo>
                      <a:lnTo>
                        <a:pt x="50" y="49"/>
                      </a:lnTo>
                      <a:lnTo>
                        <a:pt x="59" y="49"/>
                      </a:lnTo>
                      <a:lnTo>
                        <a:pt x="67" y="47"/>
                      </a:lnTo>
                      <a:lnTo>
                        <a:pt x="74" y="43"/>
                      </a:lnTo>
                      <a:lnTo>
                        <a:pt x="81" y="37"/>
                      </a:lnTo>
                      <a:lnTo>
                        <a:pt x="86" y="31"/>
                      </a:lnTo>
                      <a:lnTo>
                        <a:pt x="90" y="23"/>
                      </a:lnTo>
                      <a:lnTo>
                        <a:pt x="94" y="16"/>
                      </a:lnTo>
                      <a:lnTo>
                        <a:pt x="97" y="8"/>
                      </a:lnTo>
                      <a:lnTo>
                        <a:pt x="97" y="2"/>
                      </a:lnTo>
                      <a:lnTo>
                        <a:pt x="95" y="0"/>
                      </a:lnTo>
                      <a:lnTo>
                        <a:pt x="90" y="0"/>
                      </a:lnTo>
                      <a:lnTo>
                        <a:pt x="87" y="3"/>
                      </a:lnTo>
                      <a:lnTo>
                        <a:pt x="79" y="13"/>
                      </a:lnTo>
                      <a:lnTo>
                        <a:pt x="68" y="21"/>
                      </a:lnTo>
                      <a:lnTo>
                        <a:pt x="57" y="28"/>
                      </a:lnTo>
                      <a:lnTo>
                        <a:pt x="44" y="32"/>
                      </a:lnTo>
                      <a:lnTo>
                        <a:pt x="31" y="33"/>
                      </a:lnTo>
                      <a:lnTo>
                        <a:pt x="19" y="31"/>
                      </a:lnTo>
                      <a:lnTo>
                        <a:pt x="10" y="24"/>
                      </a:lnTo>
                      <a:lnTo>
                        <a:pt x="2" y="13"/>
                      </a:lnTo>
                      <a:lnTo>
                        <a:pt x="0" y="13"/>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29" name="Freeform 282"/>
                <p:cNvSpPr/>
                <p:nvPr/>
              </p:nvSpPr>
              <p:spPr bwMode="auto">
                <a:xfrm flipV="1">
                  <a:off x="3097" y="1762"/>
                  <a:ext cx="35" cy="14"/>
                </a:xfrm>
                <a:custGeom>
                  <a:avLst/>
                  <a:gdLst>
                    <a:gd name="T0" fmla="*/ 0 w 70"/>
                    <a:gd name="T1" fmla="*/ 0 h 46"/>
                    <a:gd name="T2" fmla="*/ 1 w 70"/>
                    <a:gd name="T3" fmla="*/ 0 h 46"/>
                    <a:gd name="T4" fmla="*/ 1 w 70"/>
                    <a:gd name="T5" fmla="*/ 0 h 46"/>
                    <a:gd name="T6" fmla="*/ 1 w 70"/>
                    <a:gd name="T7" fmla="*/ 0 h 46"/>
                    <a:gd name="T8" fmla="*/ 1 w 70"/>
                    <a:gd name="T9" fmla="*/ 0 h 46"/>
                    <a:gd name="T10" fmla="*/ 1 w 70"/>
                    <a:gd name="T11" fmla="*/ 0 h 46"/>
                    <a:gd name="T12" fmla="*/ 1 w 70"/>
                    <a:gd name="T13" fmla="*/ 0 h 46"/>
                    <a:gd name="T14" fmla="*/ 1 w 70"/>
                    <a:gd name="T15" fmla="*/ 0 h 46"/>
                    <a:gd name="T16" fmla="*/ 1 w 70"/>
                    <a:gd name="T17" fmla="*/ 0 h 46"/>
                    <a:gd name="T18" fmla="*/ 1 w 70"/>
                    <a:gd name="T19" fmla="*/ 0 h 46"/>
                    <a:gd name="T20" fmla="*/ 1 w 70"/>
                    <a:gd name="T21" fmla="*/ 0 h 46"/>
                    <a:gd name="T22" fmla="*/ 1 w 70"/>
                    <a:gd name="T23" fmla="*/ 0 h 46"/>
                    <a:gd name="T24" fmla="*/ 1 w 70"/>
                    <a:gd name="T25" fmla="*/ 0 h 46"/>
                    <a:gd name="T26" fmla="*/ 1 w 70"/>
                    <a:gd name="T27" fmla="*/ 0 h 46"/>
                    <a:gd name="T28" fmla="*/ 1 w 70"/>
                    <a:gd name="T29" fmla="*/ 0 h 46"/>
                    <a:gd name="T30" fmla="*/ 1 w 70"/>
                    <a:gd name="T31" fmla="*/ 0 h 46"/>
                    <a:gd name="T32" fmla="*/ 1 w 70"/>
                    <a:gd name="T33" fmla="*/ 0 h 46"/>
                    <a:gd name="T34" fmla="*/ 1 w 70"/>
                    <a:gd name="T35" fmla="*/ 0 h 46"/>
                    <a:gd name="T36" fmla="*/ 1 w 70"/>
                    <a:gd name="T37" fmla="*/ 0 h 46"/>
                    <a:gd name="T38" fmla="*/ 1 w 70"/>
                    <a:gd name="T39" fmla="*/ 0 h 46"/>
                    <a:gd name="T40" fmla="*/ 1 w 70"/>
                    <a:gd name="T41" fmla="*/ 0 h 46"/>
                    <a:gd name="T42" fmla="*/ 1 w 70"/>
                    <a:gd name="T43" fmla="*/ 0 h 46"/>
                    <a:gd name="T44" fmla="*/ 1 w 70"/>
                    <a:gd name="T45" fmla="*/ 0 h 46"/>
                    <a:gd name="T46" fmla="*/ 1 w 70"/>
                    <a:gd name="T47" fmla="*/ 0 h 46"/>
                    <a:gd name="T48" fmla="*/ 0 w 70"/>
                    <a:gd name="T49" fmla="*/ 0 h 46"/>
                    <a:gd name="T50" fmla="*/ 0 w 70"/>
                    <a:gd name="T51" fmla="*/ 0 h 46"/>
                    <a:gd name="T52" fmla="*/ 0 w 70"/>
                    <a:gd name="T53" fmla="*/ 0 h 46"/>
                    <a:gd name="T54" fmla="*/ 0 w 70"/>
                    <a:gd name="T55" fmla="*/ 0 h 46"/>
                    <a:gd name="T56" fmla="*/ 0 w 70"/>
                    <a:gd name="T57" fmla="*/ 0 h 46"/>
                    <a:gd name="T58" fmla="*/ 0 w 70"/>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6"/>
                    <a:gd name="T92" fmla="*/ 70 w 70"/>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6">
                      <a:moveTo>
                        <a:pt x="0" y="2"/>
                      </a:moveTo>
                      <a:lnTo>
                        <a:pt x="5" y="2"/>
                      </a:lnTo>
                      <a:lnTo>
                        <a:pt x="11" y="2"/>
                      </a:lnTo>
                      <a:lnTo>
                        <a:pt x="15" y="4"/>
                      </a:lnTo>
                      <a:lnTo>
                        <a:pt x="20" y="7"/>
                      </a:lnTo>
                      <a:lnTo>
                        <a:pt x="23" y="9"/>
                      </a:lnTo>
                      <a:lnTo>
                        <a:pt x="28" y="12"/>
                      </a:lnTo>
                      <a:lnTo>
                        <a:pt x="32" y="15"/>
                      </a:lnTo>
                      <a:lnTo>
                        <a:pt x="36" y="18"/>
                      </a:lnTo>
                      <a:lnTo>
                        <a:pt x="44" y="25"/>
                      </a:lnTo>
                      <a:lnTo>
                        <a:pt x="52" y="32"/>
                      </a:lnTo>
                      <a:lnTo>
                        <a:pt x="60" y="39"/>
                      </a:lnTo>
                      <a:lnTo>
                        <a:pt x="68" y="46"/>
                      </a:lnTo>
                      <a:lnTo>
                        <a:pt x="69" y="45"/>
                      </a:lnTo>
                      <a:lnTo>
                        <a:pt x="70" y="43"/>
                      </a:lnTo>
                      <a:lnTo>
                        <a:pt x="70" y="42"/>
                      </a:lnTo>
                      <a:lnTo>
                        <a:pt x="64" y="35"/>
                      </a:lnTo>
                      <a:lnTo>
                        <a:pt x="57" y="27"/>
                      </a:lnTo>
                      <a:lnTo>
                        <a:pt x="47" y="20"/>
                      </a:lnTo>
                      <a:lnTo>
                        <a:pt x="39" y="12"/>
                      </a:lnTo>
                      <a:lnTo>
                        <a:pt x="30" y="7"/>
                      </a:lnTo>
                      <a:lnTo>
                        <a:pt x="21" y="2"/>
                      </a:lnTo>
                      <a:lnTo>
                        <a:pt x="11"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0" name="Freeform 283"/>
                <p:cNvSpPr/>
                <p:nvPr/>
              </p:nvSpPr>
              <p:spPr bwMode="auto">
                <a:xfrm flipV="1">
                  <a:off x="3015" y="1713"/>
                  <a:ext cx="24" cy="61"/>
                </a:xfrm>
                <a:custGeom>
                  <a:avLst/>
                  <a:gdLst>
                    <a:gd name="T0" fmla="*/ 1 w 47"/>
                    <a:gd name="T1" fmla="*/ 0 h 205"/>
                    <a:gd name="T2" fmla="*/ 1 w 47"/>
                    <a:gd name="T3" fmla="*/ 0 h 205"/>
                    <a:gd name="T4" fmla="*/ 1 w 47"/>
                    <a:gd name="T5" fmla="*/ 0 h 205"/>
                    <a:gd name="T6" fmla="*/ 1 w 47"/>
                    <a:gd name="T7" fmla="*/ 0 h 205"/>
                    <a:gd name="T8" fmla="*/ 1 w 47"/>
                    <a:gd name="T9" fmla="*/ 0 h 205"/>
                    <a:gd name="T10" fmla="*/ 1 w 47"/>
                    <a:gd name="T11" fmla="*/ 0 h 205"/>
                    <a:gd name="T12" fmla="*/ 0 w 47"/>
                    <a:gd name="T13" fmla="*/ 0 h 205"/>
                    <a:gd name="T14" fmla="*/ 1 w 47"/>
                    <a:gd name="T15" fmla="*/ 0 h 205"/>
                    <a:gd name="T16" fmla="*/ 1 w 47"/>
                    <a:gd name="T17" fmla="*/ 0 h 205"/>
                    <a:gd name="T18" fmla="*/ 1 w 47"/>
                    <a:gd name="T19" fmla="*/ 0 h 205"/>
                    <a:gd name="T20" fmla="*/ 1 w 47"/>
                    <a:gd name="T21" fmla="*/ 0 h 205"/>
                    <a:gd name="T22" fmla="*/ 1 w 47"/>
                    <a:gd name="T23" fmla="*/ 0 h 205"/>
                    <a:gd name="T24" fmla="*/ 1 w 47"/>
                    <a:gd name="T25" fmla="*/ 0 h 205"/>
                    <a:gd name="T26" fmla="*/ 1 w 47"/>
                    <a:gd name="T27" fmla="*/ 0 h 205"/>
                    <a:gd name="T28" fmla="*/ 1 w 47"/>
                    <a:gd name="T29" fmla="*/ 0 h 205"/>
                    <a:gd name="T30" fmla="*/ 1 w 47"/>
                    <a:gd name="T31" fmla="*/ 0 h 205"/>
                    <a:gd name="T32" fmla="*/ 1 w 47"/>
                    <a:gd name="T33" fmla="*/ 0 h 205"/>
                    <a:gd name="T34" fmla="*/ 1 w 47"/>
                    <a:gd name="T35" fmla="*/ 0 h 205"/>
                    <a:gd name="T36" fmla="*/ 1 w 47"/>
                    <a:gd name="T37" fmla="*/ 0 h 205"/>
                    <a:gd name="T38" fmla="*/ 1 w 47"/>
                    <a:gd name="T39" fmla="*/ 0 h 205"/>
                    <a:gd name="T40" fmla="*/ 1 w 47"/>
                    <a:gd name="T41" fmla="*/ 0 h 205"/>
                    <a:gd name="T42" fmla="*/ 1 w 47"/>
                    <a:gd name="T43" fmla="*/ 0 h 205"/>
                    <a:gd name="T44" fmla="*/ 1 w 47"/>
                    <a:gd name="T45" fmla="*/ 0 h 205"/>
                    <a:gd name="T46" fmla="*/ 1 w 47"/>
                    <a:gd name="T47" fmla="*/ 0 h 205"/>
                    <a:gd name="T48" fmla="*/ 1 w 47"/>
                    <a:gd name="T49" fmla="*/ 0 h 205"/>
                    <a:gd name="T50" fmla="*/ 1 w 47"/>
                    <a:gd name="T51" fmla="*/ 0 h 205"/>
                    <a:gd name="T52" fmla="*/ 1 w 47"/>
                    <a:gd name="T53" fmla="*/ 0 h 205"/>
                    <a:gd name="T54" fmla="*/ 1 w 47"/>
                    <a:gd name="T55" fmla="*/ 0 h 205"/>
                    <a:gd name="T56" fmla="*/ 1 w 47"/>
                    <a:gd name="T57" fmla="*/ 0 h 205"/>
                    <a:gd name="T58" fmla="*/ 1 w 47"/>
                    <a:gd name="T59" fmla="*/ 0 h 2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05"/>
                    <a:gd name="T92" fmla="*/ 47 w 47"/>
                    <a:gd name="T93" fmla="*/ 205 h 2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05">
                      <a:moveTo>
                        <a:pt x="46" y="0"/>
                      </a:moveTo>
                      <a:lnTo>
                        <a:pt x="31" y="24"/>
                      </a:lnTo>
                      <a:lnTo>
                        <a:pt x="19" y="48"/>
                      </a:lnTo>
                      <a:lnTo>
                        <a:pt x="10" y="72"/>
                      </a:lnTo>
                      <a:lnTo>
                        <a:pt x="4" y="96"/>
                      </a:lnTo>
                      <a:lnTo>
                        <a:pt x="1" y="122"/>
                      </a:lnTo>
                      <a:lnTo>
                        <a:pt x="0" y="148"/>
                      </a:lnTo>
                      <a:lnTo>
                        <a:pt x="2" y="175"/>
                      </a:lnTo>
                      <a:lnTo>
                        <a:pt x="7" y="204"/>
                      </a:lnTo>
                      <a:lnTo>
                        <a:pt x="8" y="205"/>
                      </a:lnTo>
                      <a:lnTo>
                        <a:pt x="9" y="204"/>
                      </a:lnTo>
                      <a:lnTo>
                        <a:pt x="11" y="202"/>
                      </a:lnTo>
                      <a:lnTo>
                        <a:pt x="11" y="200"/>
                      </a:lnTo>
                      <a:lnTo>
                        <a:pt x="9" y="175"/>
                      </a:lnTo>
                      <a:lnTo>
                        <a:pt x="7" y="149"/>
                      </a:lnTo>
                      <a:lnTo>
                        <a:pt x="5" y="125"/>
                      </a:lnTo>
                      <a:lnTo>
                        <a:pt x="7" y="100"/>
                      </a:lnTo>
                      <a:lnTo>
                        <a:pt x="9" y="86"/>
                      </a:lnTo>
                      <a:lnTo>
                        <a:pt x="11" y="73"/>
                      </a:lnTo>
                      <a:lnTo>
                        <a:pt x="16" y="61"/>
                      </a:lnTo>
                      <a:lnTo>
                        <a:pt x="20" y="48"/>
                      </a:lnTo>
                      <a:lnTo>
                        <a:pt x="26" y="35"/>
                      </a:lnTo>
                      <a:lnTo>
                        <a:pt x="33" y="23"/>
                      </a:lnTo>
                      <a:lnTo>
                        <a:pt x="40" y="11"/>
                      </a:lnTo>
                      <a:lnTo>
                        <a:pt x="47"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1" name="Freeform 284"/>
                <p:cNvSpPr/>
                <p:nvPr/>
              </p:nvSpPr>
              <p:spPr bwMode="auto">
                <a:xfrm flipV="1">
                  <a:off x="2957" y="1710"/>
                  <a:ext cx="57" cy="35"/>
                </a:xfrm>
                <a:custGeom>
                  <a:avLst/>
                  <a:gdLst>
                    <a:gd name="T0" fmla="*/ 1 w 114"/>
                    <a:gd name="T1" fmla="*/ 0 h 121"/>
                    <a:gd name="T2" fmla="*/ 1 w 114"/>
                    <a:gd name="T3" fmla="*/ 0 h 121"/>
                    <a:gd name="T4" fmla="*/ 1 w 114"/>
                    <a:gd name="T5" fmla="*/ 0 h 121"/>
                    <a:gd name="T6" fmla="*/ 1 w 114"/>
                    <a:gd name="T7" fmla="*/ 0 h 121"/>
                    <a:gd name="T8" fmla="*/ 1 w 114"/>
                    <a:gd name="T9" fmla="*/ 0 h 121"/>
                    <a:gd name="T10" fmla="*/ 1 w 114"/>
                    <a:gd name="T11" fmla="*/ 0 h 121"/>
                    <a:gd name="T12" fmla="*/ 1 w 114"/>
                    <a:gd name="T13" fmla="*/ 0 h 121"/>
                    <a:gd name="T14" fmla="*/ 1 w 114"/>
                    <a:gd name="T15" fmla="*/ 0 h 121"/>
                    <a:gd name="T16" fmla="*/ 1 w 114"/>
                    <a:gd name="T17" fmla="*/ 0 h 121"/>
                    <a:gd name="T18" fmla="*/ 1 w 114"/>
                    <a:gd name="T19" fmla="*/ 0 h 121"/>
                    <a:gd name="T20" fmla="*/ 0 w 114"/>
                    <a:gd name="T21" fmla="*/ 0 h 121"/>
                    <a:gd name="T22" fmla="*/ 0 w 114"/>
                    <a:gd name="T23" fmla="*/ 0 h 121"/>
                    <a:gd name="T24" fmla="*/ 1 w 114"/>
                    <a:gd name="T25" fmla="*/ 0 h 121"/>
                    <a:gd name="T26" fmla="*/ 1 w 114"/>
                    <a:gd name="T27" fmla="*/ 0 h 121"/>
                    <a:gd name="T28" fmla="*/ 1 w 114"/>
                    <a:gd name="T29" fmla="*/ 0 h 121"/>
                    <a:gd name="T30" fmla="*/ 1 w 114"/>
                    <a:gd name="T31" fmla="*/ 0 h 121"/>
                    <a:gd name="T32" fmla="*/ 1 w 114"/>
                    <a:gd name="T33" fmla="*/ 0 h 121"/>
                    <a:gd name="T34" fmla="*/ 1 w 114"/>
                    <a:gd name="T35" fmla="*/ 0 h 121"/>
                    <a:gd name="T36" fmla="*/ 1 w 114"/>
                    <a:gd name="T37" fmla="*/ 0 h 121"/>
                    <a:gd name="T38" fmla="*/ 1 w 114"/>
                    <a:gd name="T39" fmla="*/ 0 h 121"/>
                    <a:gd name="T40" fmla="*/ 1 w 114"/>
                    <a:gd name="T41" fmla="*/ 0 h 121"/>
                    <a:gd name="T42" fmla="*/ 1 w 114"/>
                    <a:gd name="T43" fmla="*/ 0 h 121"/>
                    <a:gd name="T44" fmla="*/ 1 w 114"/>
                    <a:gd name="T45" fmla="*/ 0 h 121"/>
                    <a:gd name="T46" fmla="*/ 1 w 114"/>
                    <a:gd name="T47" fmla="*/ 0 h 121"/>
                    <a:gd name="T48" fmla="*/ 1 w 114"/>
                    <a:gd name="T49" fmla="*/ 0 h 121"/>
                    <a:gd name="T50" fmla="*/ 1 w 114"/>
                    <a:gd name="T51" fmla="*/ 0 h 121"/>
                    <a:gd name="T52" fmla="*/ 1 w 114"/>
                    <a:gd name="T53" fmla="*/ 0 h 121"/>
                    <a:gd name="T54" fmla="*/ 1 w 114"/>
                    <a:gd name="T55" fmla="*/ 0 h 121"/>
                    <a:gd name="T56" fmla="*/ 1 w 114"/>
                    <a:gd name="T57" fmla="*/ 0 h 121"/>
                    <a:gd name="T58" fmla="*/ 1 w 114"/>
                    <a:gd name="T59" fmla="*/ 0 h 121"/>
                    <a:gd name="T60" fmla="*/ 1 w 114"/>
                    <a:gd name="T61" fmla="*/ 0 h 121"/>
                    <a:gd name="T62" fmla="*/ 1 w 114"/>
                    <a:gd name="T63" fmla="*/ 0 h 121"/>
                    <a:gd name="T64" fmla="*/ 1 w 114"/>
                    <a:gd name="T65" fmla="*/ 0 h 121"/>
                    <a:gd name="T66" fmla="*/ 1 w 114"/>
                    <a:gd name="T67" fmla="*/ 0 h 121"/>
                    <a:gd name="T68" fmla="*/ 1 w 114"/>
                    <a:gd name="T69" fmla="*/ 0 h 121"/>
                    <a:gd name="T70" fmla="*/ 1 w 114"/>
                    <a:gd name="T71" fmla="*/ 0 h 121"/>
                    <a:gd name="T72" fmla="*/ 1 w 114"/>
                    <a:gd name="T73" fmla="*/ 0 h 121"/>
                    <a:gd name="T74" fmla="*/ 1 w 114"/>
                    <a:gd name="T75" fmla="*/ 0 h 121"/>
                    <a:gd name="T76" fmla="*/ 1 w 114"/>
                    <a:gd name="T77" fmla="*/ 0 h 121"/>
                    <a:gd name="T78" fmla="*/ 1 w 114"/>
                    <a:gd name="T79" fmla="*/ 0 h 121"/>
                    <a:gd name="T80" fmla="*/ 1 w 114"/>
                    <a:gd name="T81" fmla="*/ 0 h 121"/>
                    <a:gd name="T82" fmla="*/ 1 w 114"/>
                    <a:gd name="T83" fmla="*/ 0 h 121"/>
                    <a:gd name="T84" fmla="*/ 1 w 114"/>
                    <a:gd name="T85" fmla="*/ 0 h 121"/>
                    <a:gd name="T86" fmla="*/ 1 w 114"/>
                    <a:gd name="T87" fmla="*/ 0 h 121"/>
                    <a:gd name="T88" fmla="*/ 1 w 114"/>
                    <a:gd name="T89" fmla="*/ 0 h 121"/>
                    <a:gd name="T90" fmla="*/ 1 w 114"/>
                    <a:gd name="T91" fmla="*/ 0 h 121"/>
                    <a:gd name="T92" fmla="*/ 1 w 114"/>
                    <a:gd name="T93" fmla="*/ 0 h 121"/>
                    <a:gd name="T94" fmla="*/ 1 w 114"/>
                    <a:gd name="T95" fmla="*/ 0 h 121"/>
                    <a:gd name="T96" fmla="*/ 1 w 114"/>
                    <a:gd name="T97" fmla="*/ 0 h 121"/>
                    <a:gd name="T98" fmla="*/ 1 w 114"/>
                    <a:gd name="T99" fmla="*/ 0 h 121"/>
                    <a:gd name="T100" fmla="*/ 1 w 114"/>
                    <a:gd name="T101" fmla="*/ 0 h 121"/>
                    <a:gd name="T102" fmla="*/ 1 w 114"/>
                    <a:gd name="T103" fmla="*/ 0 h 121"/>
                    <a:gd name="T104" fmla="*/ 1 w 114"/>
                    <a:gd name="T105" fmla="*/ 0 h 121"/>
                    <a:gd name="T106" fmla="*/ 1 w 114"/>
                    <a:gd name="T107" fmla="*/ 0 h 121"/>
                    <a:gd name="T108" fmla="*/ 1 w 114"/>
                    <a:gd name="T109" fmla="*/ 0 h 121"/>
                    <a:gd name="T110" fmla="*/ 1 w 114"/>
                    <a:gd name="T111" fmla="*/ 0 h 121"/>
                    <a:gd name="T112" fmla="*/ 1 w 114"/>
                    <a:gd name="T113" fmla="*/ 0 h 121"/>
                    <a:gd name="T114" fmla="*/ 1 w 114"/>
                    <a:gd name="T115" fmla="*/ 0 h 121"/>
                    <a:gd name="T116" fmla="*/ 1 w 114"/>
                    <a:gd name="T117" fmla="*/ 0 h 121"/>
                    <a:gd name="T118" fmla="*/ 1 w 114"/>
                    <a:gd name="T119" fmla="*/ 0 h 121"/>
                    <a:gd name="T120" fmla="*/ 1 w 114"/>
                    <a:gd name="T121" fmla="*/ 0 h 121"/>
                    <a:gd name="T122" fmla="*/ 1 w 114"/>
                    <a:gd name="T123" fmla="*/ 0 h 1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
                    <a:gd name="T187" fmla="*/ 0 h 121"/>
                    <a:gd name="T188" fmla="*/ 114 w 114"/>
                    <a:gd name="T189" fmla="*/ 121 h 1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 h="121">
                      <a:moveTo>
                        <a:pt x="57" y="0"/>
                      </a:moveTo>
                      <a:lnTo>
                        <a:pt x="51" y="8"/>
                      </a:lnTo>
                      <a:lnTo>
                        <a:pt x="44" y="15"/>
                      </a:lnTo>
                      <a:lnTo>
                        <a:pt x="38" y="22"/>
                      </a:lnTo>
                      <a:lnTo>
                        <a:pt x="31" y="29"/>
                      </a:lnTo>
                      <a:lnTo>
                        <a:pt x="26" y="36"/>
                      </a:lnTo>
                      <a:lnTo>
                        <a:pt x="20" y="43"/>
                      </a:lnTo>
                      <a:lnTo>
                        <a:pt x="14" y="50"/>
                      </a:lnTo>
                      <a:lnTo>
                        <a:pt x="8" y="58"/>
                      </a:lnTo>
                      <a:lnTo>
                        <a:pt x="4" y="66"/>
                      </a:lnTo>
                      <a:lnTo>
                        <a:pt x="0" y="74"/>
                      </a:lnTo>
                      <a:lnTo>
                        <a:pt x="0" y="83"/>
                      </a:lnTo>
                      <a:lnTo>
                        <a:pt x="3" y="91"/>
                      </a:lnTo>
                      <a:lnTo>
                        <a:pt x="6" y="96"/>
                      </a:lnTo>
                      <a:lnTo>
                        <a:pt x="10" y="99"/>
                      </a:lnTo>
                      <a:lnTo>
                        <a:pt x="14" y="103"/>
                      </a:lnTo>
                      <a:lnTo>
                        <a:pt x="20" y="106"/>
                      </a:lnTo>
                      <a:lnTo>
                        <a:pt x="26" y="110"/>
                      </a:lnTo>
                      <a:lnTo>
                        <a:pt x="31" y="112"/>
                      </a:lnTo>
                      <a:lnTo>
                        <a:pt x="37" y="114"/>
                      </a:lnTo>
                      <a:lnTo>
                        <a:pt x="42" y="115"/>
                      </a:lnTo>
                      <a:lnTo>
                        <a:pt x="51" y="118"/>
                      </a:lnTo>
                      <a:lnTo>
                        <a:pt x="60" y="119"/>
                      </a:lnTo>
                      <a:lnTo>
                        <a:pt x="69" y="120"/>
                      </a:lnTo>
                      <a:lnTo>
                        <a:pt x="78" y="121"/>
                      </a:lnTo>
                      <a:lnTo>
                        <a:pt x="86" y="120"/>
                      </a:lnTo>
                      <a:lnTo>
                        <a:pt x="94" y="119"/>
                      </a:lnTo>
                      <a:lnTo>
                        <a:pt x="101" y="114"/>
                      </a:lnTo>
                      <a:lnTo>
                        <a:pt x="109" y="109"/>
                      </a:lnTo>
                      <a:lnTo>
                        <a:pt x="112" y="104"/>
                      </a:lnTo>
                      <a:lnTo>
                        <a:pt x="114" y="97"/>
                      </a:lnTo>
                      <a:lnTo>
                        <a:pt x="114" y="92"/>
                      </a:lnTo>
                      <a:lnTo>
                        <a:pt x="109" y="90"/>
                      </a:lnTo>
                      <a:lnTo>
                        <a:pt x="102" y="90"/>
                      </a:lnTo>
                      <a:lnTo>
                        <a:pt x="96" y="91"/>
                      </a:lnTo>
                      <a:lnTo>
                        <a:pt x="89" y="92"/>
                      </a:lnTo>
                      <a:lnTo>
                        <a:pt x="83" y="95"/>
                      </a:lnTo>
                      <a:lnTo>
                        <a:pt x="78" y="96"/>
                      </a:lnTo>
                      <a:lnTo>
                        <a:pt x="71" y="97"/>
                      </a:lnTo>
                      <a:lnTo>
                        <a:pt x="65" y="98"/>
                      </a:lnTo>
                      <a:lnTo>
                        <a:pt x="58" y="98"/>
                      </a:lnTo>
                      <a:lnTo>
                        <a:pt x="52" y="98"/>
                      </a:lnTo>
                      <a:lnTo>
                        <a:pt x="46" y="98"/>
                      </a:lnTo>
                      <a:lnTo>
                        <a:pt x="42" y="97"/>
                      </a:lnTo>
                      <a:lnTo>
                        <a:pt x="36" y="97"/>
                      </a:lnTo>
                      <a:lnTo>
                        <a:pt x="31" y="96"/>
                      </a:lnTo>
                      <a:lnTo>
                        <a:pt x="26" y="94"/>
                      </a:lnTo>
                      <a:lnTo>
                        <a:pt x="21" y="91"/>
                      </a:lnTo>
                      <a:lnTo>
                        <a:pt x="15" y="89"/>
                      </a:lnTo>
                      <a:lnTo>
                        <a:pt x="8" y="81"/>
                      </a:lnTo>
                      <a:lnTo>
                        <a:pt x="7" y="70"/>
                      </a:lnTo>
                      <a:lnTo>
                        <a:pt x="13" y="58"/>
                      </a:lnTo>
                      <a:lnTo>
                        <a:pt x="21" y="44"/>
                      </a:lnTo>
                      <a:lnTo>
                        <a:pt x="31" y="30"/>
                      </a:lnTo>
                      <a:lnTo>
                        <a:pt x="42" y="19"/>
                      </a:lnTo>
                      <a:lnTo>
                        <a:pt x="51"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2" name="Freeform 285"/>
                <p:cNvSpPr/>
                <p:nvPr/>
              </p:nvSpPr>
              <p:spPr bwMode="auto">
                <a:xfrm flipV="1">
                  <a:off x="3065" y="1776"/>
                  <a:ext cx="26" cy="18"/>
                </a:xfrm>
                <a:custGeom>
                  <a:avLst/>
                  <a:gdLst>
                    <a:gd name="T0" fmla="*/ 0 w 52"/>
                    <a:gd name="T1" fmla="*/ 0 h 63"/>
                    <a:gd name="T2" fmla="*/ 1 w 52"/>
                    <a:gd name="T3" fmla="*/ 0 h 63"/>
                    <a:gd name="T4" fmla="*/ 1 w 52"/>
                    <a:gd name="T5" fmla="*/ 0 h 63"/>
                    <a:gd name="T6" fmla="*/ 1 w 52"/>
                    <a:gd name="T7" fmla="*/ 0 h 63"/>
                    <a:gd name="T8" fmla="*/ 1 w 52"/>
                    <a:gd name="T9" fmla="*/ 0 h 63"/>
                    <a:gd name="T10" fmla="*/ 1 w 52"/>
                    <a:gd name="T11" fmla="*/ 0 h 63"/>
                    <a:gd name="T12" fmla="*/ 1 w 52"/>
                    <a:gd name="T13" fmla="*/ 0 h 63"/>
                    <a:gd name="T14" fmla="*/ 1 w 52"/>
                    <a:gd name="T15" fmla="*/ 0 h 63"/>
                    <a:gd name="T16" fmla="*/ 1 w 52"/>
                    <a:gd name="T17" fmla="*/ 0 h 63"/>
                    <a:gd name="T18" fmla="*/ 1 w 52"/>
                    <a:gd name="T19" fmla="*/ 0 h 63"/>
                    <a:gd name="T20" fmla="*/ 1 w 52"/>
                    <a:gd name="T21" fmla="*/ 0 h 63"/>
                    <a:gd name="T22" fmla="*/ 1 w 52"/>
                    <a:gd name="T23" fmla="*/ 0 h 63"/>
                    <a:gd name="T24" fmla="*/ 1 w 52"/>
                    <a:gd name="T25" fmla="*/ 0 h 63"/>
                    <a:gd name="T26" fmla="*/ 1 w 52"/>
                    <a:gd name="T27" fmla="*/ 0 h 63"/>
                    <a:gd name="T28" fmla="*/ 1 w 52"/>
                    <a:gd name="T29" fmla="*/ 0 h 63"/>
                    <a:gd name="T30" fmla="*/ 1 w 52"/>
                    <a:gd name="T31" fmla="*/ 0 h 63"/>
                    <a:gd name="T32" fmla="*/ 1 w 52"/>
                    <a:gd name="T33" fmla="*/ 0 h 63"/>
                    <a:gd name="T34" fmla="*/ 1 w 52"/>
                    <a:gd name="T35" fmla="*/ 0 h 63"/>
                    <a:gd name="T36" fmla="*/ 1 w 52"/>
                    <a:gd name="T37" fmla="*/ 0 h 63"/>
                    <a:gd name="T38" fmla="*/ 1 w 52"/>
                    <a:gd name="T39" fmla="*/ 0 h 63"/>
                    <a:gd name="T40" fmla="*/ 1 w 52"/>
                    <a:gd name="T41" fmla="*/ 0 h 63"/>
                    <a:gd name="T42" fmla="*/ 0 w 52"/>
                    <a:gd name="T43" fmla="*/ 0 h 63"/>
                    <a:gd name="T44" fmla="*/ 0 w 52"/>
                    <a:gd name="T45" fmla="*/ 0 h 63"/>
                    <a:gd name="T46" fmla="*/ 0 w 52"/>
                    <a:gd name="T47" fmla="*/ 0 h 63"/>
                    <a:gd name="T48" fmla="*/ 0 w 52"/>
                    <a:gd name="T49" fmla="*/ 0 h 63"/>
                    <a:gd name="T50" fmla="*/ 0 w 52"/>
                    <a:gd name="T51" fmla="*/ 0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63"/>
                    <a:gd name="T80" fmla="*/ 52 w 52"/>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63">
                      <a:moveTo>
                        <a:pt x="0" y="2"/>
                      </a:moveTo>
                      <a:lnTo>
                        <a:pt x="9" y="6"/>
                      </a:lnTo>
                      <a:lnTo>
                        <a:pt x="17" y="12"/>
                      </a:lnTo>
                      <a:lnTo>
                        <a:pt x="24" y="19"/>
                      </a:lnTo>
                      <a:lnTo>
                        <a:pt x="31" y="27"/>
                      </a:lnTo>
                      <a:lnTo>
                        <a:pt x="35" y="35"/>
                      </a:lnTo>
                      <a:lnTo>
                        <a:pt x="38" y="44"/>
                      </a:lnTo>
                      <a:lnTo>
                        <a:pt x="41" y="52"/>
                      </a:lnTo>
                      <a:lnTo>
                        <a:pt x="45" y="61"/>
                      </a:lnTo>
                      <a:lnTo>
                        <a:pt x="46" y="63"/>
                      </a:lnTo>
                      <a:lnTo>
                        <a:pt x="48" y="61"/>
                      </a:lnTo>
                      <a:lnTo>
                        <a:pt x="50" y="59"/>
                      </a:lnTo>
                      <a:lnTo>
                        <a:pt x="52" y="57"/>
                      </a:lnTo>
                      <a:lnTo>
                        <a:pt x="50" y="48"/>
                      </a:lnTo>
                      <a:lnTo>
                        <a:pt x="47" y="38"/>
                      </a:lnTo>
                      <a:lnTo>
                        <a:pt x="41" y="29"/>
                      </a:lnTo>
                      <a:lnTo>
                        <a:pt x="34" y="21"/>
                      </a:lnTo>
                      <a:lnTo>
                        <a:pt x="26" y="15"/>
                      </a:lnTo>
                      <a:lnTo>
                        <a:pt x="18" y="8"/>
                      </a:lnTo>
                      <a:lnTo>
                        <a:pt x="9" y="4"/>
                      </a:lnTo>
                      <a:lnTo>
                        <a:pt x="1"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3" name="Freeform 286"/>
                <p:cNvSpPr/>
                <p:nvPr/>
              </p:nvSpPr>
              <p:spPr bwMode="auto">
                <a:xfrm flipV="1">
                  <a:off x="3136" y="1778"/>
                  <a:ext cx="23" cy="13"/>
                </a:xfrm>
                <a:custGeom>
                  <a:avLst/>
                  <a:gdLst>
                    <a:gd name="T0" fmla="*/ 0 w 46"/>
                    <a:gd name="T1" fmla="*/ 0 h 46"/>
                    <a:gd name="T2" fmla="*/ 1 w 46"/>
                    <a:gd name="T3" fmla="*/ 0 h 46"/>
                    <a:gd name="T4" fmla="*/ 1 w 46"/>
                    <a:gd name="T5" fmla="*/ 0 h 46"/>
                    <a:gd name="T6" fmla="*/ 1 w 46"/>
                    <a:gd name="T7" fmla="*/ 0 h 46"/>
                    <a:gd name="T8" fmla="*/ 1 w 46"/>
                    <a:gd name="T9" fmla="*/ 0 h 46"/>
                    <a:gd name="T10" fmla="*/ 1 w 46"/>
                    <a:gd name="T11" fmla="*/ 0 h 46"/>
                    <a:gd name="T12" fmla="*/ 1 w 46"/>
                    <a:gd name="T13" fmla="*/ 0 h 46"/>
                    <a:gd name="T14" fmla="*/ 1 w 46"/>
                    <a:gd name="T15" fmla="*/ 0 h 46"/>
                    <a:gd name="T16" fmla="*/ 1 w 46"/>
                    <a:gd name="T17" fmla="*/ 0 h 46"/>
                    <a:gd name="T18" fmla="*/ 1 w 46"/>
                    <a:gd name="T19" fmla="*/ 0 h 46"/>
                    <a:gd name="T20" fmla="*/ 1 w 46"/>
                    <a:gd name="T21" fmla="*/ 0 h 46"/>
                    <a:gd name="T22" fmla="*/ 1 w 46"/>
                    <a:gd name="T23" fmla="*/ 0 h 46"/>
                    <a:gd name="T24" fmla="*/ 1 w 46"/>
                    <a:gd name="T25" fmla="*/ 0 h 46"/>
                    <a:gd name="T26" fmla="*/ 1 w 46"/>
                    <a:gd name="T27" fmla="*/ 0 h 46"/>
                    <a:gd name="T28" fmla="*/ 1 w 46"/>
                    <a:gd name="T29" fmla="*/ 0 h 46"/>
                    <a:gd name="T30" fmla="*/ 1 w 46"/>
                    <a:gd name="T31" fmla="*/ 0 h 46"/>
                    <a:gd name="T32" fmla="*/ 1 w 46"/>
                    <a:gd name="T33" fmla="*/ 0 h 46"/>
                    <a:gd name="T34" fmla="*/ 1 w 46"/>
                    <a:gd name="T35" fmla="*/ 0 h 46"/>
                    <a:gd name="T36" fmla="*/ 1 w 46"/>
                    <a:gd name="T37" fmla="*/ 0 h 46"/>
                    <a:gd name="T38" fmla="*/ 1 w 46"/>
                    <a:gd name="T39" fmla="*/ 0 h 46"/>
                    <a:gd name="T40" fmla="*/ 1 w 46"/>
                    <a:gd name="T41" fmla="*/ 0 h 46"/>
                    <a:gd name="T42" fmla="*/ 1 w 46"/>
                    <a:gd name="T43" fmla="*/ 0 h 46"/>
                    <a:gd name="T44" fmla="*/ 1 w 46"/>
                    <a:gd name="T45" fmla="*/ 0 h 46"/>
                    <a:gd name="T46" fmla="*/ 1 w 46"/>
                    <a:gd name="T47" fmla="*/ 0 h 46"/>
                    <a:gd name="T48" fmla="*/ 1 w 46"/>
                    <a:gd name="T49" fmla="*/ 0 h 46"/>
                    <a:gd name="T50" fmla="*/ 1 w 46"/>
                    <a:gd name="T51" fmla="*/ 0 h 46"/>
                    <a:gd name="T52" fmla="*/ 1 w 46"/>
                    <a:gd name="T53" fmla="*/ 0 h 46"/>
                    <a:gd name="T54" fmla="*/ 0 w 46"/>
                    <a:gd name="T55" fmla="*/ 0 h 46"/>
                    <a:gd name="T56" fmla="*/ 0 w 46"/>
                    <a:gd name="T57" fmla="*/ 0 h 46"/>
                    <a:gd name="T58" fmla="*/ 0 w 46"/>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6"/>
                    <a:gd name="T92" fmla="*/ 46 w 4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6">
                      <a:moveTo>
                        <a:pt x="0" y="1"/>
                      </a:moveTo>
                      <a:lnTo>
                        <a:pt x="6" y="6"/>
                      </a:lnTo>
                      <a:lnTo>
                        <a:pt x="12" y="10"/>
                      </a:lnTo>
                      <a:lnTo>
                        <a:pt x="18" y="16"/>
                      </a:lnTo>
                      <a:lnTo>
                        <a:pt x="24" y="22"/>
                      </a:lnTo>
                      <a:lnTo>
                        <a:pt x="26" y="24"/>
                      </a:lnTo>
                      <a:lnTo>
                        <a:pt x="28" y="27"/>
                      </a:lnTo>
                      <a:lnTo>
                        <a:pt x="31" y="30"/>
                      </a:lnTo>
                      <a:lnTo>
                        <a:pt x="33" y="33"/>
                      </a:lnTo>
                      <a:lnTo>
                        <a:pt x="34" y="35"/>
                      </a:lnTo>
                      <a:lnTo>
                        <a:pt x="36" y="39"/>
                      </a:lnTo>
                      <a:lnTo>
                        <a:pt x="38" y="42"/>
                      </a:lnTo>
                      <a:lnTo>
                        <a:pt x="40" y="45"/>
                      </a:lnTo>
                      <a:lnTo>
                        <a:pt x="42" y="46"/>
                      </a:lnTo>
                      <a:lnTo>
                        <a:pt x="44" y="45"/>
                      </a:lnTo>
                      <a:lnTo>
                        <a:pt x="46" y="44"/>
                      </a:lnTo>
                      <a:lnTo>
                        <a:pt x="46" y="41"/>
                      </a:lnTo>
                      <a:lnTo>
                        <a:pt x="44" y="34"/>
                      </a:lnTo>
                      <a:lnTo>
                        <a:pt x="40" y="29"/>
                      </a:lnTo>
                      <a:lnTo>
                        <a:pt x="34" y="24"/>
                      </a:lnTo>
                      <a:lnTo>
                        <a:pt x="29" y="19"/>
                      </a:lnTo>
                      <a:lnTo>
                        <a:pt x="23" y="15"/>
                      </a:lnTo>
                      <a:lnTo>
                        <a:pt x="16" y="9"/>
                      </a:lnTo>
                      <a:lnTo>
                        <a:pt x="9" y="4"/>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4" name="Freeform 287"/>
                <p:cNvSpPr/>
                <p:nvPr/>
              </p:nvSpPr>
              <p:spPr bwMode="auto">
                <a:xfrm flipV="1">
                  <a:off x="2883" y="2022"/>
                  <a:ext cx="83" cy="38"/>
                </a:xfrm>
                <a:custGeom>
                  <a:avLst/>
                  <a:gdLst>
                    <a:gd name="T0" fmla="*/ 0 w 166"/>
                    <a:gd name="T1" fmla="*/ 0 h 129"/>
                    <a:gd name="T2" fmla="*/ 1 w 166"/>
                    <a:gd name="T3" fmla="*/ 0 h 129"/>
                    <a:gd name="T4" fmla="*/ 1 w 166"/>
                    <a:gd name="T5" fmla="*/ 0 h 129"/>
                    <a:gd name="T6" fmla="*/ 1 w 166"/>
                    <a:gd name="T7" fmla="*/ 0 h 129"/>
                    <a:gd name="T8" fmla="*/ 1 w 166"/>
                    <a:gd name="T9" fmla="*/ 0 h 129"/>
                    <a:gd name="T10" fmla="*/ 1 w 166"/>
                    <a:gd name="T11" fmla="*/ 0 h 129"/>
                    <a:gd name="T12" fmla="*/ 1 w 166"/>
                    <a:gd name="T13" fmla="*/ 0 h 129"/>
                    <a:gd name="T14" fmla="*/ 1 w 166"/>
                    <a:gd name="T15" fmla="*/ 0 h 129"/>
                    <a:gd name="T16" fmla="*/ 1 w 166"/>
                    <a:gd name="T17" fmla="*/ 0 h 129"/>
                    <a:gd name="T18" fmla="*/ 1 w 166"/>
                    <a:gd name="T19" fmla="*/ 0 h 129"/>
                    <a:gd name="T20" fmla="*/ 1 w 166"/>
                    <a:gd name="T21" fmla="*/ 0 h 129"/>
                    <a:gd name="T22" fmla="*/ 1 w 166"/>
                    <a:gd name="T23" fmla="*/ 0 h 129"/>
                    <a:gd name="T24" fmla="*/ 1 w 166"/>
                    <a:gd name="T25" fmla="*/ 0 h 129"/>
                    <a:gd name="T26" fmla="*/ 1 w 166"/>
                    <a:gd name="T27" fmla="*/ 0 h 129"/>
                    <a:gd name="T28" fmla="*/ 1 w 166"/>
                    <a:gd name="T29" fmla="*/ 0 h 129"/>
                    <a:gd name="T30" fmla="*/ 1 w 166"/>
                    <a:gd name="T31" fmla="*/ 0 h 129"/>
                    <a:gd name="T32" fmla="*/ 1 w 166"/>
                    <a:gd name="T33" fmla="*/ 0 h 129"/>
                    <a:gd name="T34" fmla="*/ 1 w 166"/>
                    <a:gd name="T35" fmla="*/ 0 h 129"/>
                    <a:gd name="T36" fmla="*/ 1 w 166"/>
                    <a:gd name="T37" fmla="*/ 0 h 129"/>
                    <a:gd name="T38" fmla="*/ 1 w 166"/>
                    <a:gd name="T39" fmla="*/ 0 h 129"/>
                    <a:gd name="T40" fmla="*/ 1 w 166"/>
                    <a:gd name="T41" fmla="*/ 0 h 129"/>
                    <a:gd name="T42" fmla="*/ 1 w 166"/>
                    <a:gd name="T43" fmla="*/ 0 h 129"/>
                    <a:gd name="T44" fmla="*/ 1 w 166"/>
                    <a:gd name="T45" fmla="*/ 0 h 129"/>
                    <a:gd name="T46" fmla="*/ 1 w 166"/>
                    <a:gd name="T47" fmla="*/ 0 h 129"/>
                    <a:gd name="T48" fmla="*/ 1 w 166"/>
                    <a:gd name="T49" fmla="*/ 0 h 129"/>
                    <a:gd name="T50" fmla="*/ 1 w 166"/>
                    <a:gd name="T51" fmla="*/ 0 h 129"/>
                    <a:gd name="T52" fmla="*/ 1 w 166"/>
                    <a:gd name="T53" fmla="*/ 0 h 129"/>
                    <a:gd name="T54" fmla="*/ 1 w 166"/>
                    <a:gd name="T55" fmla="*/ 0 h 129"/>
                    <a:gd name="T56" fmla="*/ 1 w 166"/>
                    <a:gd name="T57" fmla="*/ 0 h 129"/>
                    <a:gd name="T58" fmla="*/ 1 w 166"/>
                    <a:gd name="T59" fmla="*/ 0 h 129"/>
                    <a:gd name="T60" fmla="*/ 1 w 166"/>
                    <a:gd name="T61" fmla="*/ 0 h 129"/>
                    <a:gd name="T62" fmla="*/ 1 w 166"/>
                    <a:gd name="T63" fmla="*/ 0 h 129"/>
                    <a:gd name="T64" fmla="*/ 1 w 166"/>
                    <a:gd name="T65" fmla="*/ 0 h 129"/>
                    <a:gd name="T66" fmla="*/ 1 w 166"/>
                    <a:gd name="T67" fmla="*/ 0 h 129"/>
                    <a:gd name="T68" fmla="*/ 1 w 166"/>
                    <a:gd name="T69" fmla="*/ 0 h 129"/>
                    <a:gd name="T70" fmla="*/ 1 w 166"/>
                    <a:gd name="T71" fmla="*/ 0 h 129"/>
                    <a:gd name="T72" fmla="*/ 0 w 166"/>
                    <a:gd name="T73" fmla="*/ 0 h 129"/>
                    <a:gd name="T74" fmla="*/ 0 w 166"/>
                    <a:gd name="T75" fmla="*/ 0 h 129"/>
                    <a:gd name="T76" fmla="*/ 0 w 166"/>
                    <a:gd name="T77" fmla="*/ 0 h 129"/>
                    <a:gd name="T78" fmla="*/ 0 w 166"/>
                    <a:gd name="T79" fmla="*/ 0 h 129"/>
                    <a:gd name="T80" fmla="*/ 0 w 166"/>
                    <a:gd name="T81" fmla="*/ 0 h 129"/>
                    <a:gd name="T82" fmla="*/ 0 w 166"/>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29"/>
                    <a:gd name="T128" fmla="*/ 166 w 166"/>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29">
                      <a:moveTo>
                        <a:pt x="0" y="0"/>
                      </a:moveTo>
                      <a:lnTo>
                        <a:pt x="12" y="7"/>
                      </a:lnTo>
                      <a:lnTo>
                        <a:pt x="25" y="15"/>
                      </a:lnTo>
                      <a:lnTo>
                        <a:pt x="38" y="22"/>
                      </a:lnTo>
                      <a:lnTo>
                        <a:pt x="50" y="30"/>
                      </a:lnTo>
                      <a:lnTo>
                        <a:pt x="62" y="40"/>
                      </a:lnTo>
                      <a:lnTo>
                        <a:pt x="73" y="48"/>
                      </a:lnTo>
                      <a:lnTo>
                        <a:pt x="85" y="58"/>
                      </a:lnTo>
                      <a:lnTo>
                        <a:pt x="95" y="67"/>
                      </a:lnTo>
                      <a:lnTo>
                        <a:pt x="103" y="75"/>
                      </a:lnTo>
                      <a:lnTo>
                        <a:pt x="111" y="83"/>
                      </a:lnTo>
                      <a:lnTo>
                        <a:pt x="118" y="93"/>
                      </a:lnTo>
                      <a:lnTo>
                        <a:pt x="126" y="101"/>
                      </a:lnTo>
                      <a:lnTo>
                        <a:pt x="133" y="109"/>
                      </a:lnTo>
                      <a:lnTo>
                        <a:pt x="141" y="117"/>
                      </a:lnTo>
                      <a:lnTo>
                        <a:pt x="151" y="124"/>
                      </a:lnTo>
                      <a:lnTo>
                        <a:pt x="161" y="129"/>
                      </a:lnTo>
                      <a:lnTo>
                        <a:pt x="162" y="129"/>
                      </a:lnTo>
                      <a:lnTo>
                        <a:pt x="164" y="128"/>
                      </a:lnTo>
                      <a:lnTo>
                        <a:pt x="166" y="127"/>
                      </a:lnTo>
                      <a:lnTo>
                        <a:pt x="164" y="126"/>
                      </a:lnTo>
                      <a:lnTo>
                        <a:pt x="154" y="118"/>
                      </a:lnTo>
                      <a:lnTo>
                        <a:pt x="145" y="110"/>
                      </a:lnTo>
                      <a:lnTo>
                        <a:pt x="137" y="102"/>
                      </a:lnTo>
                      <a:lnTo>
                        <a:pt x="128" y="93"/>
                      </a:lnTo>
                      <a:lnTo>
                        <a:pt x="120" y="83"/>
                      </a:lnTo>
                      <a:lnTo>
                        <a:pt x="111" y="74"/>
                      </a:lnTo>
                      <a:lnTo>
                        <a:pt x="102" y="65"/>
                      </a:lnTo>
                      <a:lnTo>
                        <a:pt x="93" y="57"/>
                      </a:lnTo>
                      <a:lnTo>
                        <a:pt x="83" y="49"/>
                      </a:lnTo>
                      <a:lnTo>
                        <a:pt x="71" y="41"/>
                      </a:lnTo>
                      <a:lnTo>
                        <a:pt x="60" y="33"/>
                      </a:lnTo>
                      <a:lnTo>
                        <a:pt x="48" y="26"/>
                      </a:lnTo>
                      <a:lnTo>
                        <a:pt x="37" y="19"/>
                      </a:lnTo>
                      <a:lnTo>
                        <a:pt x="24" y="12"/>
                      </a:lnTo>
                      <a:lnTo>
                        <a:pt x="12"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5" name="Freeform 288"/>
                <p:cNvSpPr/>
                <p:nvPr/>
              </p:nvSpPr>
              <p:spPr bwMode="auto">
                <a:xfrm flipV="1">
                  <a:off x="2745" y="1704"/>
                  <a:ext cx="57" cy="46"/>
                </a:xfrm>
                <a:custGeom>
                  <a:avLst/>
                  <a:gdLst>
                    <a:gd name="T0" fmla="*/ 0 w 116"/>
                    <a:gd name="T1" fmla="*/ 0 h 158"/>
                    <a:gd name="T2" fmla="*/ 0 w 116"/>
                    <a:gd name="T3" fmla="*/ 0 h 158"/>
                    <a:gd name="T4" fmla="*/ 0 w 116"/>
                    <a:gd name="T5" fmla="*/ 0 h 158"/>
                    <a:gd name="T6" fmla="*/ 0 w 116"/>
                    <a:gd name="T7" fmla="*/ 0 h 158"/>
                    <a:gd name="T8" fmla="*/ 0 w 116"/>
                    <a:gd name="T9" fmla="*/ 0 h 158"/>
                    <a:gd name="T10" fmla="*/ 0 w 116"/>
                    <a:gd name="T11" fmla="*/ 0 h 158"/>
                    <a:gd name="T12" fmla="*/ 0 w 116"/>
                    <a:gd name="T13" fmla="*/ 0 h 158"/>
                    <a:gd name="T14" fmla="*/ 0 w 116"/>
                    <a:gd name="T15" fmla="*/ 0 h 158"/>
                    <a:gd name="T16" fmla="*/ 0 w 116"/>
                    <a:gd name="T17" fmla="*/ 0 h 158"/>
                    <a:gd name="T18" fmla="*/ 0 w 116"/>
                    <a:gd name="T19" fmla="*/ 0 h 158"/>
                    <a:gd name="T20" fmla="*/ 0 w 116"/>
                    <a:gd name="T21" fmla="*/ 0 h 158"/>
                    <a:gd name="T22" fmla="*/ 0 w 116"/>
                    <a:gd name="T23" fmla="*/ 0 h 158"/>
                    <a:gd name="T24" fmla="*/ 0 w 116"/>
                    <a:gd name="T25" fmla="*/ 0 h 158"/>
                    <a:gd name="T26" fmla="*/ 0 w 116"/>
                    <a:gd name="T27" fmla="*/ 0 h 158"/>
                    <a:gd name="T28" fmla="*/ 0 w 116"/>
                    <a:gd name="T29" fmla="*/ 0 h 158"/>
                    <a:gd name="T30" fmla="*/ 0 w 116"/>
                    <a:gd name="T31" fmla="*/ 0 h 158"/>
                    <a:gd name="T32" fmla="*/ 0 w 116"/>
                    <a:gd name="T33" fmla="*/ 0 h 158"/>
                    <a:gd name="T34" fmla="*/ 0 w 116"/>
                    <a:gd name="T35" fmla="*/ 0 h 158"/>
                    <a:gd name="T36" fmla="*/ 0 w 116"/>
                    <a:gd name="T37" fmla="*/ 0 h 158"/>
                    <a:gd name="T38" fmla="*/ 0 w 116"/>
                    <a:gd name="T39" fmla="*/ 0 h 158"/>
                    <a:gd name="T40" fmla="*/ 0 w 116"/>
                    <a:gd name="T41" fmla="*/ 0 h 158"/>
                    <a:gd name="T42" fmla="*/ 0 w 116"/>
                    <a:gd name="T43" fmla="*/ 0 h 158"/>
                    <a:gd name="T44" fmla="*/ 0 w 116"/>
                    <a:gd name="T45" fmla="*/ 0 h 158"/>
                    <a:gd name="T46" fmla="*/ 0 w 116"/>
                    <a:gd name="T47" fmla="*/ 0 h 158"/>
                    <a:gd name="T48" fmla="*/ 0 w 116"/>
                    <a:gd name="T49" fmla="*/ 0 h 158"/>
                    <a:gd name="T50" fmla="*/ 0 w 116"/>
                    <a:gd name="T51" fmla="*/ 0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158"/>
                    <a:gd name="T80" fmla="*/ 116 w 116"/>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158">
                      <a:moveTo>
                        <a:pt x="0" y="1"/>
                      </a:moveTo>
                      <a:lnTo>
                        <a:pt x="6" y="25"/>
                      </a:lnTo>
                      <a:lnTo>
                        <a:pt x="14" y="48"/>
                      </a:lnTo>
                      <a:lnTo>
                        <a:pt x="25" y="72"/>
                      </a:lnTo>
                      <a:lnTo>
                        <a:pt x="37" y="93"/>
                      </a:lnTo>
                      <a:lnTo>
                        <a:pt x="51" y="113"/>
                      </a:lnTo>
                      <a:lnTo>
                        <a:pt x="68" y="130"/>
                      </a:lnTo>
                      <a:lnTo>
                        <a:pt x="88" y="145"/>
                      </a:lnTo>
                      <a:lnTo>
                        <a:pt x="110" y="158"/>
                      </a:lnTo>
                      <a:lnTo>
                        <a:pt x="112" y="157"/>
                      </a:lnTo>
                      <a:lnTo>
                        <a:pt x="114" y="156"/>
                      </a:lnTo>
                      <a:lnTo>
                        <a:pt x="116" y="153"/>
                      </a:lnTo>
                      <a:lnTo>
                        <a:pt x="114" y="151"/>
                      </a:lnTo>
                      <a:lnTo>
                        <a:pt x="95" y="136"/>
                      </a:lnTo>
                      <a:lnTo>
                        <a:pt x="76" y="120"/>
                      </a:lnTo>
                      <a:lnTo>
                        <a:pt x="59" y="104"/>
                      </a:lnTo>
                      <a:lnTo>
                        <a:pt x="44" y="85"/>
                      </a:lnTo>
                      <a:lnTo>
                        <a:pt x="30" y="67"/>
                      </a:lnTo>
                      <a:lnTo>
                        <a:pt x="19" y="46"/>
                      </a:lnTo>
                      <a:lnTo>
                        <a:pt x="10" y="2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6" name="Freeform 289"/>
                <p:cNvSpPr/>
                <p:nvPr/>
              </p:nvSpPr>
              <p:spPr bwMode="auto">
                <a:xfrm flipV="1">
                  <a:off x="2790" y="1693"/>
                  <a:ext cx="110" cy="16"/>
                </a:xfrm>
                <a:custGeom>
                  <a:avLst/>
                  <a:gdLst>
                    <a:gd name="T0" fmla="*/ 0 w 220"/>
                    <a:gd name="T1" fmla="*/ 0 h 56"/>
                    <a:gd name="T2" fmla="*/ 1 w 220"/>
                    <a:gd name="T3" fmla="*/ 0 h 56"/>
                    <a:gd name="T4" fmla="*/ 1 w 220"/>
                    <a:gd name="T5" fmla="*/ 0 h 56"/>
                    <a:gd name="T6" fmla="*/ 1 w 220"/>
                    <a:gd name="T7" fmla="*/ 0 h 56"/>
                    <a:gd name="T8" fmla="*/ 1 w 220"/>
                    <a:gd name="T9" fmla="*/ 0 h 56"/>
                    <a:gd name="T10" fmla="*/ 1 w 220"/>
                    <a:gd name="T11" fmla="*/ 0 h 56"/>
                    <a:gd name="T12" fmla="*/ 1 w 220"/>
                    <a:gd name="T13" fmla="*/ 0 h 56"/>
                    <a:gd name="T14" fmla="*/ 1 w 220"/>
                    <a:gd name="T15" fmla="*/ 0 h 56"/>
                    <a:gd name="T16" fmla="*/ 1 w 220"/>
                    <a:gd name="T17" fmla="*/ 0 h 56"/>
                    <a:gd name="T18" fmla="*/ 1 w 220"/>
                    <a:gd name="T19" fmla="*/ 0 h 56"/>
                    <a:gd name="T20" fmla="*/ 1 w 220"/>
                    <a:gd name="T21" fmla="*/ 0 h 56"/>
                    <a:gd name="T22" fmla="*/ 1 w 220"/>
                    <a:gd name="T23" fmla="*/ 0 h 56"/>
                    <a:gd name="T24" fmla="*/ 1 w 220"/>
                    <a:gd name="T25" fmla="*/ 0 h 56"/>
                    <a:gd name="T26" fmla="*/ 1 w 220"/>
                    <a:gd name="T27" fmla="*/ 0 h 56"/>
                    <a:gd name="T28" fmla="*/ 1 w 220"/>
                    <a:gd name="T29" fmla="*/ 0 h 56"/>
                    <a:gd name="T30" fmla="*/ 1 w 220"/>
                    <a:gd name="T31" fmla="*/ 0 h 56"/>
                    <a:gd name="T32" fmla="*/ 1 w 220"/>
                    <a:gd name="T33" fmla="*/ 0 h 56"/>
                    <a:gd name="T34" fmla="*/ 1 w 220"/>
                    <a:gd name="T35" fmla="*/ 0 h 56"/>
                    <a:gd name="T36" fmla="*/ 1 w 220"/>
                    <a:gd name="T37" fmla="*/ 0 h 56"/>
                    <a:gd name="T38" fmla="*/ 1 w 220"/>
                    <a:gd name="T39" fmla="*/ 0 h 56"/>
                    <a:gd name="T40" fmla="*/ 1 w 220"/>
                    <a:gd name="T41" fmla="*/ 0 h 56"/>
                    <a:gd name="T42" fmla="*/ 1 w 220"/>
                    <a:gd name="T43" fmla="*/ 0 h 56"/>
                    <a:gd name="T44" fmla="*/ 1 w 220"/>
                    <a:gd name="T45" fmla="*/ 0 h 56"/>
                    <a:gd name="T46" fmla="*/ 1 w 220"/>
                    <a:gd name="T47" fmla="*/ 0 h 56"/>
                    <a:gd name="T48" fmla="*/ 1 w 220"/>
                    <a:gd name="T49" fmla="*/ 0 h 56"/>
                    <a:gd name="T50" fmla="*/ 1 w 220"/>
                    <a:gd name="T51" fmla="*/ 0 h 56"/>
                    <a:gd name="T52" fmla="*/ 1 w 220"/>
                    <a:gd name="T53" fmla="*/ 0 h 56"/>
                    <a:gd name="T54" fmla="*/ 1 w 220"/>
                    <a:gd name="T55" fmla="*/ 0 h 56"/>
                    <a:gd name="T56" fmla="*/ 1 w 220"/>
                    <a:gd name="T57" fmla="*/ 0 h 56"/>
                    <a:gd name="T58" fmla="*/ 1 w 220"/>
                    <a:gd name="T59" fmla="*/ 0 h 56"/>
                    <a:gd name="T60" fmla="*/ 1 w 220"/>
                    <a:gd name="T61" fmla="*/ 0 h 56"/>
                    <a:gd name="T62" fmla="*/ 1 w 220"/>
                    <a:gd name="T63" fmla="*/ 0 h 56"/>
                    <a:gd name="T64" fmla="*/ 1 w 220"/>
                    <a:gd name="T65" fmla="*/ 0 h 56"/>
                    <a:gd name="T66" fmla="*/ 1 w 220"/>
                    <a:gd name="T67" fmla="*/ 0 h 56"/>
                    <a:gd name="T68" fmla="*/ 1 w 220"/>
                    <a:gd name="T69" fmla="*/ 0 h 56"/>
                    <a:gd name="T70" fmla="*/ 1 w 220"/>
                    <a:gd name="T71" fmla="*/ 0 h 56"/>
                    <a:gd name="T72" fmla="*/ 1 w 220"/>
                    <a:gd name="T73" fmla="*/ 0 h 56"/>
                    <a:gd name="T74" fmla="*/ 1 w 220"/>
                    <a:gd name="T75" fmla="*/ 0 h 56"/>
                    <a:gd name="T76" fmla="*/ 1 w 220"/>
                    <a:gd name="T77" fmla="*/ 0 h 56"/>
                    <a:gd name="T78" fmla="*/ 0 w 220"/>
                    <a:gd name="T79" fmla="*/ 0 h 56"/>
                    <a:gd name="T80" fmla="*/ 0 w 220"/>
                    <a:gd name="T81" fmla="*/ 0 h 56"/>
                    <a:gd name="T82" fmla="*/ 0 w 220"/>
                    <a:gd name="T83" fmla="*/ 0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56"/>
                    <a:gd name="T128" fmla="*/ 220 w 220"/>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56">
                      <a:moveTo>
                        <a:pt x="0" y="0"/>
                      </a:moveTo>
                      <a:lnTo>
                        <a:pt x="11" y="8"/>
                      </a:lnTo>
                      <a:lnTo>
                        <a:pt x="21" y="16"/>
                      </a:lnTo>
                      <a:lnTo>
                        <a:pt x="31" y="22"/>
                      </a:lnTo>
                      <a:lnTo>
                        <a:pt x="42" y="29"/>
                      </a:lnTo>
                      <a:lnTo>
                        <a:pt x="51" y="35"/>
                      </a:lnTo>
                      <a:lnTo>
                        <a:pt x="62" y="40"/>
                      </a:lnTo>
                      <a:lnTo>
                        <a:pt x="74" y="45"/>
                      </a:lnTo>
                      <a:lnTo>
                        <a:pt x="85" y="50"/>
                      </a:lnTo>
                      <a:lnTo>
                        <a:pt x="100" y="55"/>
                      </a:lnTo>
                      <a:lnTo>
                        <a:pt x="117" y="56"/>
                      </a:lnTo>
                      <a:lnTo>
                        <a:pt x="133" y="56"/>
                      </a:lnTo>
                      <a:lnTo>
                        <a:pt x="149" y="53"/>
                      </a:lnTo>
                      <a:lnTo>
                        <a:pt x="165" y="51"/>
                      </a:lnTo>
                      <a:lnTo>
                        <a:pt x="181" y="48"/>
                      </a:lnTo>
                      <a:lnTo>
                        <a:pt x="196" y="44"/>
                      </a:lnTo>
                      <a:lnTo>
                        <a:pt x="211" y="41"/>
                      </a:lnTo>
                      <a:lnTo>
                        <a:pt x="216" y="38"/>
                      </a:lnTo>
                      <a:lnTo>
                        <a:pt x="219" y="33"/>
                      </a:lnTo>
                      <a:lnTo>
                        <a:pt x="220" y="27"/>
                      </a:lnTo>
                      <a:lnTo>
                        <a:pt x="217" y="23"/>
                      </a:lnTo>
                      <a:lnTo>
                        <a:pt x="203" y="22"/>
                      </a:lnTo>
                      <a:lnTo>
                        <a:pt x="190" y="21"/>
                      </a:lnTo>
                      <a:lnTo>
                        <a:pt x="176" y="22"/>
                      </a:lnTo>
                      <a:lnTo>
                        <a:pt x="164" y="23"/>
                      </a:lnTo>
                      <a:lnTo>
                        <a:pt x="151" y="25"/>
                      </a:lnTo>
                      <a:lnTo>
                        <a:pt x="137" y="26"/>
                      </a:lnTo>
                      <a:lnTo>
                        <a:pt x="125" y="27"/>
                      </a:lnTo>
                      <a:lnTo>
                        <a:pt x="111" y="27"/>
                      </a:lnTo>
                      <a:lnTo>
                        <a:pt x="96" y="26"/>
                      </a:lnTo>
                      <a:lnTo>
                        <a:pt x="82" y="25"/>
                      </a:lnTo>
                      <a:lnTo>
                        <a:pt x="68" y="23"/>
                      </a:lnTo>
                      <a:lnTo>
                        <a:pt x="54" y="20"/>
                      </a:lnTo>
                      <a:lnTo>
                        <a:pt x="40" y="16"/>
                      </a:lnTo>
                      <a:lnTo>
                        <a:pt x="27" y="12"/>
                      </a:lnTo>
                      <a:lnTo>
                        <a:pt x="14" y="7"/>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7" name="Freeform 290"/>
                <p:cNvSpPr/>
                <p:nvPr/>
              </p:nvSpPr>
              <p:spPr bwMode="auto">
                <a:xfrm flipV="1">
                  <a:off x="3196" y="1682"/>
                  <a:ext cx="191" cy="113"/>
                </a:xfrm>
                <a:custGeom>
                  <a:avLst/>
                  <a:gdLst>
                    <a:gd name="T0" fmla="*/ 0 w 383"/>
                    <a:gd name="T1" fmla="*/ 0 h 385"/>
                    <a:gd name="T2" fmla="*/ 0 w 383"/>
                    <a:gd name="T3" fmla="*/ 0 h 385"/>
                    <a:gd name="T4" fmla="*/ 0 w 383"/>
                    <a:gd name="T5" fmla="*/ 0 h 385"/>
                    <a:gd name="T6" fmla="*/ 0 w 383"/>
                    <a:gd name="T7" fmla="*/ 0 h 385"/>
                    <a:gd name="T8" fmla="*/ 0 w 383"/>
                    <a:gd name="T9" fmla="*/ 0 h 385"/>
                    <a:gd name="T10" fmla="*/ 0 w 383"/>
                    <a:gd name="T11" fmla="*/ 0 h 385"/>
                    <a:gd name="T12" fmla="*/ 0 w 383"/>
                    <a:gd name="T13" fmla="*/ 0 h 385"/>
                    <a:gd name="T14" fmla="*/ 0 w 383"/>
                    <a:gd name="T15" fmla="*/ 0 h 385"/>
                    <a:gd name="T16" fmla="*/ 0 w 383"/>
                    <a:gd name="T17" fmla="*/ 0 h 385"/>
                    <a:gd name="T18" fmla="*/ 0 w 383"/>
                    <a:gd name="T19" fmla="*/ 0 h 385"/>
                    <a:gd name="T20" fmla="*/ 1 w 383"/>
                    <a:gd name="T21" fmla="*/ 0 h 385"/>
                    <a:gd name="T22" fmla="*/ 1 w 383"/>
                    <a:gd name="T23" fmla="*/ 0 h 385"/>
                    <a:gd name="T24" fmla="*/ 1 w 383"/>
                    <a:gd name="T25" fmla="*/ 0 h 385"/>
                    <a:gd name="T26" fmla="*/ 1 w 383"/>
                    <a:gd name="T27" fmla="*/ 0 h 385"/>
                    <a:gd name="T28" fmla="*/ 1 w 383"/>
                    <a:gd name="T29" fmla="*/ 0 h 385"/>
                    <a:gd name="T30" fmla="*/ 1 w 383"/>
                    <a:gd name="T31" fmla="*/ 0 h 385"/>
                    <a:gd name="T32" fmla="*/ 1 w 383"/>
                    <a:gd name="T33" fmla="*/ 0 h 385"/>
                    <a:gd name="T34" fmla="*/ 1 w 383"/>
                    <a:gd name="T35" fmla="*/ 0 h 385"/>
                    <a:gd name="T36" fmla="*/ 1 w 383"/>
                    <a:gd name="T37" fmla="*/ 0 h 385"/>
                    <a:gd name="T38" fmla="*/ 0 w 383"/>
                    <a:gd name="T39" fmla="*/ 0 h 385"/>
                    <a:gd name="T40" fmla="*/ 0 w 383"/>
                    <a:gd name="T41" fmla="*/ 0 h 385"/>
                    <a:gd name="T42" fmla="*/ 0 w 383"/>
                    <a:gd name="T43" fmla="*/ 0 h 385"/>
                    <a:gd name="T44" fmla="*/ 0 w 383"/>
                    <a:gd name="T45" fmla="*/ 0 h 385"/>
                    <a:gd name="T46" fmla="*/ 0 w 383"/>
                    <a:gd name="T47" fmla="*/ 0 h 385"/>
                    <a:gd name="T48" fmla="*/ 0 w 383"/>
                    <a:gd name="T49" fmla="*/ 0 h 385"/>
                    <a:gd name="T50" fmla="*/ 0 w 383"/>
                    <a:gd name="T51" fmla="*/ 0 h 385"/>
                    <a:gd name="T52" fmla="*/ 0 w 383"/>
                    <a:gd name="T53" fmla="*/ 0 h 385"/>
                    <a:gd name="T54" fmla="*/ 0 w 383"/>
                    <a:gd name="T55" fmla="*/ 0 h 385"/>
                    <a:gd name="T56" fmla="*/ 0 w 383"/>
                    <a:gd name="T57" fmla="*/ 0 h 385"/>
                    <a:gd name="T58" fmla="*/ 0 w 383"/>
                    <a:gd name="T59" fmla="*/ 0 h 385"/>
                    <a:gd name="T60" fmla="*/ 0 w 383"/>
                    <a:gd name="T61" fmla="*/ 0 h 385"/>
                    <a:gd name="T62" fmla="*/ 0 w 383"/>
                    <a:gd name="T63" fmla="*/ 0 h 385"/>
                    <a:gd name="T64" fmla="*/ 0 w 383"/>
                    <a:gd name="T65" fmla="*/ 0 h 385"/>
                    <a:gd name="T66" fmla="*/ 0 w 383"/>
                    <a:gd name="T67" fmla="*/ 0 h 385"/>
                    <a:gd name="T68" fmla="*/ 0 w 383"/>
                    <a:gd name="T69" fmla="*/ 0 h 385"/>
                    <a:gd name="T70" fmla="*/ 0 w 383"/>
                    <a:gd name="T71" fmla="*/ 0 h 385"/>
                    <a:gd name="T72" fmla="*/ 0 w 383"/>
                    <a:gd name="T73" fmla="*/ 0 h 385"/>
                    <a:gd name="T74" fmla="*/ 1 w 383"/>
                    <a:gd name="T75" fmla="*/ 0 h 385"/>
                    <a:gd name="T76" fmla="*/ 1 w 383"/>
                    <a:gd name="T77" fmla="*/ 0 h 385"/>
                    <a:gd name="T78" fmla="*/ 1 w 383"/>
                    <a:gd name="T79" fmla="*/ 0 h 385"/>
                    <a:gd name="T80" fmla="*/ 1 w 383"/>
                    <a:gd name="T81" fmla="*/ 0 h 385"/>
                    <a:gd name="T82" fmla="*/ 1 w 383"/>
                    <a:gd name="T83" fmla="*/ 0 h 385"/>
                    <a:gd name="T84" fmla="*/ 1 w 383"/>
                    <a:gd name="T85" fmla="*/ 0 h 385"/>
                    <a:gd name="T86" fmla="*/ 1 w 383"/>
                    <a:gd name="T87" fmla="*/ 0 h 385"/>
                    <a:gd name="T88" fmla="*/ 1 w 383"/>
                    <a:gd name="T89" fmla="*/ 0 h 385"/>
                    <a:gd name="T90" fmla="*/ 1 w 383"/>
                    <a:gd name="T91" fmla="*/ 0 h 385"/>
                    <a:gd name="T92" fmla="*/ 1 w 383"/>
                    <a:gd name="T93" fmla="*/ 0 h 385"/>
                    <a:gd name="T94" fmla="*/ 1 w 383"/>
                    <a:gd name="T95" fmla="*/ 0 h 385"/>
                    <a:gd name="T96" fmla="*/ 0 w 383"/>
                    <a:gd name="T97" fmla="*/ 0 h 385"/>
                    <a:gd name="T98" fmla="*/ 0 w 383"/>
                    <a:gd name="T99" fmla="*/ 0 h 385"/>
                    <a:gd name="T100" fmla="*/ 0 w 383"/>
                    <a:gd name="T101" fmla="*/ 0 h 385"/>
                    <a:gd name="T102" fmla="*/ 0 w 383"/>
                    <a:gd name="T103" fmla="*/ 0 h 385"/>
                    <a:gd name="T104" fmla="*/ 0 w 383"/>
                    <a:gd name="T105" fmla="*/ 0 h 385"/>
                    <a:gd name="T106" fmla="*/ 0 w 383"/>
                    <a:gd name="T107" fmla="*/ 0 h 385"/>
                    <a:gd name="T108" fmla="*/ 0 w 383"/>
                    <a:gd name="T109" fmla="*/ 0 h 385"/>
                    <a:gd name="T110" fmla="*/ 0 w 383"/>
                    <a:gd name="T111" fmla="*/ 0 h 385"/>
                    <a:gd name="T112" fmla="*/ 0 w 383"/>
                    <a:gd name="T113" fmla="*/ 0 h 385"/>
                    <a:gd name="T114" fmla="*/ 0 w 383"/>
                    <a:gd name="T115" fmla="*/ 0 h 385"/>
                    <a:gd name="T116" fmla="*/ 0 w 383"/>
                    <a:gd name="T117" fmla="*/ 0 h 385"/>
                    <a:gd name="T118" fmla="*/ 0 w 383"/>
                    <a:gd name="T119" fmla="*/ 0 h 385"/>
                    <a:gd name="T120" fmla="*/ 0 w 383"/>
                    <a:gd name="T121" fmla="*/ 0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385"/>
                    <a:gd name="T185" fmla="*/ 383 w 383"/>
                    <a:gd name="T186" fmla="*/ 385 h 3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385">
                      <a:moveTo>
                        <a:pt x="7" y="75"/>
                      </a:moveTo>
                      <a:lnTo>
                        <a:pt x="5" y="99"/>
                      </a:lnTo>
                      <a:lnTo>
                        <a:pt x="5" y="123"/>
                      </a:lnTo>
                      <a:lnTo>
                        <a:pt x="6" y="147"/>
                      </a:lnTo>
                      <a:lnTo>
                        <a:pt x="8" y="170"/>
                      </a:lnTo>
                      <a:lnTo>
                        <a:pt x="13" y="193"/>
                      </a:lnTo>
                      <a:lnTo>
                        <a:pt x="21" y="216"/>
                      </a:lnTo>
                      <a:lnTo>
                        <a:pt x="30" y="238"/>
                      </a:lnTo>
                      <a:lnTo>
                        <a:pt x="42" y="261"/>
                      </a:lnTo>
                      <a:lnTo>
                        <a:pt x="53" y="280"/>
                      </a:lnTo>
                      <a:lnTo>
                        <a:pt x="67" y="298"/>
                      </a:lnTo>
                      <a:lnTo>
                        <a:pt x="83" y="317"/>
                      </a:lnTo>
                      <a:lnTo>
                        <a:pt x="101" y="335"/>
                      </a:lnTo>
                      <a:lnTo>
                        <a:pt x="119" y="350"/>
                      </a:lnTo>
                      <a:lnTo>
                        <a:pt x="139" y="364"/>
                      </a:lnTo>
                      <a:lnTo>
                        <a:pt x="159" y="374"/>
                      </a:lnTo>
                      <a:lnTo>
                        <a:pt x="181" y="381"/>
                      </a:lnTo>
                      <a:lnTo>
                        <a:pt x="200" y="384"/>
                      </a:lnTo>
                      <a:lnTo>
                        <a:pt x="219" y="385"/>
                      </a:lnTo>
                      <a:lnTo>
                        <a:pt x="238" y="384"/>
                      </a:lnTo>
                      <a:lnTo>
                        <a:pt x="256" y="381"/>
                      </a:lnTo>
                      <a:lnTo>
                        <a:pt x="274" y="375"/>
                      </a:lnTo>
                      <a:lnTo>
                        <a:pt x="293" y="370"/>
                      </a:lnTo>
                      <a:lnTo>
                        <a:pt x="309" y="362"/>
                      </a:lnTo>
                      <a:lnTo>
                        <a:pt x="325" y="351"/>
                      </a:lnTo>
                      <a:lnTo>
                        <a:pt x="339" y="340"/>
                      </a:lnTo>
                      <a:lnTo>
                        <a:pt x="352" y="327"/>
                      </a:lnTo>
                      <a:lnTo>
                        <a:pt x="362" y="312"/>
                      </a:lnTo>
                      <a:lnTo>
                        <a:pt x="371" y="296"/>
                      </a:lnTo>
                      <a:lnTo>
                        <a:pt x="378" y="279"/>
                      </a:lnTo>
                      <a:lnTo>
                        <a:pt x="382" y="260"/>
                      </a:lnTo>
                      <a:lnTo>
                        <a:pt x="383" y="241"/>
                      </a:lnTo>
                      <a:lnTo>
                        <a:pt x="382" y="220"/>
                      </a:lnTo>
                      <a:lnTo>
                        <a:pt x="375" y="189"/>
                      </a:lnTo>
                      <a:lnTo>
                        <a:pt x="363" y="159"/>
                      </a:lnTo>
                      <a:lnTo>
                        <a:pt x="347" y="130"/>
                      </a:lnTo>
                      <a:lnTo>
                        <a:pt x="329" y="104"/>
                      </a:lnTo>
                      <a:lnTo>
                        <a:pt x="306" y="79"/>
                      </a:lnTo>
                      <a:lnTo>
                        <a:pt x="281" y="59"/>
                      </a:lnTo>
                      <a:lnTo>
                        <a:pt x="255" y="40"/>
                      </a:lnTo>
                      <a:lnTo>
                        <a:pt x="226" y="25"/>
                      </a:lnTo>
                      <a:lnTo>
                        <a:pt x="206" y="17"/>
                      </a:lnTo>
                      <a:lnTo>
                        <a:pt x="186" y="11"/>
                      </a:lnTo>
                      <a:lnTo>
                        <a:pt x="163" y="6"/>
                      </a:lnTo>
                      <a:lnTo>
                        <a:pt x="140" y="2"/>
                      </a:lnTo>
                      <a:lnTo>
                        <a:pt x="117" y="1"/>
                      </a:lnTo>
                      <a:lnTo>
                        <a:pt x="94" y="0"/>
                      </a:lnTo>
                      <a:lnTo>
                        <a:pt x="72" y="2"/>
                      </a:lnTo>
                      <a:lnTo>
                        <a:pt x="51" y="6"/>
                      </a:lnTo>
                      <a:lnTo>
                        <a:pt x="37" y="10"/>
                      </a:lnTo>
                      <a:lnTo>
                        <a:pt x="26" y="17"/>
                      </a:lnTo>
                      <a:lnTo>
                        <a:pt x="16" y="26"/>
                      </a:lnTo>
                      <a:lnTo>
                        <a:pt x="11" y="37"/>
                      </a:lnTo>
                      <a:lnTo>
                        <a:pt x="6" y="48"/>
                      </a:lnTo>
                      <a:lnTo>
                        <a:pt x="4" y="61"/>
                      </a:lnTo>
                      <a:lnTo>
                        <a:pt x="1" y="75"/>
                      </a:lnTo>
                      <a:lnTo>
                        <a:pt x="0" y="89"/>
                      </a:lnTo>
                      <a:lnTo>
                        <a:pt x="1" y="89"/>
                      </a:lnTo>
                      <a:lnTo>
                        <a:pt x="3" y="89"/>
                      </a:lnTo>
                      <a:lnTo>
                        <a:pt x="7" y="65"/>
                      </a:lnTo>
                      <a:lnTo>
                        <a:pt x="15" y="47"/>
                      </a:lnTo>
                      <a:lnTo>
                        <a:pt x="27" y="32"/>
                      </a:lnTo>
                      <a:lnTo>
                        <a:pt x="42" y="21"/>
                      </a:lnTo>
                      <a:lnTo>
                        <a:pt x="59" y="14"/>
                      </a:lnTo>
                      <a:lnTo>
                        <a:pt x="77" y="9"/>
                      </a:lnTo>
                      <a:lnTo>
                        <a:pt x="98" y="7"/>
                      </a:lnTo>
                      <a:lnTo>
                        <a:pt x="120" y="8"/>
                      </a:lnTo>
                      <a:lnTo>
                        <a:pt x="142" y="10"/>
                      </a:lnTo>
                      <a:lnTo>
                        <a:pt x="164" y="15"/>
                      </a:lnTo>
                      <a:lnTo>
                        <a:pt x="186" y="22"/>
                      </a:lnTo>
                      <a:lnTo>
                        <a:pt x="206" y="29"/>
                      </a:lnTo>
                      <a:lnTo>
                        <a:pt x="226" y="37"/>
                      </a:lnTo>
                      <a:lnTo>
                        <a:pt x="244" y="46"/>
                      </a:lnTo>
                      <a:lnTo>
                        <a:pt x="261" y="56"/>
                      </a:lnTo>
                      <a:lnTo>
                        <a:pt x="274" y="65"/>
                      </a:lnTo>
                      <a:lnTo>
                        <a:pt x="288" y="77"/>
                      </a:lnTo>
                      <a:lnTo>
                        <a:pt x="301" y="90"/>
                      </a:lnTo>
                      <a:lnTo>
                        <a:pt x="312" y="102"/>
                      </a:lnTo>
                      <a:lnTo>
                        <a:pt x="324" y="116"/>
                      </a:lnTo>
                      <a:lnTo>
                        <a:pt x="334" y="131"/>
                      </a:lnTo>
                      <a:lnTo>
                        <a:pt x="344" y="147"/>
                      </a:lnTo>
                      <a:lnTo>
                        <a:pt x="352" y="162"/>
                      </a:lnTo>
                      <a:lnTo>
                        <a:pt x="360" y="178"/>
                      </a:lnTo>
                      <a:lnTo>
                        <a:pt x="367" y="199"/>
                      </a:lnTo>
                      <a:lnTo>
                        <a:pt x="369" y="220"/>
                      </a:lnTo>
                      <a:lnTo>
                        <a:pt x="368" y="241"/>
                      </a:lnTo>
                      <a:lnTo>
                        <a:pt x="363" y="263"/>
                      </a:lnTo>
                      <a:lnTo>
                        <a:pt x="355" y="282"/>
                      </a:lnTo>
                      <a:lnTo>
                        <a:pt x="345" y="302"/>
                      </a:lnTo>
                      <a:lnTo>
                        <a:pt x="332" y="319"/>
                      </a:lnTo>
                      <a:lnTo>
                        <a:pt x="317" y="334"/>
                      </a:lnTo>
                      <a:lnTo>
                        <a:pt x="300" y="347"/>
                      </a:lnTo>
                      <a:lnTo>
                        <a:pt x="280" y="355"/>
                      </a:lnTo>
                      <a:lnTo>
                        <a:pt x="259" y="358"/>
                      </a:lnTo>
                      <a:lnTo>
                        <a:pt x="238" y="358"/>
                      </a:lnTo>
                      <a:lnTo>
                        <a:pt x="216" y="355"/>
                      </a:lnTo>
                      <a:lnTo>
                        <a:pt x="195" y="350"/>
                      </a:lnTo>
                      <a:lnTo>
                        <a:pt x="174" y="343"/>
                      </a:lnTo>
                      <a:lnTo>
                        <a:pt x="156" y="335"/>
                      </a:lnTo>
                      <a:lnTo>
                        <a:pt x="142" y="328"/>
                      </a:lnTo>
                      <a:lnTo>
                        <a:pt x="128" y="319"/>
                      </a:lnTo>
                      <a:lnTo>
                        <a:pt x="115" y="309"/>
                      </a:lnTo>
                      <a:lnTo>
                        <a:pt x="102" y="297"/>
                      </a:lnTo>
                      <a:lnTo>
                        <a:pt x="90" y="284"/>
                      </a:lnTo>
                      <a:lnTo>
                        <a:pt x="77" y="272"/>
                      </a:lnTo>
                      <a:lnTo>
                        <a:pt x="67" y="259"/>
                      </a:lnTo>
                      <a:lnTo>
                        <a:pt x="58" y="248"/>
                      </a:lnTo>
                      <a:lnTo>
                        <a:pt x="44" y="228"/>
                      </a:lnTo>
                      <a:lnTo>
                        <a:pt x="33" y="207"/>
                      </a:lnTo>
                      <a:lnTo>
                        <a:pt x="23" y="186"/>
                      </a:lnTo>
                      <a:lnTo>
                        <a:pt x="16" y="166"/>
                      </a:lnTo>
                      <a:lnTo>
                        <a:pt x="12" y="144"/>
                      </a:lnTo>
                      <a:lnTo>
                        <a:pt x="8" y="122"/>
                      </a:lnTo>
                      <a:lnTo>
                        <a:pt x="7" y="99"/>
                      </a:lnTo>
                      <a:lnTo>
                        <a:pt x="7"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8" name="Freeform 291"/>
                <p:cNvSpPr/>
                <p:nvPr/>
              </p:nvSpPr>
              <p:spPr bwMode="auto">
                <a:xfrm flipV="1">
                  <a:off x="3210" y="1700"/>
                  <a:ext cx="78" cy="66"/>
                </a:xfrm>
                <a:custGeom>
                  <a:avLst/>
                  <a:gdLst>
                    <a:gd name="T0" fmla="*/ 0 w 157"/>
                    <a:gd name="T1" fmla="*/ 0 h 225"/>
                    <a:gd name="T2" fmla="*/ 0 w 157"/>
                    <a:gd name="T3" fmla="*/ 0 h 225"/>
                    <a:gd name="T4" fmla="*/ 0 w 157"/>
                    <a:gd name="T5" fmla="*/ 0 h 225"/>
                    <a:gd name="T6" fmla="*/ 0 w 157"/>
                    <a:gd name="T7" fmla="*/ 0 h 225"/>
                    <a:gd name="T8" fmla="*/ 0 w 157"/>
                    <a:gd name="T9" fmla="*/ 0 h 225"/>
                    <a:gd name="T10" fmla="*/ 0 w 157"/>
                    <a:gd name="T11" fmla="*/ 0 h 225"/>
                    <a:gd name="T12" fmla="*/ 0 w 157"/>
                    <a:gd name="T13" fmla="*/ 0 h 225"/>
                    <a:gd name="T14" fmla="*/ 0 w 157"/>
                    <a:gd name="T15" fmla="*/ 0 h 225"/>
                    <a:gd name="T16" fmla="*/ 0 w 157"/>
                    <a:gd name="T17" fmla="*/ 0 h 225"/>
                    <a:gd name="T18" fmla="*/ 0 w 157"/>
                    <a:gd name="T19" fmla="*/ 0 h 225"/>
                    <a:gd name="T20" fmla="*/ 0 w 157"/>
                    <a:gd name="T21" fmla="*/ 0 h 225"/>
                    <a:gd name="T22" fmla="*/ 0 w 157"/>
                    <a:gd name="T23" fmla="*/ 0 h 225"/>
                    <a:gd name="T24" fmla="*/ 0 w 157"/>
                    <a:gd name="T25" fmla="*/ 0 h 225"/>
                    <a:gd name="T26" fmla="*/ 0 w 157"/>
                    <a:gd name="T27" fmla="*/ 0 h 225"/>
                    <a:gd name="T28" fmla="*/ 0 w 157"/>
                    <a:gd name="T29" fmla="*/ 0 h 225"/>
                    <a:gd name="T30" fmla="*/ 0 w 157"/>
                    <a:gd name="T31" fmla="*/ 0 h 225"/>
                    <a:gd name="T32" fmla="*/ 0 w 157"/>
                    <a:gd name="T33" fmla="*/ 0 h 225"/>
                    <a:gd name="T34" fmla="*/ 0 w 157"/>
                    <a:gd name="T35" fmla="*/ 0 h 225"/>
                    <a:gd name="T36" fmla="*/ 0 w 157"/>
                    <a:gd name="T37" fmla="*/ 0 h 225"/>
                    <a:gd name="T38" fmla="*/ 0 w 157"/>
                    <a:gd name="T39" fmla="*/ 0 h 225"/>
                    <a:gd name="T40" fmla="*/ 0 w 157"/>
                    <a:gd name="T41" fmla="*/ 0 h 225"/>
                    <a:gd name="T42" fmla="*/ 0 w 157"/>
                    <a:gd name="T43" fmla="*/ 0 h 225"/>
                    <a:gd name="T44" fmla="*/ 0 w 157"/>
                    <a:gd name="T45" fmla="*/ 0 h 225"/>
                    <a:gd name="T46" fmla="*/ 0 w 157"/>
                    <a:gd name="T47" fmla="*/ 0 h 225"/>
                    <a:gd name="T48" fmla="*/ 0 w 157"/>
                    <a:gd name="T49" fmla="*/ 0 h 225"/>
                    <a:gd name="T50" fmla="*/ 0 w 157"/>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225"/>
                    <a:gd name="T80" fmla="*/ 157 w 157"/>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225">
                      <a:moveTo>
                        <a:pt x="1" y="1"/>
                      </a:moveTo>
                      <a:lnTo>
                        <a:pt x="3" y="37"/>
                      </a:lnTo>
                      <a:lnTo>
                        <a:pt x="14" y="70"/>
                      </a:lnTo>
                      <a:lnTo>
                        <a:pt x="30" y="101"/>
                      </a:lnTo>
                      <a:lnTo>
                        <a:pt x="51" y="129"/>
                      </a:lnTo>
                      <a:lnTo>
                        <a:pt x="76" y="155"/>
                      </a:lnTo>
                      <a:lnTo>
                        <a:pt x="102" y="181"/>
                      </a:lnTo>
                      <a:lnTo>
                        <a:pt x="129" y="203"/>
                      </a:lnTo>
                      <a:lnTo>
                        <a:pt x="155" y="225"/>
                      </a:lnTo>
                      <a:lnTo>
                        <a:pt x="157" y="223"/>
                      </a:lnTo>
                      <a:lnTo>
                        <a:pt x="128" y="205"/>
                      </a:lnTo>
                      <a:lnTo>
                        <a:pt x="98" y="183"/>
                      </a:lnTo>
                      <a:lnTo>
                        <a:pt x="69" y="159"/>
                      </a:lnTo>
                      <a:lnTo>
                        <a:pt x="44" y="132"/>
                      </a:lnTo>
                      <a:lnTo>
                        <a:pt x="23" y="104"/>
                      </a:lnTo>
                      <a:lnTo>
                        <a:pt x="7" y="71"/>
                      </a:lnTo>
                      <a:lnTo>
                        <a:pt x="0" y="37"/>
                      </a:lnTo>
                      <a:lnTo>
                        <a:pt x="1"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39" name="Rectangle 292"/>
                <p:cNvSpPr>
                  <a:spLocks noChangeArrowheads="1"/>
                </p:cNvSpPr>
                <p:nvPr/>
              </p:nvSpPr>
              <p:spPr bwMode="auto">
                <a:xfrm rot="-622703">
                  <a:off x="2648" y="2015"/>
                  <a:ext cx="576" cy="288"/>
                </a:xfrm>
                <a:prstGeom prst="rect">
                  <a:avLst/>
                </a:prstGeom>
                <a:solidFill>
                  <a:schemeClr val="tx1"/>
                </a:solidFill>
                <a:ln w="28575">
                  <a:solidFill>
                    <a:schemeClr val="tx1"/>
                  </a:solidFill>
                  <a:miter lim="800000"/>
                </a:ln>
              </p:spPr>
              <p:txBody>
                <a:bodyPr wrap="none" lIns="91431" tIns="45716" rIns="91431" bIns="45716"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sp>
            <p:nvSpPr>
              <p:cNvPr id="62" name="Line 293"/>
              <p:cNvSpPr>
                <a:spLocks noChangeShapeType="1"/>
              </p:cNvSpPr>
              <p:nvPr/>
            </p:nvSpPr>
            <p:spPr bwMode="auto">
              <a:xfrm>
                <a:off x="4416" y="2976"/>
                <a:ext cx="384" cy="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Group 294"/>
            <p:cNvGrpSpPr/>
            <p:nvPr/>
          </p:nvGrpSpPr>
          <p:grpSpPr bwMode="auto">
            <a:xfrm>
              <a:off x="3696" y="2352"/>
              <a:ext cx="1584" cy="1227"/>
              <a:chOff x="3792" y="2880"/>
              <a:chExt cx="1584" cy="1227"/>
            </a:xfrm>
          </p:grpSpPr>
          <p:grpSp>
            <p:nvGrpSpPr>
              <p:cNvPr id="13" name="Group 295"/>
              <p:cNvGrpSpPr/>
              <p:nvPr/>
            </p:nvGrpSpPr>
            <p:grpSpPr bwMode="auto">
              <a:xfrm>
                <a:off x="4944" y="3339"/>
                <a:ext cx="432" cy="768"/>
                <a:chOff x="672" y="3009"/>
                <a:chExt cx="606" cy="1167"/>
              </a:xfrm>
            </p:grpSpPr>
            <p:grpSp>
              <p:nvGrpSpPr>
                <p:cNvPr id="44" name="Group 296"/>
                <p:cNvGrpSpPr/>
                <p:nvPr/>
              </p:nvGrpSpPr>
              <p:grpSpPr bwMode="auto">
                <a:xfrm>
                  <a:off x="672" y="3168"/>
                  <a:ext cx="606" cy="1008"/>
                  <a:chOff x="3714" y="2514"/>
                  <a:chExt cx="606" cy="1008"/>
                </a:xfrm>
              </p:grpSpPr>
              <p:grpSp>
                <p:nvGrpSpPr>
                  <p:cNvPr id="48" name="Group 297"/>
                  <p:cNvGrpSpPr/>
                  <p:nvPr/>
                </p:nvGrpSpPr>
                <p:grpSpPr bwMode="auto">
                  <a:xfrm>
                    <a:off x="3714" y="2514"/>
                    <a:ext cx="606" cy="1008"/>
                    <a:chOff x="960" y="2496"/>
                    <a:chExt cx="606" cy="1008"/>
                  </a:xfrm>
                </p:grpSpPr>
                <p:sp>
                  <p:nvSpPr>
                    <p:cNvPr id="55" name="Oval 298"/>
                    <p:cNvSpPr>
                      <a:spLocks noChangeArrowheads="1"/>
                    </p:cNvSpPr>
                    <p:nvPr/>
                  </p:nvSpPr>
                  <p:spPr bwMode="auto">
                    <a:xfrm>
                      <a:off x="960" y="3444"/>
                      <a:ext cx="606" cy="60"/>
                    </a:xfrm>
                    <a:prstGeom prst="ellipse">
                      <a:avLst/>
                    </a:prstGeom>
                    <a:solidFill>
                      <a:srgbClr val="00FFFF"/>
                    </a:solidFill>
                    <a:ln w="12700">
                      <a:solidFill>
                        <a:srgbClr val="DDDDDD"/>
                      </a:solidFill>
                      <a:rou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56" name="Freeform 299"/>
                    <p:cNvSpPr/>
                    <p:nvPr/>
                  </p:nvSpPr>
                  <p:spPr bwMode="auto">
                    <a:xfrm>
                      <a:off x="960" y="2852"/>
                      <a:ext cx="604" cy="592"/>
                    </a:xfrm>
                    <a:custGeom>
                      <a:avLst/>
                      <a:gdLst>
                        <a:gd name="T0" fmla="*/ 0 w 604"/>
                        <a:gd name="T1" fmla="*/ 592 h 592"/>
                        <a:gd name="T2" fmla="*/ 151 w 604"/>
                        <a:gd name="T3" fmla="*/ 0 h 592"/>
                        <a:gd name="T4" fmla="*/ 453 w 604"/>
                        <a:gd name="T5" fmla="*/ 0 h 592"/>
                        <a:gd name="T6" fmla="*/ 604 w 604"/>
                        <a:gd name="T7" fmla="*/ 592 h 592"/>
                        <a:gd name="T8" fmla="*/ 0 w 604"/>
                        <a:gd name="T9" fmla="*/ 592 h 592"/>
                        <a:gd name="T10" fmla="*/ 0 60000 65536"/>
                        <a:gd name="T11" fmla="*/ 0 60000 65536"/>
                        <a:gd name="T12" fmla="*/ 0 60000 65536"/>
                        <a:gd name="T13" fmla="*/ 0 60000 65536"/>
                        <a:gd name="T14" fmla="*/ 0 60000 65536"/>
                        <a:gd name="T15" fmla="*/ 0 w 604"/>
                        <a:gd name="T16" fmla="*/ 0 h 592"/>
                        <a:gd name="T17" fmla="*/ 604 w 604"/>
                        <a:gd name="T18" fmla="*/ 592 h 592"/>
                      </a:gdLst>
                      <a:ahLst/>
                      <a:cxnLst>
                        <a:cxn ang="T10">
                          <a:pos x="T0" y="T1"/>
                        </a:cxn>
                        <a:cxn ang="T11">
                          <a:pos x="T2" y="T3"/>
                        </a:cxn>
                        <a:cxn ang="T12">
                          <a:pos x="T4" y="T5"/>
                        </a:cxn>
                        <a:cxn ang="T13">
                          <a:pos x="T6" y="T7"/>
                        </a:cxn>
                        <a:cxn ang="T14">
                          <a:pos x="T8" y="T9"/>
                        </a:cxn>
                      </a:cxnLst>
                      <a:rect l="T15" t="T16" r="T17" b="T18"/>
                      <a:pathLst>
                        <a:path w="604" h="592">
                          <a:moveTo>
                            <a:pt x="0" y="592"/>
                          </a:moveTo>
                          <a:lnTo>
                            <a:pt x="151" y="0"/>
                          </a:lnTo>
                          <a:lnTo>
                            <a:pt x="453" y="0"/>
                          </a:lnTo>
                          <a:lnTo>
                            <a:pt x="604" y="592"/>
                          </a:lnTo>
                          <a:lnTo>
                            <a:pt x="0" y="592"/>
                          </a:lnTo>
                          <a:close/>
                        </a:path>
                      </a:pathLst>
                    </a:custGeom>
                    <a:solidFill>
                      <a:srgbClr val="00FFFF"/>
                    </a:solidFill>
                    <a:ln w="12700">
                      <a:solidFill>
                        <a:srgbClr val="DDDDDD"/>
                      </a:solidFill>
                      <a:rou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57" name="Rectangle 300"/>
                    <p:cNvSpPr>
                      <a:spLocks noChangeArrowheads="1"/>
                    </p:cNvSpPr>
                    <p:nvPr/>
                  </p:nvSpPr>
                  <p:spPr bwMode="auto">
                    <a:xfrm>
                      <a:off x="1111" y="2496"/>
                      <a:ext cx="304" cy="358"/>
                    </a:xfrm>
                    <a:prstGeom prst="rect">
                      <a:avLst/>
                    </a:prstGeom>
                    <a:solidFill>
                      <a:srgbClr val="00FFFF"/>
                    </a:solidFill>
                    <a:ln w="12700">
                      <a:solidFill>
                        <a:srgbClr val="DDDDDD"/>
                      </a:solidFill>
                      <a:miter lim="800000"/>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nvGrpSpPr>
                  <p:cNvPr id="49" name="Group 301"/>
                  <p:cNvGrpSpPr/>
                  <p:nvPr/>
                </p:nvGrpSpPr>
                <p:grpSpPr bwMode="auto">
                  <a:xfrm>
                    <a:off x="3768" y="3234"/>
                    <a:ext cx="528" cy="192"/>
                    <a:chOff x="2112" y="3216"/>
                    <a:chExt cx="528" cy="192"/>
                  </a:xfrm>
                </p:grpSpPr>
                <p:sp>
                  <p:nvSpPr>
                    <p:cNvPr id="50" name="Line 302"/>
                    <p:cNvSpPr>
                      <a:spLocks noChangeShapeType="1"/>
                    </p:cNvSpPr>
                    <p:nvPr/>
                  </p:nvSpPr>
                  <p:spPr bwMode="auto">
                    <a:xfrm>
                      <a:off x="2112" y="3216"/>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 name="Line 303"/>
                    <p:cNvSpPr>
                      <a:spLocks noChangeShapeType="1"/>
                    </p:cNvSpPr>
                    <p:nvPr/>
                  </p:nvSpPr>
                  <p:spPr bwMode="auto">
                    <a:xfrm>
                      <a:off x="2112" y="3312"/>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 name="Line 304"/>
                    <p:cNvSpPr>
                      <a:spLocks noChangeShapeType="1"/>
                    </p:cNvSpPr>
                    <p:nvPr/>
                  </p:nvSpPr>
                  <p:spPr bwMode="auto">
                    <a:xfrm>
                      <a:off x="2112" y="3408"/>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 name="Line 305"/>
                    <p:cNvSpPr>
                      <a:spLocks noChangeShapeType="1"/>
                    </p:cNvSpPr>
                    <p:nvPr/>
                  </p:nvSpPr>
                  <p:spPr bwMode="auto">
                    <a:xfrm>
                      <a:off x="2112" y="3360"/>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 name="Line 306"/>
                    <p:cNvSpPr>
                      <a:spLocks noChangeShapeType="1"/>
                    </p:cNvSpPr>
                    <p:nvPr/>
                  </p:nvSpPr>
                  <p:spPr bwMode="auto">
                    <a:xfrm>
                      <a:off x="2112" y="3264"/>
                      <a:ext cx="5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45" name="Group 307"/>
                <p:cNvGrpSpPr/>
                <p:nvPr/>
              </p:nvGrpSpPr>
              <p:grpSpPr bwMode="auto">
                <a:xfrm rot="-2811171">
                  <a:off x="733" y="3025"/>
                  <a:ext cx="532" cy="499"/>
                  <a:chOff x="2304" y="912"/>
                  <a:chExt cx="528" cy="480"/>
                </a:xfrm>
              </p:grpSpPr>
              <p:sp>
                <p:nvSpPr>
                  <p:cNvPr id="46" name="Oval 308"/>
                  <p:cNvSpPr>
                    <a:spLocks noChangeArrowheads="1"/>
                  </p:cNvSpPr>
                  <p:nvPr/>
                </p:nvSpPr>
                <p:spPr bwMode="auto">
                  <a:xfrm rot="4013360">
                    <a:off x="2400" y="864"/>
                    <a:ext cx="384" cy="480"/>
                  </a:xfrm>
                  <a:prstGeom prst="ellipse">
                    <a:avLst/>
                  </a:prstGeom>
                  <a:solidFill>
                    <a:srgbClr val="FF99FF"/>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47" name="Oval 309"/>
                  <p:cNvSpPr>
                    <a:spLocks noChangeArrowheads="1"/>
                  </p:cNvSpPr>
                  <p:nvPr/>
                </p:nvSpPr>
                <p:spPr bwMode="auto">
                  <a:xfrm rot="2669189">
                    <a:off x="2304" y="1056"/>
                    <a:ext cx="288" cy="336"/>
                  </a:xfrm>
                  <a:prstGeom prst="ellipse">
                    <a:avLst/>
                  </a:prstGeom>
                  <a:solidFill>
                    <a:srgbClr val="FF99FF"/>
                  </a:solidFill>
                  <a:ln w="9525">
                    <a:solidFill>
                      <a:srgbClr val="FF99FF"/>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grpSp>
            <p:nvGrpSpPr>
              <p:cNvPr id="14" name="Group 310"/>
              <p:cNvGrpSpPr/>
              <p:nvPr/>
            </p:nvGrpSpPr>
            <p:grpSpPr bwMode="auto">
              <a:xfrm>
                <a:off x="3792" y="3435"/>
                <a:ext cx="672" cy="672"/>
                <a:chOff x="3840" y="2928"/>
                <a:chExt cx="1392" cy="1248"/>
              </a:xfrm>
            </p:grpSpPr>
            <p:sp>
              <p:nvSpPr>
                <p:cNvPr id="17" name="Oval 311"/>
                <p:cNvSpPr>
                  <a:spLocks noChangeArrowheads="1"/>
                </p:cNvSpPr>
                <p:nvPr/>
              </p:nvSpPr>
              <p:spPr bwMode="auto">
                <a:xfrm>
                  <a:off x="3840" y="2928"/>
                  <a:ext cx="1392" cy="1248"/>
                </a:xfrm>
                <a:prstGeom prst="ellipse">
                  <a:avLst/>
                </a:prstGeom>
                <a:solidFill>
                  <a:schemeClr val="accent1"/>
                </a:solidFill>
                <a:ln w="76200">
                  <a:solidFill>
                    <a:srgbClr val="FF6699"/>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18" name="Group 312"/>
                <p:cNvGrpSpPr/>
                <p:nvPr/>
              </p:nvGrpSpPr>
              <p:grpSpPr bwMode="auto">
                <a:xfrm>
                  <a:off x="3936" y="3072"/>
                  <a:ext cx="1200" cy="1008"/>
                  <a:chOff x="3456" y="3120"/>
                  <a:chExt cx="1200" cy="1008"/>
                </a:xfrm>
              </p:grpSpPr>
              <p:sp>
                <p:nvSpPr>
                  <p:cNvPr id="19" name="Oval 313"/>
                  <p:cNvSpPr>
                    <a:spLocks noChangeArrowheads="1"/>
                  </p:cNvSpPr>
                  <p:nvPr/>
                </p:nvSpPr>
                <p:spPr bwMode="auto">
                  <a:xfrm>
                    <a:off x="3456" y="364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0" name="Oval 314"/>
                  <p:cNvSpPr>
                    <a:spLocks noChangeArrowheads="1"/>
                  </p:cNvSpPr>
                  <p:nvPr/>
                </p:nvSpPr>
                <p:spPr bwMode="auto">
                  <a:xfrm>
                    <a:off x="3648" y="374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21" name="Group 315"/>
                  <p:cNvGrpSpPr/>
                  <p:nvPr/>
                </p:nvGrpSpPr>
                <p:grpSpPr bwMode="auto">
                  <a:xfrm>
                    <a:off x="3456" y="3120"/>
                    <a:ext cx="1200" cy="1008"/>
                    <a:chOff x="3984" y="3120"/>
                    <a:chExt cx="1200" cy="1008"/>
                  </a:xfrm>
                </p:grpSpPr>
                <p:sp>
                  <p:nvSpPr>
                    <p:cNvPr id="22" name="Oval 316"/>
                    <p:cNvSpPr>
                      <a:spLocks noChangeArrowheads="1"/>
                    </p:cNvSpPr>
                    <p:nvPr/>
                  </p:nvSpPr>
                  <p:spPr bwMode="auto">
                    <a:xfrm>
                      <a:off x="4176" y="331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3" name="Oval 317"/>
                    <p:cNvSpPr>
                      <a:spLocks noChangeArrowheads="1"/>
                    </p:cNvSpPr>
                    <p:nvPr/>
                  </p:nvSpPr>
                  <p:spPr bwMode="auto">
                    <a:xfrm>
                      <a:off x="4032"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4" name="Oval 318"/>
                    <p:cNvSpPr>
                      <a:spLocks noChangeArrowheads="1"/>
                    </p:cNvSpPr>
                    <p:nvPr/>
                  </p:nvSpPr>
                  <p:spPr bwMode="auto">
                    <a:xfrm>
                      <a:off x="3984" y="350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5" name="Oval 319"/>
                    <p:cNvSpPr>
                      <a:spLocks noChangeArrowheads="1"/>
                    </p:cNvSpPr>
                    <p:nvPr/>
                  </p:nvSpPr>
                  <p:spPr bwMode="auto">
                    <a:xfrm>
                      <a:off x="4032" y="374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6" name="Oval 320"/>
                    <p:cNvSpPr>
                      <a:spLocks noChangeArrowheads="1"/>
                    </p:cNvSpPr>
                    <p:nvPr/>
                  </p:nvSpPr>
                  <p:spPr bwMode="auto">
                    <a:xfrm>
                      <a:off x="4176" y="388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7" name="Oval 321"/>
                    <p:cNvSpPr>
                      <a:spLocks noChangeArrowheads="1"/>
                    </p:cNvSpPr>
                    <p:nvPr/>
                  </p:nvSpPr>
                  <p:spPr bwMode="auto">
                    <a:xfrm>
                      <a:off x="4176" y="3456"/>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8" name="Oval 322"/>
                    <p:cNvSpPr>
                      <a:spLocks noChangeArrowheads="1"/>
                    </p:cNvSpPr>
                    <p:nvPr/>
                  </p:nvSpPr>
                  <p:spPr bwMode="auto">
                    <a:xfrm>
                      <a:off x="412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29" name="Oval 323"/>
                    <p:cNvSpPr>
                      <a:spLocks noChangeArrowheads="1"/>
                    </p:cNvSpPr>
                    <p:nvPr/>
                  </p:nvSpPr>
                  <p:spPr bwMode="auto">
                    <a:xfrm>
                      <a:off x="436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0" name="Oval 324"/>
                    <p:cNvSpPr>
                      <a:spLocks noChangeArrowheads="1"/>
                    </p:cNvSpPr>
                    <p:nvPr/>
                  </p:nvSpPr>
                  <p:spPr bwMode="auto">
                    <a:xfrm>
                      <a:off x="4368" y="398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 name="Oval 325"/>
                    <p:cNvSpPr>
                      <a:spLocks noChangeArrowheads="1"/>
                    </p:cNvSpPr>
                    <p:nvPr/>
                  </p:nvSpPr>
                  <p:spPr bwMode="auto">
                    <a:xfrm>
                      <a:off x="4416"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2" name="Oval 326"/>
                    <p:cNvSpPr>
                      <a:spLocks noChangeArrowheads="1"/>
                    </p:cNvSpPr>
                    <p:nvPr/>
                  </p:nvSpPr>
                  <p:spPr bwMode="auto">
                    <a:xfrm>
                      <a:off x="4608" y="408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3" name="Oval 327"/>
                    <p:cNvSpPr>
                      <a:spLocks noChangeArrowheads="1"/>
                    </p:cNvSpPr>
                    <p:nvPr/>
                  </p:nvSpPr>
                  <p:spPr bwMode="auto">
                    <a:xfrm>
                      <a:off x="4416"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4" name="Oval 328"/>
                    <p:cNvSpPr>
                      <a:spLocks noChangeArrowheads="1"/>
                    </p:cNvSpPr>
                    <p:nvPr/>
                  </p:nvSpPr>
                  <p:spPr bwMode="auto">
                    <a:xfrm>
                      <a:off x="4992"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5" name="Oval 329"/>
                    <p:cNvSpPr>
                      <a:spLocks noChangeArrowheads="1"/>
                    </p:cNvSpPr>
                    <p:nvPr/>
                  </p:nvSpPr>
                  <p:spPr bwMode="auto">
                    <a:xfrm>
                      <a:off x="4848" y="3216"/>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6" name="Oval 330"/>
                    <p:cNvSpPr>
                      <a:spLocks noChangeArrowheads="1"/>
                    </p:cNvSpPr>
                    <p:nvPr/>
                  </p:nvSpPr>
                  <p:spPr bwMode="auto">
                    <a:xfrm>
                      <a:off x="4848"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7" name="Oval 331"/>
                    <p:cNvSpPr>
                      <a:spLocks noChangeArrowheads="1"/>
                    </p:cNvSpPr>
                    <p:nvPr/>
                  </p:nvSpPr>
                  <p:spPr bwMode="auto">
                    <a:xfrm>
                      <a:off x="4848" y="3984"/>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8" name="Oval 332"/>
                    <p:cNvSpPr>
                      <a:spLocks noChangeArrowheads="1"/>
                    </p:cNvSpPr>
                    <p:nvPr/>
                  </p:nvSpPr>
                  <p:spPr bwMode="auto">
                    <a:xfrm>
                      <a:off x="4992"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9" name="Oval 333"/>
                    <p:cNvSpPr>
                      <a:spLocks noChangeArrowheads="1"/>
                    </p:cNvSpPr>
                    <p:nvPr/>
                  </p:nvSpPr>
                  <p:spPr bwMode="auto">
                    <a:xfrm>
                      <a:off x="5136" y="360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40" name="Oval 334"/>
                    <p:cNvSpPr>
                      <a:spLocks noChangeArrowheads="1"/>
                    </p:cNvSpPr>
                    <p:nvPr/>
                  </p:nvSpPr>
                  <p:spPr bwMode="auto">
                    <a:xfrm>
                      <a:off x="4368" y="316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41" name="Oval 335"/>
                    <p:cNvSpPr>
                      <a:spLocks noChangeArrowheads="1"/>
                    </p:cNvSpPr>
                    <p:nvPr/>
                  </p:nvSpPr>
                  <p:spPr bwMode="auto">
                    <a:xfrm>
                      <a:off x="4608" y="3120"/>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42" name="Oval 336"/>
                    <p:cNvSpPr>
                      <a:spLocks noChangeArrowheads="1"/>
                    </p:cNvSpPr>
                    <p:nvPr/>
                  </p:nvSpPr>
                  <p:spPr bwMode="auto">
                    <a:xfrm>
                      <a:off x="4656" y="3408"/>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43" name="Oval 337"/>
                    <p:cNvSpPr>
                      <a:spLocks noChangeArrowheads="1"/>
                    </p:cNvSpPr>
                    <p:nvPr/>
                  </p:nvSpPr>
                  <p:spPr bwMode="auto">
                    <a:xfrm>
                      <a:off x="4656" y="3792"/>
                      <a:ext cx="48" cy="48"/>
                    </a:xfrm>
                    <a:prstGeom prst="ellipse">
                      <a:avLst/>
                    </a:prstGeom>
                    <a:solidFill>
                      <a:schemeClr val="accent2"/>
                    </a:solidFill>
                    <a:ln w="9525">
                      <a:solidFill>
                        <a:schemeClr val="tx1"/>
                      </a:solidFill>
                      <a:rou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grpSp>
          </p:grpSp>
          <p:sp>
            <p:nvSpPr>
              <p:cNvPr id="15" name="Line 338"/>
              <p:cNvSpPr>
                <a:spLocks noChangeShapeType="1"/>
              </p:cNvSpPr>
              <p:nvPr/>
            </p:nvSpPr>
            <p:spPr bwMode="auto">
              <a:xfrm rot="5400000">
                <a:off x="4848" y="3216"/>
                <a:ext cx="384" cy="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339"/>
              <p:cNvSpPr>
                <a:spLocks noChangeShapeType="1"/>
              </p:cNvSpPr>
              <p:nvPr/>
            </p:nvSpPr>
            <p:spPr bwMode="auto">
              <a:xfrm rot="13175118" flipV="1">
                <a:off x="4608" y="2880"/>
                <a:ext cx="191" cy="816"/>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spTree>
    <p:extLst>
      <p:ext uri="{BB962C8B-B14F-4D97-AF65-F5344CB8AC3E}">
        <p14:creationId xmlns:p14="http://schemas.microsoft.com/office/powerpoint/2010/main" val="7920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p:nvPr/>
        </p:nvSpPr>
        <p:spPr>
          <a:xfrm>
            <a:off x="500062" y="1628800"/>
            <a:ext cx="8207375" cy="445256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zh-CN" altLang="en-US" sz="2400" b="1" dirty="0">
                <a:solidFill>
                  <a:srgbClr val="0000FF"/>
                </a:solidFill>
              </a:rPr>
              <a:t>       </a:t>
            </a:r>
            <a:r>
              <a:rPr lang="zh-CN" altLang="en-US" sz="2400" b="1" dirty="0">
                <a:solidFill>
                  <a:srgbClr val="FF0000"/>
                </a:solidFill>
              </a:rPr>
              <a:t>大引进：</a:t>
            </a:r>
            <a:r>
              <a:rPr lang="zh-CN" altLang="en-US" sz="2400" b="1" dirty="0">
                <a:solidFill>
                  <a:srgbClr val="0000FF"/>
                </a:solidFill>
              </a:rPr>
              <a:t>引进种猪为主流，瘦肉型</a:t>
            </a:r>
            <a:r>
              <a:rPr lang="en-US" altLang="zh-CN" sz="2400" b="1" dirty="0">
                <a:solidFill>
                  <a:srgbClr val="0000FF"/>
                </a:solidFill>
              </a:rPr>
              <a:t>+</a:t>
            </a:r>
            <a:r>
              <a:rPr lang="zh-CN" altLang="en-US" sz="2400" b="1" dirty="0">
                <a:solidFill>
                  <a:srgbClr val="0000FF"/>
                </a:solidFill>
              </a:rPr>
              <a:t>快长型</a:t>
            </a:r>
            <a:endParaRPr lang="en-US" altLang="zh-CN" sz="2400" b="1" dirty="0">
              <a:solidFill>
                <a:srgbClr val="0000FF"/>
              </a:solidFill>
            </a:endParaRPr>
          </a:p>
          <a:p>
            <a:pPr marL="0" lvl="0" indent="0" eaLnBrk="1" hangingPunct="1">
              <a:lnSpc>
                <a:spcPct val="150000"/>
              </a:lnSpc>
              <a:spcBef>
                <a:spcPct val="0"/>
              </a:spcBef>
              <a:buNone/>
            </a:pPr>
            <a:r>
              <a:rPr lang="en-US" altLang="zh-CN" sz="2400" b="1" dirty="0">
                <a:solidFill>
                  <a:srgbClr val="0000FF"/>
                </a:solidFill>
              </a:rPr>
              <a:t>       </a:t>
            </a:r>
            <a:r>
              <a:rPr lang="zh-CN" altLang="en-US" sz="2400" b="1" dirty="0">
                <a:solidFill>
                  <a:srgbClr val="FF0000"/>
                </a:solidFill>
              </a:rPr>
              <a:t>大容量：</a:t>
            </a:r>
            <a:r>
              <a:rPr lang="zh-CN" altLang="en-US" sz="2400" b="1" dirty="0">
                <a:solidFill>
                  <a:srgbClr val="0000FF"/>
                </a:solidFill>
              </a:rPr>
              <a:t>以美国养猪模式为主，以</a:t>
            </a:r>
            <a:r>
              <a:rPr lang="en-US" altLang="zh-CN" sz="2400" b="1" dirty="0">
                <a:solidFill>
                  <a:srgbClr val="0000FF"/>
                </a:solidFill>
              </a:rPr>
              <a:t>5000</a:t>
            </a:r>
            <a:r>
              <a:rPr lang="zh-CN" altLang="en-US" sz="2400" b="1" dirty="0">
                <a:solidFill>
                  <a:srgbClr val="0000FF"/>
                </a:solidFill>
              </a:rPr>
              <a:t>头</a:t>
            </a:r>
            <a:r>
              <a:rPr lang="en-US" altLang="zh-CN" sz="2400" b="1" dirty="0">
                <a:solidFill>
                  <a:srgbClr val="0000FF"/>
                </a:solidFill>
              </a:rPr>
              <a:t>-8000</a:t>
            </a:r>
            <a:r>
              <a:rPr lang="zh-CN" altLang="en-US" sz="2400" b="1" dirty="0">
                <a:solidFill>
                  <a:srgbClr val="0000FF"/>
                </a:solidFill>
              </a:rPr>
              <a:t>头母猪为基础的繁殖群；</a:t>
            </a:r>
            <a:r>
              <a:rPr lang="en-US" altLang="zh-CN" sz="2400" b="1" dirty="0">
                <a:solidFill>
                  <a:srgbClr val="0000FF"/>
                </a:solidFill>
              </a:rPr>
              <a:t>2400</a:t>
            </a:r>
            <a:r>
              <a:rPr lang="zh-CN" altLang="en-US" sz="2400" b="1" dirty="0">
                <a:solidFill>
                  <a:srgbClr val="0000FF"/>
                </a:solidFill>
              </a:rPr>
              <a:t>头为基础母猪繁殖群</a:t>
            </a:r>
            <a:endParaRPr lang="en-US" altLang="zh-CN" sz="2400" b="1" dirty="0">
              <a:solidFill>
                <a:srgbClr val="0000FF"/>
              </a:solidFill>
            </a:endParaRPr>
          </a:p>
          <a:p>
            <a:pPr marL="0" lvl="0" indent="0" eaLnBrk="1" hangingPunct="1">
              <a:lnSpc>
                <a:spcPct val="150000"/>
              </a:lnSpc>
              <a:spcBef>
                <a:spcPct val="0"/>
              </a:spcBef>
              <a:buNone/>
            </a:pPr>
            <a:r>
              <a:rPr lang="en-US" altLang="zh-CN" sz="2400" b="1" dirty="0">
                <a:solidFill>
                  <a:srgbClr val="0000FF"/>
                </a:solidFill>
              </a:rPr>
              <a:t>       </a:t>
            </a:r>
            <a:r>
              <a:rPr lang="zh-CN" altLang="en-US" sz="2400" b="1" dirty="0">
                <a:solidFill>
                  <a:srgbClr val="FF0000"/>
                </a:solidFill>
              </a:rPr>
              <a:t>大混合：</a:t>
            </a:r>
            <a:r>
              <a:rPr lang="zh-CN" altLang="en-US" sz="2400" b="1" dirty="0">
                <a:solidFill>
                  <a:srgbClr val="0000FF"/>
                </a:solidFill>
              </a:rPr>
              <a:t>初产母猪、经产母猪交叉混合</a:t>
            </a:r>
            <a:endParaRPr lang="en-US" altLang="zh-CN" sz="2400" b="1" dirty="0">
              <a:solidFill>
                <a:srgbClr val="0000FF"/>
              </a:solidFill>
            </a:endParaRPr>
          </a:p>
          <a:p>
            <a:pPr marL="0" indent="0" eaLnBrk="1" hangingPunct="1">
              <a:lnSpc>
                <a:spcPct val="150000"/>
              </a:lnSpc>
              <a:spcBef>
                <a:spcPct val="0"/>
              </a:spcBef>
              <a:buNone/>
            </a:pPr>
            <a:r>
              <a:rPr lang="en-US" altLang="zh-CN" sz="2400" b="1" dirty="0">
                <a:solidFill>
                  <a:srgbClr val="FF0000"/>
                </a:solidFill>
              </a:rPr>
              <a:t>       </a:t>
            </a:r>
            <a:r>
              <a:rPr lang="zh-CN" altLang="en-US" sz="2400" b="1" dirty="0">
                <a:solidFill>
                  <a:srgbClr val="FF0000"/>
                </a:solidFill>
              </a:rPr>
              <a:t>种猪公母不分离：</a:t>
            </a:r>
            <a:r>
              <a:rPr lang="zh-CN" altLang="en-US" sz="2400" b="1" dirty="0">
                <a:solidFill>
                  <a:srgbClr val="0000FF"/>
                </a:solidFill>
              </a:rPr>
              <a:t>公猪群与母猪群共处限位栏</a:t>
            </a:r>
            <a:endParaRPr lang="en-US" altLang="zh-CN" sz="2400" b="1" dirty="0">
              <a:solidFill>
                <a:srgbClr val="0000FF"/>
              </a:solidFill>
            </a:endParaRPr>
          </a:p>
          <a:p>
            <a:pPr marL="0" indent="0" eaLnBrk="1" hangingPunct="1">
              <a:lnSpc>
                <a:spcPct val="150000"/>
              </a:lnSpc>
              <a:spcBef>
                <a:spcPct val="0"/>
              </a:spcBef>
              <a:buNone/>
            </a:pPr>
            <a:r>
              <a:rPr lang="en-US" altLang="zh-CN" sz="2400" b="1" dirty="0">
                <a:solidFill>
                  <a:srgbClr val="FF0000"/>
                </a:solidFill>
              </a:rPr>
              <a:t>       </a:t>
            </a:r>
            <a:r>
              <a:rPr lang="zh-CN" altLang="en-US" sz="2400" b="1" dirty="0">
                <a:solidFill>
                  <a:srgbClr val="FF0000"/>
                </a:solidFill>
              </a:rPr>
              <a:t>环境控制千差万别：</a:t>
            </a:r>
            <a:r>
              <a:rPr lang="zh-CN" altLang="en-US" sz="2400" b="1" dirty="0">
                <a:solidFill>
                  <a:srgbClr val="0000FF"/>
                </a:solidFill>
              </a:rPr>
              <a:t>通风系统、空气质量、温湿度</a:t>
            </a:r>
            <a:endParaRPr lang="en-US" altLang="zh-CN" sz="2400" b="1" dirty="0">
              <a:solidFill>
                <a:srgbClr val="0000FF"/>
              </a:solidFill>
            </a:endParaRPr>
          </a:p>
          <a:p>
            <a:pPr marL="0" indent="0" eaLnBrk="1" hangingPunct="1">
              <a:lnSpc>
                <a:spcPct val="150000"/>
              </a:lnSpc>
              <a:spcBef>
                <a:spcPct val="0"/>
              </a:spcBef>
              <a:buNone/>
            </a:pPr>
            <a:r>
              <a:rPr lang="en-US" altLang="zh-CN" sz="2400" b="1" dirty="0">
                <a:solidFill>
                  <a:srgbClr val="0000FF"/>
                </a:solidFill>
              </a:rPr>
              <a:t>       </a:t>
            </a:r>
            <a:r>
              <a:rPr lang="zh-CN" altLang="en-US" sz="2400" b="1" dirty="0">
                <a:solidFill>
                  <a:srgbClr val="FF0000"/>
                </a:solidFill>
              </a:rPr>
              <a:t>全进全出制度难以建立：</a:t>
            </a:r>
            <a:r>
              <a:rPr lang="zh-CN" altLang="en-US" sz="2400" b="1" dirty="0">
                <a:solidFill>
                  <a:srgbClr val="0000FF"/>
                </a:solidFill>
              </a:rPr>
              <a:t>产房、保育、育肥（一点式、两点式）</a:t>
            </a:r>
          </a:p>
        </p:txBody>
      </p:sp>
      <p:sp>
        <p:nvSpPr>
          <p:cNvPr id="7171" name="Rectangle 50"/>
          <p:cNvSpPr/>
          <p:nvPr/>
        </p:nvSpPr>
        <p:spPr>
          <a:xfrm>
            <a:off x="2866797" y="765175"/>
            <a:ext cx="2969083" cy="461665"/>
          </a:xfrm>
          <a:prstGeom prst="rect">
            <a:avLst/>
          </a:prstGeom>
          <a:solidFill>
            <a:srgbClr val="FFFF99"/>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2400" b="1" dirty="0">
                <a:solidFill>
                  <a:srgbClr val="CC0000"/>
                </a:solidFill>
              </a:rPr>
              <a:t>规模化猪场养殖现状</a:t>
            </a:r>
          </a:p>
        </p:txBody>
      </p:sp>
      <p:pic>
        <p:nvPicPr>
          <p:cNvPr id="7172"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173"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cstate="print"/>
          <a:stretch>
            <a:fillRect/>
          </a:stretch>
        </p:blipFill>
        <p:spPr>
          <a:xfrm>
            <a:off x="252153" y="188676"/>
            <a:ext cx="8229600" cy="335756"/>
          </a:xfrm>
          <a:prstGeom prst="rect">
            <a:avLst/>
          </a:prstGeom>
          <a:noFill/>
          <a:ln w="9525">
            <a:noFill/>
          </a:ln>
        </p:spPr>
      </p:pic>
      <p:sp>
        <p:nvSpPr>
          <p:cNvPr id="9220" name="Line 14"/>
          <p:cNvSpPr/>
          <p:nvPr/>
        </p:nvSpPr>
        <p:spPr>
          <a:xfrm>
            <a:off x="539462" y="6381230"/>
            <a:ext cx="8003597" cy="15587"/>
          </a:xfrm>
          <a:prstGeom prst="line">
            <a:avLst/>
          </a:prstGeom>
          <a:ln w="38100" cap="flat" cmpd="sng">
            <a:solidFill>
              <a:srgbClr val="FF00FF"/>
            </a:solidFill>
            <a:prstDash val="solid"/>
            <a:headEnd type="none" w="med" len="med"/>
            <a:tailEnd type="none" w="med" len="med"/>
          </a:ln>
        </p:spPr>
      </p:sp>
      <p:sp>
        <p:nvSpPr>
          <p:cNvPr id="9221" name="矩形 6"/>
          <p:cNvSpPr/>
          <p:nvPr/>
        </p:nvSpPr>
        <p:spPr>
          <a:xfrm>
            <a:off x="6444755" y="116715"/>
            <a:ext cx="2002471"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2</a:t>
            </a:r>
            <a:r>
              <a:rPr lang="zh-CN" altLang="en-US" sz="1350" b="1" dirty="0">
                <a:solidFill>
                  <a:srgbClr val="0000FF"/>
                </a:solidFill>
              </a:rPr>
              <a:t>和</a:t>
            </a:r>
            <a:r>
              <a:rPr lang="en-US" altLang="zh-CN" sz="1350" b="1" dirty="0">
                <a:solidFill>
                  <a:srgbClr val="0000FF"/>
                </a:solidFill>
              </a:rPr>
              <a:t>PCV3</a:t>
            </a:r>
            <a:r>
              <a:rPr lang="zh-CN" altLang="en-US" sz="1350" b="1" dirty="0">
                <a:solidFill>
                  <a:srgbClr val="0000FF"/>
                </a:solidFill>
              </a:rPr>
              <a:t>混合感染</a:t>
            </a:r>
          </a:p>
        </p:txBody>
      </p:sp>
      <p:pic>
        <p:nvPicPr>
          <p:cNvPr id="2" name="图片 1"/>
          <p:cNvPicPr>
            <a:picLocks noChangeAspect="1"/>
          </p:cNvPicPr>
          <p:nvPr/>
        </p:nvPicPr>
        <p:blipFill>
          <a:blip r:embed="rId3"/>
          <a:stretch>
            <a:fillRect/>
          </a:stretch>
        </p:blipFill>
        <p:spPr>
          <a:xfrm>
            <a:off x="323528" y="1196752"/>
            <a:ext cx="8820472" cy="3189626"/>
          </a:xfrm>
          <a:prstGeom prst="rect">
            <a:avLst/>
          </a:prstGeom>
        </p:spPr>
      </p:pic>
    </p:spTree>
    <p:extLst>
      <p:ext uri="{BB962C8B-B14F-4D97-AF65-F5344CB8AC3E}">
        <p14:creationId xmlns:p14="http://schemas.microsoft.com/office/powerpoint/2010/main" val="421900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a:extLst>
              <a:ext uri="{FF2B5EF4-FFF2-40B4-BE49-F238E27FC236}">
                <a16:creationId xmlns:a16="http://schemas.microsoft.com/office/drawing/2014/main" id="{315BEB2A-788C-496D-B21E-E3A8B61F4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29" y="833294"/>
            <a:ext cx="8652412" cy="4927068"/>
          </a:xfrm>
          <a:prstGeom prst="rect">
            <a:avLst/>
          </a:prstGeom>
        </p:spPr>
      </p:pic>
    </p:spTree>
    <p:extLst>
      <p:ext uri="{BB962C8B-B14F-4D97-AF65-F5344CB8AC3E}">
        <p14:creationId xmlns:p14="http://schemas.microsoft.com/office/powerpoint/2010/main" val="2287001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26850" y="1477018"/>
            <a:ext cx="6178571" cy="3342857"/>
          </a:xfrm>
          <a:prstGeom prst="rect">
            <a:avLst/>
          </a:prstGeom>
        </p:spPr>
      </p:pic>
      <p:sp>
        <p:nvSpPr>
          <p:cNvPr id="3" name="矩形 2"/>
          <p:cNvSpPr/>
          <p:nvPr/>
        </p:nvSpPr>
        <p:spPr>
          <a:xfrm>
            <a:off x="571500" y="5114208"/>
            <a:ext cx="8406245" cy="461665"/>
          </a:xfrm>
          <a:prstGeom prst="rect">
            <a:avLst/>
          </a:prstGeom>
        </p:spPr>
        <p:txBody>
          <a:bodyPr wrap="square">
            <a:spAutoFit/>
          </a:bodyPr>
          <a:lstStyle/>
          <a:p>
            <a:r>
              <a:rPr lang="en-US" altLang="zh-CN" sz="1200" b="1" dirty="0"/>
              <a:t>The geographical distribution of the 198 samples in the central China. A. The PCV2 and PCV3 positive rates in Henan province, respectively. B. The PCV2 and PCV3 positive rates in Shanxi province.</a:t>
            </a:r>
            <a:endParaRPr lang="zh-CN" altLang="en-US" sz="1200" b="1" dirty="0"/>
          </a:p>
        </p:txBody>
      </p:sp>
      <p:sp>
        <p:nvSpPr>
          <p:cNvPr id="4" name="矩形 3"/>
          <p:cNvSpPr/>
          <p:nvPr/>
        </p:nvSpPr>
        <p:spPr>
          <a:xfrm>
            <a:off x="755576" y="5870206"/>
            <a:ext cx="6872522" cy="276999"/>
          </a:xfrm>
          <a:prstGeom prst="rect">
            <a:avLst/>
          </a:prstGeom>
        </p:spPr>
        <p:txBody>
          <a:bodyPr wrap="none">
            <a:spAutoFit/>
          </a:bodyPr>
          <a:lstStyle/>
          <a:p>
            <a:r>
              <a:rPr lang="en-US" altLang="zh-CN" sz="1200" dirty="0"/>
              <a:t>Tong Xu</a:t>
            </a:r>
            <a:r>
              <a:rPr lang="zh-CN" altLang="en-US" sz="1200" dirty="0"/>
              <a:t>，</a:t>
            </a:r>
            <a:r>
              <a:rPr lang="en-US" altLang="zh-CN" sz="1200" dirty="0"/>
              <a:t>et al., Infection, Genetics and Evolution 94 (2021) 105016, Henan Agricultural University</a:t>
            </a:r>
            <a:endParaRPr lang="zh-CN" altLang="en-US" sz="1200" dirty="0"/>
          </a:p>
        </p:txBody>
      </p:sp>
      <p:sp>
        <p:nvSpPr>
          <p:cNvPr id="5" name="文本框 4"/>
          <p:cNvSpPr txBox="1"/>
          <p:nvPr/>
        </p:nvSpPr>
        <p:spPr>
          <a:xfrm>
            <a:off x="1691680" y="1052736"/>
            <a:ext cx="1800493" cy="369332"/>
          </a:xfrm>
          <a:prstGeom prst="rect">
            <a:avLst/>
          </a:prstGeom>
          <a:noFill/>
        </p:spPr>
        <p:txBody>
          <a:bodyPr wrap="none" rtlCol="0">
            <a:spAutoFit/>
          </a:bodyPr>
          <a:lstStyle/>
          <a:p>
            <a:r>
              <a:rPr lang="zh-CN" altLang="en-US" b="1" dirty="0">
                <a:solidFill>
                  <a:srgbClr val="FF0000"/>
                </a:solidFill>
              </a:rPr>
              <a:t>河南与山西案例</a:t>
            </a:r>
          </a:p>
        </p:txBody>
      </p:sp>
      <p:pic>
        <p:nvPicPr>
          <p:cNvPr id="6" name="Picture 3"/>
          <p:cNvPicPr>
            <a:picLocks noChangeAspect="1"/>
          </p:cNvPicPr>
          <p:nvPr/>
        </p:nvPicPr>
        <p:blipFill>
          <a:blip r:embed="rId3" cstate="print"/>
          <a:stretch>
            <a:fillRect/>
          </a:stretch>
        </p:blipFill>
        <p:spPr>
          <a:xfrm>
            <a:off x="251287" y="332821"/>
            <a:ext cx="8704985" cy="335756"/>
          </a:xfrm>
          <a:prstGeom prst="rect">
            <a:avLst/>
          </a:prstGeom>
          <a:noFill/>
          <a:ln w="9525">
            <a:noFill/>
          </a:ln>
        </p:spPr>
      </p:pic>
      <p:sp>
        <p:nvSpPr>
          <p:cNvPr id="7"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381246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6184358"/>
            <a:ext cx="6872522" cy="276999"/>
          </a:xfrm>
          <a:prstGeom prst="rect">
            <a:avLst/>
          </a:prstGeom>
        </p:spPr>
        <p:txBody>
          <a:bodyPr wrap="none">
            <a:spAutoFit/>
          </a:bodyPr>
          <a:lstStyle/>
          <a:p>
            <a:r>
              <a:rPr lang="en-US" altLang="zh-CN" sz="1200" dirty="0"/>
              <a:t>Tong Xu</a:t>
            </a:r>
            <a:r>
              <a:rPr lang="zh-CN" altLang="en-US" sz="1200" dirty="0"/>
              <a:t>，</a:t>
            </a:r>
            <a:r>
              <a:rPr lang="en-US" altLang="zh-CN" sz="1200" dirty="0"/>
              <a:t>et al., Infection, Genetics and Evolution 94 (2021) 105016, Henan Agricultural University</a:t>
            </a:r>
            <a:endParaRPr lang="zh-CN" altLang="en-US" sz="1200" dirty="0"/>
          </a:p>
        </p:txBody>
      </p:sp>
      <p:sp>
        <p:nvSpPr>
          <p:cNvPr id="3" name="矩形 2"/>
          <p:cNvSpPr/>
          <p:nvPr/>
        </p:nvSpPr>
        <p:spPr>
          <a:xfrm>
            <a:off x="251287" y="4084258"/>
            <a:ext cx="8803757" cy="1703030"/>
          </a:xfrm>
          <a:prstGeom prst="rect">
            <a:avLst/>
          </a:prstGeom>
        </p:spPr>
        <p:txBody>
          <a:bodyPr wrap="square">
            <a:spAutoFit/>
          </a:bodyPr>
          <a:lstStyle/>
          <a:p>
            <a:pPr>
              <a:lnSpc>
                <a:spcPct val="150000"/>
              </a:lnSpc>
            </a:pPr>
            <a:r>
              <a:rPr lang="en-US" altLang="zh-CN" b="1" dirty="0"/>
              <a:t>the positive rates of PCV2 was  </a:t>
            </a:r>
            <a:r>
              <a:rPr lang="en-US" altLang="zh-CN" b="1" dirty="0">
                <a:solidFill>
                  <a:srgbClr val="FF0000"/>
                </a:solidFill>
              </a:rPr>
              <a:t>57.07% </a:t>
            </a:r>
            <a:r>
              <a:rPr lang="en-US" altLang="zh-CN" b="1" dirty="0"/>
              <a:t>(113/198) and the positive rates of PCV3  was </a:t>
            </a:r>
            <a:r>
              <a:rPr lang="en-US" altLang="zh-CN" b="1" dirty="0">
                <a:solidFill>
                  <a:srgbClr val="FF0000"/>
                </a:solidFill>
              </a:rPr>
              <a:t>36.36% </a:t>
            </a:r>
            <a:r>
              <a:rPr lang="en-US" altLang="zh-CN" b="1" dirty="0"/>
              <a:t>(72/198)</a:t>
            </a:r>
          </a:p>
          <a:p>
            <a:pPr>
              <a:lnSpc>
                <a:spcPct val="150000"/>
              </a:lnSpc>
            </a:pPr>
            <a:r>
              <a:rPr lang="en-US" altLang="zh-CN" b="1" dirty="0"/>
              <a:t>Among the 55 pig farms, the positive farms for PCV2 was </a:t>
            </a:r>
            <a:r>
              <a:rPr lang="en-US" altLang="zh-CN" b="1" dirty="0">
                <a:solidFill>
                  <a:srgbClr val="FF0000"/>
                </a:solidFill>
              </a:rPr>
              <a:t>70.90%</a:t>
            </a:r>
            <a:r>
              <a:rPr lang="en-US" altLang="zh-CN" b="1" dirty="0"/>
              <a:t> (39/55) and the positive farms for  PCV3 was  49.09% (27/55) </a:t>
            </a:r>
            <a:endParaRPr lang="zh-CN" altLang="en-US" b="1" dirty="0"/>
          </a:p>
        </p:txBody>
      </p:sp>
      <p:pic>
        <p:nvPicPr>
          <p:cNvPr id="4" name="图片 3"/>
          <p:cNvPicPr>
            <a:picLocks noChangeAspect="1"/>
          </p:cNvPicPr>
          <p:nvPr/>
        </p:nvPicPr>
        <p:blipFill>
          <a:blip r:embed="rId2"/>
          <a:stretch>
            <a:fillRect/>
          </a:stretch>
        </p:blipFill>
        <p:spPr>
          <a:xfrm>
            <a:off x="899592" y="888472"/>
            <a:ext cx="7247310" cy="3116591"/>
          </a:xfrm>
          <a:prstGeom prst="rect">
            <a:avLst/>
          </a:prstGeom>
        </p:spPr>
      </p:pic>
      <p:pic>
        <p:nvPicPr>
          <p:cNvPr id="5" name="Picture 3"/>
          <p:cNvPicPr>
            <a:picLocks noChangeAspect="1"/>
          </p:cNvPicPr>
          <p:nvPr/>
        </p:nvPicPr>
        <p:blipFill>
          <a:blip r:embed="rId3" cstate="print"/>
          <a:stretch>
            <a:fillRect/>
          </a:stretch>
        </p:blipFill>
        <p:spPr>
          <a:xfrm>
            <a:off x="251287" y="332821"/>
            <a:ext cx="8704985" cy="335756"/>
          </a:xfrm>
          <a:prstGeom prst="rect">
            <a:avLst/>
          </a:prstGeom>
          <a:noFill/>
          <a:ln w="9525">
            <a:noFill/>
          </a:ln>
        </p:spPr>
      </p:pic>
      <p:sp>
        <p:nvSpPr>
          <p:cNvPr id="6"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127439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30503" y="1124744"/>
            <a:ext cx="8579521" cy="4240678"/>
          </a:xfrm>
          <a:prstGeom prst="rect">
            <a:avLst/>
          </a:prstGeom>
        </p:spPr>
      </p:pic>
      <p:sp>
        <p:nvSpPr>
          <p:cNvPr id="4" name="文本框 3"/>
          <p:cNvSpPr txBox="1"/>
          <p:nvPr/>
        </p:nvSpPr>
        <p:spPr>
          <a:xfrm>
            <a:off x="2267744" y="5590756"/>
            <a:ext cx="5109091" cy="461665"/>
          </a:xfrm>
          <a:prstGeom prst="rect">
            <a:avLst/>
          </a:prstGeom>
          <a:noFill/>
        </p:spPr>
        <p:txBody>
          <a:bodyPr wrap="none" rtlCol="0">
            <a:spAutoFit/>
          </a:bodyPr>
          <a:lstStyle/>
          <a:p>
            <a:r>
              <a:rPr lang="zh-CN" altLang="en-US" sz="2400" dirty="0">
                <a:solidFill>
                  <a:srgbClr val="FF0000"/>
                </a:solidFill>
              </a:rPr>
              <a:t>血清和脐带的检出率没有统计学意义</a:t>
            </a:r>
          </a:p>
        </p:txBody>
      </p:sp>
      <p:pic>
        <p:nvPicPr>
          <p:cNvPr id="5" name="Picture 3"/>
          <p:cNvPicPr>
            <a:picLocks noChangeAspect="1"/>
          </p:cNvPicPr>
          <p:nvPr/>
        </p:nvPicPr>
        <p:blipFill>
          <a:blip r:embed="rId3" cstate="print"/>
          <a:stretch>
            <a:fillRect/>
          </a:stretch>
        </p:blipFill>
        <p:spPr>
          <a:xfrm>
            <a:off x="251287" y="332821"/>
            <a:ext cx="8704985" cy="335756"/>
          </a:xfrm>
          <a:prstGeom prst="rect">
            <a:avLst/>
          </a:prstGeom>
          <a:noFill/>
          <a:ln w="9525">
            <a:noFill/>
          </a:ln>
        </p:spPr>
      </p:pic>
      <p:sp>
        <p:nvSpPr>
          <p:cNvPr id="6"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314762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90841" y="689368"/>
            <a:ext cx="2709224" cy="4664402"/>
          </a:xfrm>
          <a:prstGeom prst="rect">
            <a:avLst/>
          </a:prstGeom>
        </p:spPr>
      </p:pic>
      <p:pic>
        <p:nvPicPr>
          <p:cNvPr id="3" name="图片 2"/>
          <p:cNvPicPr>
            <a:picLocks noChangeAspect="1"/>
          </p:cNvPicPr>
          <p:nvPr/>
        </p:nvPicPr>
        <p:blipFill>
          <a:blip r:embed="rId3"/>
          <a:stretch>
            <a:fillRect/>
          </a:stretch>
        </p:blipFill>
        <p:spPr>
          <a:xfrm>
            <a:off x="4581128" y="862326"/>
            <a:ext cx="3078572" cy="4014286"/>
          </a:xfrm>
          <a:prstGeom prst="rect">
            <a:avLst/>
          </a:prstGeom>
        </p:spPr>
      </p:pic>
      <p:sp>
        <p:nvSpPr>
          <p:cNvPr id="4" name="矩形 3"/>
          <p:cNvSpPr/>
          <p:nvPr/>
        </p:nvSpPr>
        <p:spPr>
          <a:xfrm>
            <a:off x="334214" y="5471148"/>
            <a:ext cx="8588546" cy="276999"/>
          </a:xfrm>
          <a:prstGeom prst="rect">
            <a:avLst/>
          </a:prstGeom>
        </p:spPr>
        <p:txBody>
          <a:bodyPr wrap="square">
            <a:spAutoFit/>
          </a:bodyPr>
          <a:lstStyle/>
          <a:p>
            <a:r>
              <a:rPr lang="en-US" altLang="zh-CN" sz="1200" b="1" dirty="0"/>
              <a:t>Phylogenetic trees based on the ORF2 gene of PCV2 and the complete coding sequences (ORF1 + ORF2) of PCV3.</a:t>
            </a:r>
            <a:endParaRPr lang="zh-CN" altLang="en-US" sz="1200" b="1" dirty="0"/>
          </a:p>
        </p:txBody>
      </p:sp>
      <p:pic>
        <p:nvPicPr>
          <p:cNvPr id="5" name="Picture 3"/>
          <p:cNvPicPr>
            <a:picLocks noChangeAspect="1"/>
          </p:cNvPicPr>
          <p:nvPr/>
        </p:nvPicPr>
        <p:blipFill>
          <a:blip r:embed="rId4" cstate="print"/>
          <a:stretch>
            <a:fillRect/>
          </a:stretch>
        </p:blipFill>
        <p:spPr>
          <a:xfrm>
            <a:off x="251287" y="332821"/>
            <a:ext cx="8704985" cy="335756"/>
          </a:xfrm>
          <a:prstGeom prst="rect">
            <a:avLst/>
          </a:prstGeom>
          <a:noFill/>
          <a:ln w="9525">
            <a:noFill/>
          </a:ln>
        </p:spPr>
      </p:pic>
      <p:sp>
        <p:nvSpPr>
          <p:cNvPr id="6"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7" name="文本框 6"/>
          <p:cNvSpPr txBox="1"/>
          <p:nvPr/>
        </p:nvSpPr>
        <p:spPr>
          <a:xfrm>
            <a:off x="2445453" y="5823470"/>
            <a:ext cx="4592924" cy="461665"/>
          </a:xfrm>
          <a:prstGeom prst="rect">
            <a:avLst/>
          </a:prstGeom>
          <a:noFill/>
        </p:spPr>
        <p:txBody>
          <a:bodyPr wrap="none" rtlCol="0">
            <a:spAutoFit/>
          </a:bodyPr>
          <a:lstStyle/>
          <a:p>
            <a:r>
              <a:rPr lang="en-US" altLang="zh-CN" sz="2400" b="1" dirty="0">
                <a:solidFill>
                  <a:srgbClr val="FF0000"/>
                </a:solidFill>
              </a:rPr>
              <a:t>Pcv2</a:t>
            </a:r>
            <a:r>
              <a:rPr lang="zh-CN" altLang="en-US" sz="2400" b="1" dirty="0">
                <a:solidFill>
                  <a:srgbClr val="FF0000"/>
                </a:solidFill>
              </a:rPr>
              <a:t>以</a:t>
            </a:r>
            <a:r>
              <a:rPr lang="en-US" altLang="zh-CN" sz="2400" b="1" dirty="0">
                <a:solidFill>
                  <a:srgbClr val="FF0000"/>
                </a:solidFill>
              </a:rPr>
              <a:t>2d</a:t>
            </a:r>
            <a:r>
              <a:rPr lang="zh-CN" altLang="en-US" sz="2400" b="1" dirty="0">
                <a:solidFill>
                  <a:srgbClr val="FF0000"/>
                </a:solidFill>
              </a:rPr>
              <a:t>为主，</a:t>
            </a:r>
            <a:r>
              <a:rPr lang="en-US" altLang="zh-CN" sz="2400" b="1" dirty="0">
                <a:solidFill>
                  <a:srgbClr val="FF0000"/>
                </a:solidFill>
              </a:rPr>
              <a:t>PCV3</a:t>
            </a:r>
            <a:r>
              <a:rPr lang="zh-CN" altLang="en-US" sz="2400" b="1" dirty="0">
                <a:solidFill>
                  <a:srgbClr val="FF0000"/>
                </a:solidFill>
              </a:rPr>
              <a:t>以</a:t>
            </a:r>
            <a:r>
              <a:rPr lang="en-US" altLang="zh-CN" sz="2400" b="1" dirty="0">
                <a:solidFill>
                  <a:srgbClr val="FF0000"/>
                </a:solidFill>
              </a:rPr>
              <a:t>3b</a:t>
            </a:r>
            <a:r>
              <a:rPr lang="zh-CN" altLang="en-US" sz="2400" b="1" dirty="0">
                <a:solidFill>
                  <a:srgbClr val="FF0000"/>
                </a:solidFill>
              </a:rPr>
              <a:t>为主</a:t>
            </a:r>
          </a:p>
        </p:txBody>
      </p:sp>
    </p:spTree>
    <p:extLst>
      <p:ext uri="{BB962C8B-B14F-4D97-AF65-F5344CB8AC3E}">
        <p14:creationId xmlns:p14="http://schemas.microsoft.com/office/powerpoint/2010/main" val="5074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A7EEA530-66F3-C1F5-0299-206A253F5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55585">
            <a:off x="2666620" y="857262"/>
            <a:ext cx="5024090" cy="5130158"/>
          </a:xfrm>
          <a:prstGeom prst="rect">
            <a:avLst/>
          </a:prstGeom>
        </p:spPr>
      </p:pic>
      <p:sp>
        <p:nvSpPr>
          <p:cNvPr id="4" name="文本框 3">
            <a:extLst>
              <a:ext uri="{FF2B5EF4-FFF2-40B4-BE49-F238E27FC236}">
                <a16:creationId xmlns:a16="http://schemas.microsoft.com/office/drawing/2014/main" id="{FA2F80EC-41E8-B570-4F00-BEB3D56C25EE}"/>
              </a:ext>
            </a:extLst>
          </p:cNvPr>
          <p:cNvSpPr txBox="1"/>
          <p:nvPr/>
        </p:nvSpPr>
        <p:spPr>
          <a:xfrm>
            <a:off x="-33536" y="1397160"/>
            <a:ext cx="3635896" cy="369332"/>
          </a:xfrm>
          <a:prstGeom prst="rect">
            <a:avLst/>
          </a:prstGeom>
          <a:noFill/>
        </p:spPr>
        <p:txBody>
          <a:bodyPr wrap="square" rtlCol="0">
            <a:spAutoFit/>
          </a:bodyPr>
          <a:lstStyle/>
          <a:p>
            <a:r>
              <a:rPr lang="zh-CN" altLang="en-US" b="1" dirty="0"/>
              <a:t>基于</a:t>
            </a:r>
            <a:r>
              <a:rPr lang="en-US" altLang="zh-CN" b="1" dirty="0"/>
              <a:t>PCV2-ORF2</a:t>
            </a:r>
            <a:r>
              <a:rPr lang="zh-CN" altLang="en-US" b="1" dirty="0"/>
              <a:t>的系统发育分析</a:t>
            </a:r>
          </a:p>
        </p:txBody>
      </p:sp>
      <p:sp>
        <p:nvSpPr>
          <p:cNvPr id="3" name="文本框 2">
            <a:extLst>
              <a:ext uri="{FF2B5EF4-FFF2-40B4-BE49-F238E27FC236}">
                <a16:creationId xmlns:a16="http://schemas.microsoft.com/office/drawing/2014/main" id="{72B3E296-8F1D-B88C-5077-34B0D9F4B5C4}"/>
              </a:ext>
            </a:extLst>
          </p:cNvPr>
          <p:cNvSpPr txBox="1"/>
          <p:nvPr/>
        </p:nvSpPr>
        <p:spPr>
          <a:xfrm>
            <a:off x="230652" y="2118366"/>
            <a:ext cx="2274903" cy="1442703"/>
          </a:xfrm>
          <a:prstGeom prst="rect">
            <a:avLst/>
          </a:prstGeom>
          <a:noFill/>
        </p:spPr>
        <p:txBody>
          <a:bodyPr wrap="square" rtlCol="0">
            <a:spAutoFit/>
          </a:bodyPr>
          <a:lstStyle/>
          <a:p>
            <a:pPr>
              <a:lnSpc>
                <a:spcPct val="150000"/>
              </a:lnSpc>
            </a:pPr>
            <a:r>
              <a:rPr lang="zh-CN" altLang="en-US" sz="1350" dirty="0">
                <a:latin typeface="微软雅黑" panose="020B0503020204020204" pitchFamily="34" charset="-122"/>
                <a:ea typeface="微软雅黑" panose="020B0503020204020204" pitchFamily="34" charset="-122"/>
              </a:rPr>
              <a:t>从</a:t>
            </a:r>
            <a:r>
              <a:rPr lang="en-US" altLang="zh-CN" sz="1350" dirty="0">
                <a:latin typeface="微软雅黑" panose="020B0503020204020204" pitchFamily="34" charset="-122"/>
                <a:ea typeface="微软雅黑" panose="020B0503020204020204" pitchFamily="34" charset="-122"/>
              </a:rPr>
              <a:t>188</a:t>
            </a:r>
            <a:r>
              <a:rPr lang="zh-CN" altLang="en-US" sz="1350" dirty="0">
                <a:latin typeface="微软雅黑" panose="020B0503020204020204" pitchFamily="34" charset="-122"/>
                <a:ea typeface="微软雅黑" panose="020B0503020204020204" pitchFamily="34" charset="-122"/>
              </a:rPr>
              <a:t>份</a:t>
            </a:r>
            <a:r>
              <a:rPr lang="en-US" altLang="zh-CN" sz="1350" dirty="0">
                <a:latin typeface="微软雅黑" panose="020B0503020204020204" pitchFamily="34" charset="-122"/>
                <a:ea typeface="微软雅黑" panose="020B0503020204020204" pitchFamily="34" charset="-122"/>
              </a:rPr>
              <a:t>PCV2</a:t>
            </a:r>
            <a:r>
              <a:rPr lang="zh-CN" altLang="en-US" sz="1350" dirty="0">
                <a:latin typeface="微软雅黑" panose="020B0503020204020204" pitchFamily="34" charset="-122"/>
                <a:ea typeface="微软雅黑" panose="020B0503020204020204" pitchFamily="34" charset="-122"/>
              </a:rPr>
              <a:t>阳性病料中测得</a:t>
            </a:r>
            <a:r>
              <a:rPr lang="en-US" altLang="zh-CN" sz="1350" dirty="0">
                <a:latin typeface="微软雅黑" panose="020B0503020204020204" pitchFamily="34" charset="-122"/>
                <a:ea typeface="微软雅黑" panose="020B0503020204020204" pitchFamily="34" charset="-122"/>
              </a:rPr>
              <a:t>67</a:t>
            </a:r>
            <a:r>
              <a:rPr lang="zh-CN" altLang="en-US" sz="1350" dirty="0">
                <a:latin typeface="微软雅黑" panose="020B0503020204020204" pitchFamily="34" charset="-122"/>
                <a:ea typeface="微软雅黑" panose="020B0503020204020204" pitchFamily="34" charset="-122"/>
              </a:rPr>
              <a:t>条</a:t>
            </a:r>
            <a:r>
              <a:rPr lang="en-US" altLang="zh-CN" sz="1350" dirty="0">
                <a:latin typeface="微软雅黑" panose="020B0503020204020204" pitchFamily="34" charset="-122"/>
                <a:ea typeface="微软雅黑" panose="020B0503020204020204" pitchFamily="34" charset="-122"/>
              </a:rPr>
              <a:t>PCV2-ORF2</a:t>
            </a:r>
            <a:r>
              <a:rPr lang="zh-CN" altLang="en-US" sz="1350" dirty="0">
                <a:latin typeface="微软雅黑" panose="020B0503020204020204" pitchFamily="34" charset="-122"/>
                <a:ea typeface="微软雅黑" panose="020B0503020204020204" pitchFamily="34" charset="-122"/>
              </a:rPr>
              <a:t>全长序列，并构建系统发育树</a:t>
            </a:r>
            <a:endParaRPr lang="en-US" altLang="zh-CN" sz="1350"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9EA50598-D2D6-CA71-2470-A59927A773F6}"/>
              </a:ext>
            </a:extLst>
          </p:cNvPr>
          <p:cNvSpPr txBox="1"/>
          <p:nvPr/>
        </p:nvSpPr>
        <p:spPr>
          <a:xfrm>
            <a:off x="397264" y="5907128"/>
            <a:ext cx="8559008" cy="662554"/>
          </a:xfrm>
          <a:prstGeom prst="rect">
            <a:avLst/>
          </a:prstGeom>
          <a:noFill/>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PCV2a</a:t>
            </a:r>
            <a:r>
              <a:rPr lang="zh-CN" altLang="en-US" sz="2800" b="1" dirty="0">
                <a:latin typeface="微软雅黑" panose="020B0503020204020204" pitchFamily="34" charset="-122"/>
                <a:ea typeface="微软雅黑" panose="020B0503020204020204" pitchFamily="34" charset="-122"/>
              </a:rPr>
              <a:t>共</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条，</a:t>
            </a:r>
            <a:r>
              <a:rPr lang="en-US" altLang="zh-CN" sz="2800" b="1" dirty="0">
                <a:latin typeface="微软雅黑" panose="020B0503020204020204" pitchFamily="34" charset="-122"/>
                <a:ea typeface="微软雅黑" panose="020B0503020204020204" pitchFamily="34" charset="-122"/>
              </a:rPr>
              <a:t>PCV2b</a:t>
            </a:r>
            <a:r>
              <a:rPr lang="zh-CN" altLang="en-US" sz="2800" b="1" dirty="0">
                <a:latin typeface="微软雅黑" panose="020B0503020204020204" pitchFamily="34" charset="-122"/>
                <a:ea typeface="微软雅黑" panose="020B0503020204020204" pitchFamily="34" charset="-122"/>
              </a:rPr>
              <a:t>共</a:t>
            </a:r>
            <a:r>
              <a:rPr lang="en-US" altLang="zh-CN" sz="2800" b="1" dirty="0">
                <a:latin typeface="微软雅黑" panose="020B0503020204020204" pitchFamily="34" charset="-122"/>
                <a:ea typeface="微软雅黑" panose="020B0503020204020204" pitchFamily="34" charset="-122"/>
              </a:rPr>
              <a:t>16</a:t>
            </a:r>
            <a:r>
              <a:rPr lang="zh-CN" altLang="en-US" sz="2800" b="1" dirty="0">
                <a:latin typeface="微软雅黑" panose="020B0503020204020204" pitchFamily="34" charset="-122"/>
                <a:ea typeface="微软雅黑" panose="020B0503020204020204" pitchFamily="34" charset="-122"/>
              </a:rPr>
              <a:t>条，</a:t>
            </a:r>
            <a:r>
              <a:rPr lang="en-US" altLang="zh-CN" sz="2800" b="1" dirty="0">
                <a:solidFill>
                  <a:srgbClr val="FF0000"/>
                </a:solidFill>
                <a:latin typeface="微软雅黑" panose="020B0503020204020204" pitchFamily="34" charset="-122"/>
                <a:ea typeface="微软雅黑" panose="020B0503020204020204" pitchFamily="34" charset="-122"/>
              </a:rPr>
              <a:t>PCV2d</a:t>
            </a:r>
            <a:r>
              <a:rPr lang="zh-CN" altLang="en-US" sz="2800" b="1" dirty="0">
                <a:solidFill>
                  <a:srgbClr val="FF0000"/>
                </a:solidFill>
                <a:latin typeface="微软雅黑" panose="020B0503020204020204" pitchFamily="34" charset="-122"/>
                <a:ea typeface="微软雅黑" panose="020B0503020204020204" pitchFamily="34" charset="-122"/>
              </a:rPr>
              <a:t>共</a:t>
            </a:r>
            <a:r>
              <a:rPr lang="en-US" altLang="zh-CN" sz="2800" b="1" dirty="0">
                <a:solidFill>
                  <a:srgbClr val="FF0000"/>
                </a:solidFill>
                <a:latin typeface="微软雅黑" panose="020B0503020204020204" pitchFamily="34" charset="-122"/>
                <a:ea typeface="微软雅黑" panose="020B0503020204020204" pitchFamily="34" charset="-122"/>
              </a:rPr>
              <a:t>47</a:t>
            </a:r>
            <a:r>
              <a:rPr lang="zh-CN" altLang="en-US" sz="2800" b="1" dirty="0">
                <a:solidFill>
                  <a:srgbClr val="FF0000"/>
                </a:solidFill>
                <a:latin typeface="微软雅黑" panose="020B0503020204020204" pitchFamily="34" charset="-122"/>
                <a:ea typeface="微软雅黑" panose="020B0503020204020204" pitchFamily="34" charset="-122"/>
              </a:rPr>
              <a:t>条</a:t>
            </a:r>
          </a:p>
        </p:txBody>
      </p:sp>
      <p:grpSp>
        <p:nvGrpSpPr>
          <p:cNvPr id="29" name="组合 28">
            <a:extLst>
              <a:ext uri="{FF2B5EF4-FFF2-40B4-BE49-F238E27FC236}">
                <a16:creationId xmlns:a16="http://schemas.microsoft.com/office/drawing/2014/main" id="{15567289-8E05-7F8C-8810-974C4332D08F}"/>
              </a:ext>
            </a:extLst>
          </p:cNvPr>
          <p:cNvGrpSpPr/>
          <p:nvPr/>
        </p:nvGrpSpPr>
        <p:grpSpPr>
          <a:xfrm>
            <a:off x="7939814" y="933645"/>
            <a:ext cx="922781" cy="3000821"/>
            <a:chOff x="11181633" y="57150"/>
            <a:chExt cx="945266" cy="4001095"/>
          </a:xfrm>
        </p:grpSpPr>
        <p:sp>
          <p:nvSpPr>
            <p:cNvPr id="8" name="文本框 7">
              <a:extLst>
                <a:ext uri="{FF2B5EF4-FFF2-40B4-BE49-F238E27FC236}">
                  <a16:creationId xmlns:a16="http://schemas.microsoft.com/office/drawing/2014/main" id="{1A718419-FA21-A694-5C44-931A8F3084A2}"/>
                </a:ext>
              </a:extLst>
            </p:cNvPr>
            <p:cNvSpPr txBox="1"/>
            <p:nvPr/>
          </p:nvSpPr>
          <p:spPr>
            <a:xfrm>
              <a:off x="11416684" y="57150"/>
              <a:ext cx="710215" cy="4001095"/>
            </a:xfrm>
            <a:prstGeom prst="rect">
              <a:avLst/>
            </a:prstGeom>
            <a:noFill/>
          </p:spPr>
          <p:txBody>
            <a:bodyPr wrap="square" rtlCol="0">
              <a:spAutoFit/>
            </a:bodyPr>
            <a:lstStyle/>
            <a:p>
              <a:r>
                <a:rPr lang="en-US" altLang="zh-CN" sz="900" dirty="0">
                  <a:latin typeface="微软雅黑" panose="020B0503020204020204" pitchFamily="34" charset="-122"/>
                  <a:ea typeface="微软雅黑" panose="020B0503020204020204" pitchFamily="34" charset="-122"/>
                </a:rPr>
                <a:t>PCV2a</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PCV2b</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PCV2c</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PCV2d</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PCV2e</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PCV2f</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PCV2g</a:t>
              </a:r>
            </a:p>
            <a:p>
              <a:endParaRPr lang="en-US" altLang="zh-CN" sz="900" dirty="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PCV2h</a:t>
              </a:r>
            </a:p>
          </p:txBody>
        </p:sp>
        <p:pic>
          <p:nvPicPr>
            <p:cNvPr id="6" name="图片 5">
              <a:extLst>
                <a:ext uri="{FF2B5EF4-FFF2-40B4-BE49-F238E27FC236}">
                  <a16:creationId xmlns:a16="http://schemas.microsoft.com/office/drawing/2014/main" id="{359BEA15-6747-F224-DD86-D172A3AE557B}"/>
                </a:ext>
              </a:extLst>
            </p:cNvPr>
            <p:cNvPicPr>
              <a:picLocks/>
            </p:cNvPicPr>
            <p:nvPr/>
          </p:nvPicPr>
          <p:blipFill>
            <a:blip r:embed="rId3"/>
            <a:stretch>
              <a:fillRect/>
            </a:stretch>
          </p:blipFill>
          <p:spPr>
            <a:xfrm>
              <a:off x="11182683" y="60665"/>
              <a:ext cx="216000" cy="216000"/>
            </a:xfrm>
            <a:prstGeom prst="rect">
              <a:avLst/>
            </a:prstGeom>
          </p:spPr>
        </p:pic>
        <p:pic>
          <p:nvPicPr>
            <p:cNvPr id="9" name="图片 8">
              <a:extLst>
                <a:ext uri="{FF2B5EF4-FFF2-40B4-BE49-F238E27FC236}">
                  <a16:creationId xmlns:a16="http://schemas.microsoft.com/office/drawing/2014/main" id="{B9C01B91-9F83-6062-09EF-69DF4286F9A5}"/>
                </a:ext>
              </a:extLst>
            </p:cNvPr>
            <p:cNvPicPr>
              <a:picLocks/>
            </p:cNvPicPr>
            <p:nvPr/>
          </p:nvPicPr>
          <p:blipFill>
            <a:blip r:embed="rId4"/>
            <a:stretch>
              <a:fillRect/>
            </a:stretch>
          </p:blipFill>
          <p:spPr>
            <a:xfrm>
              <a:off x="11182683" y="451513"/>
              <a:ext cx="216000" cy="216000"/>
            </a:xfrm>
            <a:prstGeom prst="rect">
              <a:avLst/>
            </a:prstGeom>
          </p:spPr>
        </p:pic>
        <p:pic>
          <p:nvPicPr>
            <p:cNvPr id="18" name="图片 17">
              <a:extLst>
                <a:ext uri="{FF2B5EF4-FFF2-40B4-BE49-F238E27FC236}">
                  <a16:creationId xmlns:a16="http://schemas.microsoft.com/office/drawing/2014/main" id="{4AF7F942-C0DB-F5CC-859E-0C7A895109D0}"/>
                </a:ext>
              </a:extLst>
            </p:cNvPr>
            <p:cNvPicPr>
              <a:picLocks/>
            </p:cNvPicPr>
            <p:nvPr/>
          </p:nvPicPr>
          <p:blipFill>
            <a:blip r:embed="rId5"/>
            <a:stretch>
              <a:fillRect/>
            </a:stretch>
          </p:blipFill>
          <p:spPr>
            <a:xfrm>
              <a:off x="11182683" y="842361"/>
              <a:ext cx="216000" cy="216000"/>
            </a:xfrm>
            <a:prstGeom prst="rect">
              <a:avLst/>
            </a:prstGeom>
          </p:spPr>
        </p:pic>
        <p:pic>
          <p:nvPicPr>
            <p:cNvPr id="20" name="图片 19">
              <a:extLst>
                <a:ext uri="{FF2B5EF4-FFF2-40B4-BE49-F238E27FC236}">
                  <a16:creationId xmlns:a16="http://schemas.microsoft.com/office/drawing/2014/main" id="{F848303D-53F2-77AA-1E80-16C3ABD7D52F}"/>
                </a:ext>
              </a:extLst>
            </p:cNvPr>
            <p:cNvPicPr>
              <a:picLocks/>
            </p:cNvPicPr>
            <p:nvPr/>
          </p:nvPicPr>
          <p:blipFill>
            <a:blip r:embed="rId6"/>
            <a:stretch>
              <a:fillRect/>
            </a:stretch>
          </p:blipFill>
          <p:spPr>
            <a:xfrm>
              <a:off x="11182683" y="1179209"/>
              <a:ext cx="216000" cy="252000"/>
            </a:xfrm>
            <a:prstGeom prst="rect">
              <a:avLst/>
            </a:prstGeom>
          </p:spPr>
        </p:pic>
        <p:pic>
          <p:nvPicPr>
            <p:cNvPr id="22" name="图片 21">
              <a:extLst>
                <a:ext uri="{FF2B5EF4-FFF2-40B4-BE49-F238E27FC236}">
                  <a16:creationId xmlns:a16="http://schemas.microsoft.com/office/drawing/2014/main" id="{092E5DA0-2BB6-3E82-79D9-8CA76E0F57F2}"/>
                </a:ext>
              </a:extLst>
            </p:cNvPr>
            <p:cNvPicPr>
              <a:picLocks/>
            </p:cNvPicPr>
            <p:nvPr/>
          </p:nvPicPr>
          <p:blipFill>
            <a:blip r:embed="rId7"/>
            <a:stretch>
              <a:fillRect/>
            </a:stretch>
          </p:blipFill>
          <p:spPr>
            <a:xfrm>
              <a:off x="11182683" y="1552057"/>
              <a:ext cx="216000" cy="216000"/>
            </a:xfrm>
            <a:prstGeom prst="rect">
              <a:avLst/>
            </a:prstGeom>
          </p:spPr>
        </p:pic>
        <p:pic>
          <p:nvPicPr>
            <p:cNvPr id="24" name="图片 23">
              <a:extLst>
                <a:ext uri="{FF2B5EF4-FFF2-40B4-BE49-F238E27FC236}">
                  <a16:creationId xmlns:a16="http://schemas.microsoft.com/office/drawing/2014/main" id="{C52BB147-B5CD-C914-9E6F-6710A2FD5661}"/>
                </a:ext>
              </a:extLst>
            </p:cNvPr>
            <p:cNvPicPr>
              <a:picLocks/>
            </p:cNvPicPr>
            <p:nvPr/>
          </p:nvPicPr>
          <p:blipFill>
            <a:blip r:embed="rId8"/>
            <a:stretch>
              <a:fillRect/>
            </a:stretch>
          </p:blipFill>
          <p:spPr>
            <a:xfrm>
              <a:off x="11181633" y="1888905"/>
              <a:ext cx="216000" cy="216000"/>
            </a:xfrm>
            <a:prstGeom prst="rect">
              <a:avLst/>
            </a:prstGeom>
          </p:spPr>
        </p:pic>
        <p:pic>
          <p:nvPicPr>
            <p:cNvPr id="26" name="图片 25">
              <a:extLst>
                <a:ext uri="{FF2B5EF4-FFF2-40B4-BE49-F238E27FC236}">
                  <a16:creationId xmlns:a16="http://schemas.microsoft.com/office/drawing/2014/main" id="{D52F39E3-8E77-D961-1436-33563B38C326}"/>
                </a:ext>
              </a:extLst>
            </p:cNvPr>
            <p:cNvPicPr>
              <a:picLocks/>
            </p:cNvPicPr>
            <p:nvPr/>
          </p:nvPicPr>
          <p:blipFill>
            <a:blip r:embed="rId9"/>
            <a:stretch>
              <a:fillRect/>
            </a:stretch>
          </p:blipFill>
          <p:spPr>
            <a:xfrm>
              <a:off x="11181633" y="2279753"/>
              <a:ext cx="216000" cy="216000"/>
            </a:xfrm>
            <a:prstGeom prst="rect">
              <a:avLst/>
            </a:prstGeom>
          </p:spPr>
        </p:pic>
        <p:pic>
          <p:nvPicPr>
            <p:cNvPr id="28" name="图片 27">
              <a:extLst>
                <a:ext uri="{FF2B5EF4-FFF2-40B4-BE49-F238E27FC236}">
                  <a16:creationId xmlns:a16="http://schemas.microsoft.com/office/drawing/2014/main" id="{57BEB75E-45A1-C271-1121-EA9A6AC4D22D}"/>
                </a:ext>
              </a:extLst>
            </p:cNvPr>
            <p:cNvPicPr>
              <a:picLocks/>
            </p:cNvPicPr>
            <p:nvPr/>
          </p:nvPicPr>
          <p:blipFill>
            <a:blip r:embed="rId10"/>
            <a:stretch>
              <a:fillRect/>
            </a:stretch>
          </p:blipFill>
          <p:spPr>
            <a:xfrm>
              <a:off x="11181633" y="2605685"/>
              <a:ext cx="216000" cy="216000"/>
            </a:xfrm>
            <a:prstGeom prst="rect">
              <a:avLst/>
            </a:prstGeom>
          </p:spPr>
        </p:pic>
      </p:grpSp>
      <p:sp>
        <p:nvSpPr>
          <p:cNvPr id="16" name="文本框 15">
            <a:extLst>
              <a:ext uri="{FF2B5EF4-FFF2-40B4-BE49-F238E27FC236}">
                <a16:creationId xmlns:a16="http://schemas.microsoft.com/office/drawing/2014/main" id="{1D0EDC9F-A766-AAAB-9254-E3133E9215A9}"/>
              </a:ext>
            </a:extLst>
          </p:cNvPr>
          <p:cNvSpPr txBox="1"/>
          <p:nvPr/>
        </p:nvSpPr>
        <p:spPr>
          <a:xfrm>
            <a:off x="6300192" y="5712241"/>
            <a:ext cx="2843808" cy="415498"/>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cs typeface="Times New Roman" panose="02020603050405020304" charset="0"/>
              </a:rPr>
              <a:t>基于</a:t>
            </a:r>
            <a:r>
              <a:rPr lang="en-US" altLang="zh-CN" sz="1050" dirty="0">
                <a:latin typeface="微软雅黑" panose="020B0503020204020204" pitchFamily="34" charset="-122"/>
                <a:ea typeface="微软雅黑" panose="020B0503020204020204" pitchFamily="34" charset="-122"/>
                <a:cs typeface="Times New Roman" panose="02020603050405020304" charset="0"/>
              </a:rPr>
              <a:t>PCV2 ORF2</a:t>
            </a:r>
            <a:r>
              <a:rPr lang="zh-CN" altLang="en-US" sz="1050" dirty="0">
                <a:latin typeface="微软雅黑" panose="020B0503020204020204" pitchFamily="34" charset="-122"/>
                <a:ea typeface="微软雅黑" panose="020B0503020204020204" pitchFamily="34" charset="-122"/>
                <a:cs typeface="Times New Roman" panose="02020603050405020304" charset="0"/>
              </a:rPr>
              <a:t>基因的系统发育分析</a:t>
            </a:r>
            <a:r>
              <a:rPr lang="en-US" altLang="zh-CN" sz="1050" dirty="0">
                <a:latin typeface="微软雅黑" panose="020B0503020204020204" pitchFamily="34" charset="-122"/>
                <a:ea typeface="微软雅黑" panose="020B0503020204020204" pitchFamily="34" charset="-122"/>
                <a:cs typeface="Times New Roman" panose="02020603050405020304" charset="0"/>
              </a:rPr>
              <a:t>. </a:t>
            </a:r>
          </a:p>
          <a:p>
            <a:r>
              <a:rPr lang="zh-CN" altLang="en-US" sz="1050" dirty="0">
                <a:latin typeface="微软雅黑" panose="020B0503020204020204" pitchFamily="34" charset="-122"/>
                <a:ea typeface="微软雅黑" panose="020B0503020204020204" pitchFamily="34" charset="-122"/>
                <a:cs typeface="Times New Roman" panose="02020603050405020304" charset="0"/>
              </a:rPr>
              <a:t>注：实验室已收集序列已在图中用橙色标出</a:t>
            </a:r>
          </a:p>
        </p:txBody>
      </p:sp>
      <p:pic>
        <p:nvPicPr>
          <p:cNvPr id="17" name="Picture 3"/>
          <p:cNvPicPr>
            <a:picLocks noChangeAspect="1"/>
          </p:cNvPicPr>
          <p:nvPr/>
        </p:nvPicPr>
        <p:blipFill>
          <a:blip r:embed="rId11" cstate="print"/>
          <a:stretch>
            <a:fillRect/>
          </a:stretch>
        </p:blipFill>
        <p:spPr>
          <a:xfrm>
            <a:off x="251287" y="332821"/>
            <a:ext cx="8704985" cy="335756"/>
          </a:xfrm>
          <a:prstGeom prst="rect">
            <a:avLst/>
          </a:prstGeom>
          <a:noFill/>
          <a:ln w="9525">
            <a:noFill/>
          </a:ln>
        </p:spPr>
      </p:pic>
      <p:sp>
        <p:nvSpPr>
          <p:cNvPr id="19" name="Line 14"/>
          <p:cNvSpPr/>
          <p:nvPr/>
        </p:nvSpPr>
        <p:spPr>
          <a:xfrm flipV="1">
            <a:off x="367869" y="6728123"/>
            <a:ext cx="8401050" cy="7794"/>
          </a:xfrm>
          <a:prstGeom prst="line">
            <a:avLst/>
          </a:prstGeom>
          <a:ln w="38100" cap="flat" cmpd="sng">
            <a:solidFill>
              <a:srgbClr val="FF00FF"/>
            </a:solidFill>
            <a:prstDash val="solid"/>
            <a:headEnd type="none" w="med" len="med"/>
            <a:tailEnd type="none" w="med" len="med"/>
          </a:ln>
        </p:spPr>
      </p:sp>
      <p:sp>
        <p:nvSpPr>
          <p:cNvPr id="7" name="文本框 6"/>
          <p:cNvSpPr txBox="1"/>
          <p:nvPr/>
        </p:nvSpPr>
        <p:spPr>
          <a:xfrm>
            <a:off x="811139" y="709467"/>
            <a:ext cx="3031599" cy="369332"/>
          </a:xfrm>
          <a:prstGeom prst="rect">
            <a:avLst/>
          </a:prstGeom>
          <a:noFill/>
        </p:spPr>
        <p:txBody>
          <a:bodyPr wrap="none" rtlCol="0">
            <a:spAutoFit/>
          </a:bodyPr>
          <a:lstStyle/>
          <a:p>
            <a:r>
              <a:rPr lang="zh-CN" altLang="en-US" b="1" dirty="0">
                <a:solidFill>
                  <a:srgbClr val="FF0000"/>
                </a:solidFill>
              </a:rPr>
              <a:t>四川农大</a:t>
            </a:r>
            <a:r>
              <a:rPr lang="en-US" altLang="zh-CN" b="1" dirty="0">
                <a:solidFill>
                  <a:srgbClr val="FF0000"/>
                </a:solidFill>
              </a:rPr>
              <a:t>-</a:t>
            </a:r>
            <a:r>
              <a:rPr lang="zh-CN" altLang="en-US" b="1" dirty="0">
                <a:solidFill>
                  <a:srgbClr val="FF0000"/>
                </a:solidFill>
              </a:rPr>
              <a:t>猪病研究中心案例</a:t>
            </a:r>
          </a:p>
        </p:txBody>
      </p:sp>
    </p:spTree>
    <p:extLst>
      <p:ext uri="{BB962C8B-B14F-4D97-AF65-F5344CB8AC3E}">
        <p14:creationId xmlns:p14="http://schemas.microsoft.com/office/powerpoint/2010/main" val="14783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7" name="文本框 6"/>
          <p:cNvSpPr txBox="1"/>
          <p:nvPr/>
        </p:nvSpPr>
        <p:spPr>
          <a:xfrm>
            <a:off x="811139" y="709467"/>
            <a:ext cx="3031599" cy="369332"/>
          </a:xfrm>
          <a:prstGeom prst="rect">
            <a:avLst/>
          </a:prstGeom>
          <a:noFill/>
        </p:spPr>
        <p:txBody>
          <a:bodyPr wrap="none" rtlCol="0">
            <a:spAutoFit/>
          </a:bodyPr>
          <a:lstStyle/>
          <a:p>
            <a:r>
              <a:rPr lang="zh-CN" altLang="en-US" b="1" dirty="0">
                <a:solidFill>
                  <a:srgbClr val="FF0000"/>
                </a:solidFill>
              </a:rPr>
              <a:t>四川农大</a:t>
            </a:r>
            <a:r>
              <a:rPr lang="en-US" altLang="zh-CN" b="1" dirty="0">
                <a:solidFill>
                  <a:srgbClr val="FF0000"/>
                </a:solidFill>
              </a:rPr>
              <a:t>-</a:t>
            </a:r>
            <a:r>
              <a:rPr lang="zh-CN" altLang="en-US" b="1" dirty="0">
                <a:solidFill>
                  <a:srgbClr val="FF0000"/>
                </a:solidFill>
              </a:rPr>
              <a:t>猪病研究中心案例</a:t>
            </a:r>
          </a:p>
        </p:txBody>
      </p:sp>
      <p:pic>
        <p:nvPicPr>
          <p:cNvPr id="5" name="图片 4"/>
          <p:cNvPicPr>
            <a:picLocks noChangeAspect="1"/>
          </p:cNvPicPr>
          <p:nvPr/>
        </p:nvPicPr>
        <p:blipFill>
          <a:blip r:embed="rId3"/>
          <a:stretch>
            <a:fillRect/>
          </a:stretch>
        </p:blipFill>
        <p:spPr>
          <a:xfrm>
            <a:off x="0" y="1347299"/>
            <a:ext cx="9144000" cy="4163402"/>
          </a:xfrm>
          <a:prstGeom prst="rect">
            <a:avLst/>
          </a:prstGeom>
        </p:spPr>
      </p:pic>
      <p:sp>
        <p:nvSpPr>
          <p:cNvPr id="11" name="矩形 10"/>
          <p:cNvSpPr/>
          <p:nvPr/>
        </p:nvSpPr>
        <p:spPr>
          <a:xfrm>
            <a:off x="420024" y="5820091"/>
            <a:ext cx="8536248" cy="461665"/>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PCV2</a:t>
            </a:r>
            <a:r>
              <a:rPr lang="zh-CN" altLang="en-US" sz="2400" dirty="0">
                <a:latin typeface="微软雅黑" panose="020B0503020204020204" pitchFamily="34" charset="-122"/>
                <a:ea typeface="微软雅黑" panose="020B0503020204020204" pitchFamily="34" charset="-122"/>
              </a:rPr>
              <a:t>各亚型间的核苷酸同源性在</a:t>
            </a:r>
            <a:r>
              <a:rPr lang="en-US" altLang="zh-CN" sz="2400" dirty="0">
                <a:latin typeface="微软雅黑" panose="020B0503020204020204" pitchFamily="34" charset="-122"/>
                <a:ea typeface="微软雅黑" panose="020B0503020204020204" pitchFamily="34" charset="-122"/>
              </a:rPr>
              <a:t>80.2~94.89%</a:t>
            </a:r>
            <a:r>
              <a:rPr lang="zh-CN" altLang="en-US" sz="2400" dirty="0">
                <a:latin typeface="微软雅黑" panose="020B0503020204020204" pitchFamily="34" charset="-122"/>
                <a:ea typeface="微软雅黑" panose="020B0503020204020204" pitchFamily="34" charset="-122"/>
              </a:rPr>
              <a:t>，存在差异性</a:t>
            </a:r>
            <a:endParaRPr lang="zh-CN" altLang="en-US" sz="2400" dirty="0"/>
          </a:p>
        </p:txBody>
      </p:sp>
    </p:spTree>
    <p:extLst>
      <p:ext uri="{BB962C8B-B14F-4D97-AF65-F5344CB8AC3E}">
        <p14:creationId xmlns:p14="http://schemas.microsoft.com/office/powerpoint/2010/main" val="35310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7" name="文本框 6"/>
          <p:cNvSpPr txBox="1"/>
          <p:nvPr/>
        </p:nvSpPr>
        <p:spPr>
          <a:xfrm>
            <a:off x="811139" y="709467"/>
            <a:ext cx="3031599" cy="369332"/>
          </a:xfrm>
          <a:prstGeom prst="rect">
            <a:avLst/>
          </a:prstGeom>
          <a:noFill/>
        </p:spPr>
        <p:txBody>
          <a:bodyPr wrap="none" rtlCol="0">
            <a:spAutoFit/>
          </a:bodyPr>
          <a:lstStyle/>
          <a:p>
            <a:r>
              <a:rPr lang="zh-CN" altLang="en-US" b="1" dirty="0">
                <a:solidFill>
                  <a:srgbClr val="FF0000"/>
                </a:solidFill>
              </a:rPr>
              <a:t>四川农大</a:t>
            </a:r>
            <a:r>
              <a:rPr lang="en-US" altLang="zh-CN" b="1" dirty="0">
                <a:solidFill>
                  <a:srgbClr val="FF0000"/>
                </a:solidFill>
              </a:rPr>
              <a:t>-</a:t>
            </a:r>
            <a:r>
              <a:rPr lang="zh-CN" altLang="en-US" b="1" dirty="0">
                <a:solidFill>
                  <a:srgbClr val="FF0000"/>
                </a:solidFill>
              </a:rPr>
              <a:t>猪病研究中心案例</a:t>
            </a:r>
          </a:p>
        </p:txBody>
      </p:sp>
      <p:sp>
        <p:nvSpPr>
          <p:cNvPr id="11" name="矩形 10"/>
          <p:cNvSpPr/>
          <p:nvPr/>
        </p:nvSpPr>
        <p:spPr>
          <a:xfrm>
            <a:off x="1322458" y="5797466"/>
            <a:ext cx="7281990" cy="461665"/>
          </a:xfrm>
          <a:prstGeom prst="rect">
            <a:avLst/>
          </a:prstGeom>
        </p:spPr>
        <p:txBody>
          <a:bodyPr wrap="square">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 PCV2</a:t>
            </a:r>
            <a:r>
              <a:rPr lang="zh-CN" altLang="en-US" sz="2400" dirty="0">
                <a:solidFill>
                  <a:srgbClr val="FF0000"/>
                </a:solidFill>
                <a:latin typeface="微软雅黑" panose="020B0503020204020204" pitchFamily="34" charset="-122"/>
                <a:ea typeface="微软雅黑" panose="020B0503020204020204" pitchFamily="34" charset="-122"/>
              </a:rPr>
              <a:t>各亚型间的氨基酸同源性在</a:t>
            </a:r>
            <a:r>
              <a:rPr lang="en-US" altLang="zh-CN" sz="2400" dirty="0">
                <a:solidFill>
                  <a:srgbClr val="FF0000"/>
                </a:solidFill>
                <a:latin typeface="微软雅黑" panose="020B0503020204020204" pitchFamily="34" charset="-122"/>
                <a:ea typeface="微软雅黑" panose="020B0503020204020204" pitchFamily="34" charset="-122"/>
              </a:rPr>
              <a:t>82.55~94.47%</a:t>
            </a:r>
            <a:endParaRPr lang="zh-CN" altLang="en-US" sz="2400" dirty="0">
              <a:solidFill>
                <a:srgbClr val="FF0000"/>
              </a:solidFill>
            </a:endParaRPr>
          </a:p>
        </p:txBody>
      </p:sp>
      <p:pic>
        <p:nvPicPr>
          <p:cNvPr id="2" name="图片 1"/>
          <p:cNvPicPr>
            <a:picLocks noChangeAspect="1"/>
          </p:cNvPicPr>
          <p:nvPr/>
        </p:nvPicPr>
        <p:blipFill>
          <a:blip r:embed="rId3"/>
          <a:stretch>
            <a:fillRect/>
          </a:stretch>
        </p:blipFill>
        <p:spPr>
          <a:xfrm>
            <a:off x="235751" y="1442475"/>
            <a:ext cx="8680139" cy="3944769"/>
          </a:xfrm>
          <a:prstGeom prst="rect">
            <a:avLst/>
          </a:prstGeom>
        </p:spPr>
      </p:pic>
    </p:spTree>
    <p:extLst>
      <p:ext uri="{BB962C8B-B14F-4D97-AF65-F5344CB8AC3E}">
        <p14:creationId xmlns:p14="http://schemas.microsoft.com/office/powerpoint/2010/main" val="38800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AB89683-816C-42E5-4B39-9505A6EB26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24708">
            <a:off x="2670666" y="558331"/>
            <a:ext cx="5452515" cy="5741339"/>
          </a:xfrm>
          <a:prstGeom prst="rect">
            <a:avLst/>
          </a:prstGeom>
        </p:spPr>
      </p:pic>
      <p:sp>
        <p:nvSpPr>
          <p:cNvPr id="4" name="文本框 3">
            <a:extLst>
              <a:ext uri="{FF2B5EF4-FFF2-40B4-BE49-F238E27FC236}">
                <a16:creationId xmlns:a16="http://schemas.microsoft.com/office/drawing/2014/main" id="{FA2F80EC-41E8-B570-4F00-BEB3D56C25EE}"/>
              </a:ext>
            </a:extLst>
          </p:cNvPr>
          <p:cNvSpPr txBox="1"/>
          <p:nvPr/>
        </p:nvSpPr>
        <p:spPr>
          <a:xfrm>
            <a:off x="0" y="957106"/>
            <a:ext cx="3707904" cy="369332"/>
          </a:xfrm>
          <a:prstGeom prst="rect">
            <a:avLst/>
          </a:prstGeom>
          <a:noFill/>
        </p:spPr>
        <p:txBody>
          <a:bodyPr wrap="square" rtlCol="0">
            <a:spAutoFit/>
          </a:bodyPr>
          <a:lstStyle/>
          <a:p>
            <a:r>
              <a:rPr lang="zh-CN" altLang="en-US" b="1" dirty="0"/>
              <a:t>基于</a:t>
            </a:r>
            <a:r>
              <a:rPr lang="en-US" altLang="zh-CN" b="1" dirty="0"/>
              <a:t>PCV3-ORF2</a:t>
            </a:r>
            <a:r>
              <a:rPr lang="zh-CN" altLang="en-US" b="1" dirty="0"/>
              <a:t>的系统发育分析</a:t>
            </a:r>
          </a:p>
        </p:txBody>
      </p:sp>
      <p:sp>
        <p:nvSpPr>
          <p:cNvPr id="3" name="文本框 2">
            <a:extLst>
              <a:ext uri="{FF2B5EF4-FFF2-40B4-BE49-F238E27FC236}">
                <a16:creationId xmlns:a16="http://schemas.microsoft.com/office/drawing/2014/main" id="{72B3E296-8F1D-B88C-5077-34B0D9F4B5C4}"/>
              </a:ext>
            </a:extLst>
          </p:cNvPr>
          <p:cNvSpPr txBox="1"/>
          <p:nvPr/>
        </p:nvSpPr>
        <p:spPr>
          <a:xfrm>
            <a:off x="48827" y="1523764"/>
            <a:ext cx="2434941" cy="216982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从</a:t>
            </a:r>
            <a:r>
              <a:rPr lang="en-US" altLang="zh-CN" dirty="0">
                <a:latin typeface="微软雅黑" panose="020B0503020204020204" pitchFamily="34" charset="-122"/>
                <a:ea typeface="微软雅黑" panose="020B0503020204020204" pitchFamily="34" charset="-122"/>
              </a:rPr>
              <a:t>203</a:t>
            </a:r>
            <a:r>
              <a:rPr lang="zh-CN" altLang="en-US" dirty="0">
                <a:latin typeface="微软雅黑" panose="020B0503020204020204" pitchFamily="34" charset="-122"/>
                <a:ea typeface="微软雅黑" panose="020B0503020204020204" pitchFamily="34" charset="-122"/>
              </a:rPr>
              <a:t>份</a:t>
            </a:r>
            <a:r>
              <a:rPr lang="en-US" altLang="zh-CN" dirty="0">
                <a:latin typeface="微软雅黑" panose="020B0503020204020204" pitchFamily="34" charset="-122"/>
                <a:ea typeface="微软雅黑" panose="020B0503020204020204" pitchFamily="34" charset="-122"/>
              </a:rPr>
              <a:t>PCV3</a:t>
            </a:r>
            <a:r>
              <a:rPr lang="zh-CN" altLang="en-US" dirty="0">
                <a:latin typeface="微软雅黑" panose="020B0503020204020204" pitchFamily="34" charset="-122"/>
                <a:ea typeface="微软雅黑" panose="020B0503020204020204" pitchFamily="34" charset="-122"/>
              </a:rPr>
              <a:t>阳性病料中测得</a:t>
            </a:r>
            <a:r>
              <a:rPr lang="en-US" altLang="zh-CN" dirty="0">
                <a:latin typeface="微软雅黑" panose="020B0503020204020204" pitchFamily="34" charset="-122"/>
                <a:ea typeface="微软雅黑" panose="020B0503020204020204" pitchFamily="34" charset="-122"/>
              </a:rPr>
              <a:t>55</a:t>
            </a:r>
            <a:r>
              <a:rPr lang="zh-CN" altLang="en-US" dirty="0">
                <a:latin typeface="微软雅黑" panose="020B0503020204020204" pitchFamily="34" charset="-122"/>
                <a:ea typeface="微软雅黑" panose="020B0503020204020204" pitchFamily="34" charset="-122"/>
              </a:rPr>
              <a:t>条</a:t>
            </a:r>
            <a:r>
              <a:rPr lang="en-US" altLang="zh-CN" dirty="0">
                <a:latin typeface="微软雅黑" panose="020B0503020204020204" pitchFamily="34" charset="-122"/>
                <a:ea typeface="微软雅黑" panose="020B0503020204020204" pitchFamily="34" charset="-122"/>
              </a:rPr>
              <a:t>PCV3-ORF2</a:t>
            </a:r>
            <a:r>
              <a:rPr lang="zh-CN" altLang="en-US" dirty="0">
                <a:latin typeface="微软雅黑" panose="020B0503020204020204" pitchFamily="34" charset="-122"/>
                <a:ea typeface="微软雅黑" panose="020B0503020204020204" pitchFamily="34" charset="-122"/>
              </a:rPr>
              <a:t>全长序列，并构建系统发育树</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9EA50598-D2D6-CA71-2470-A59927A773F6}"/>
              </a:ext>
            </a:extLst>
          </p:cNvPr>
          <p:cNvSpPr txBox="1"/>
          <p:nvPr/>
        </p:nvSpPr>
        <p:spPr>
          <a:xfrm>
            <a:off x="467544" y="5917244"/>
            <a:ext cx="8488728" cy="499624"/>
          </a:xfrm>
          <a:prstGeom prst="rect">
            <a:avLst/>
          </a:prstGeom>
          <a:noFill/>
        </p:spPr>
        <p:txBody>
          <a:bodyPr wrap="squar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PCV3a1</a:t>
            </a:r>
            <a:r>
              <a:rPr lang="zh-CN" altLang="en-US" sz="2000" b="1" dirty="0">
                <a:latin typeface="微软雅黑" panose="020B0503020204020204" pitchFamily="34" charset="-122"/>
                <a:ea typeface="微软雅黑" panose="020B0503020204020204" pitchFamily="34" charset="-122"/>
              </a:rPr>
              <a:t>共</a:t>
            </a:r>
            <a:r>
              <a:rPr lang="en-US" altLang="zh-CN" sz="2000" b="1" dirty="0">
                <a:latin typeface="微软雅黑" panose="020B0503020204020204" pitchFamily="34" charset="-122"/>
                <a:ea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rPr>
              <a:t>条，</a:t>
            </a:r>
            <a:r>
              <a:rPr lang="en-US" altLang="zh-CN" sz="2000" b="1" dirty="0">
                <a:latin typeface="微软雅黑" panose="020B0503020204020204" pitchFamily="34" charset="-122"/>
                <a:ea typeface="微软雅黑" panose="020B0503020204020204" pitchFamily="34" charset="-122"/>
              </a:rPr>
              <a:t>PCV3a2</a:t>
            </a:r>
            <a:r>
              <a:rPr lang="zh-CN" altLang="en-US" sz="2000" b="1" dirty="0">
                <a:latin typeface="微软雅黑" panose="020B0503020204020204" pitchFamily="34" charset="-122"/>
                <a:ea typeface="微软雅黑" panose="020B0503020204020204" pitchFamily="34" charset="-122"/>
              </a:rPr>
              <a:t>共</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条，</a:t>
            </a:r>
            <a:r>
              <a:rPr lang="en-US" altLang="zh-CN" sz="2000" b="1" dirty="0">
                <a:solidFill>
                  <a:srgbClr val="FF0000"/>
                </a:solidFill>
                <a:latin typeface="微软雅黑" panose="020B0503020204020204" pitchFamily="34" charset="-122"/>
                <a:ea typeface="微软雅黑" panose="020B0503020204020204" pitchFamily="34" charset="-122"/>
              </a:rPr>
              <a:t>PCV3b1</a:t>
            </a:r>
            <a:r>
              <a:rPr lang="zh-CN" altLang="en-US" sz="2000" b="1" dirty="0">
                <a:solidFill>
                  <a:srgbClr val="FF0000"/>
                </a:solidFill>
                <a:latin typeface="微软雅黑" panose="020B0503020204020204" pitchFamily="34" charset="-122"/>
                <a:ea typeface="微软雅黑" panose="020B0503020204020204" pitchFamily="34" charset="-122"/>
              </a:rPr>
              <a:t>共</a:t>
            </a:r>
            <a:r>
              <a:rPr lang="en-US" altLang="zh-CN" sz="2000" b="1" dirty="0">
                <a:solidFill>
                  <a:srgbClr val="FF0000"/>
                </a:solidFill>
                <a:latin typeface="微软雅黑" panose="020B0503020204020204" pitchFamily="34" charset="-122"/>
                <a:ea typeface="微软雅黑" panose="020B0503020204020204" pitchFamily="34" charset="-122"/>
              </a:rPr>
              <a:t>16</a:t>
            </a:r>
            <a:r>
              <a:rPr lang="zh-CN" altLang="en-US" sz="2000" b="1" dirty="0">
                <a:solidFill>
                  <a:srgbClr val="FF0000"/>
                </a:solidFill>
                <a:latin typeface="微软雅黑" panose="020B0503020204020204" pitchFamily="34" charset="-122"/>
                <a:ea typeface="微软雅黑" panose="020B0503020204020204" pitchFamily="34" charset="-122"/>
              </a:rPr>
              <a:t>条，</a:t>
            </a:r>
            <a:r>
              <a:rPr lang="en-US" altLang="zh-CN" sz="2000" b="1" dirty="0">
                <a:solidFill>
                  <a:srgbClr val="FF0000"/>
                </a:solidFill>
                <a:latin typeface="微软雅黑" panose="020B0503020204020204" pitchFamily="34" charset="-122"/>
                <a:ea typeface="微软雅黑" panose="020B0503020204020204" pitchFamily="34" charset="-122"/>
              </a:rPr>
              <a:t>PCV3b2</a:t>
            </a:r>
            <a:r>
              <a:rPr lang="zh-CN" altLang="en-US" sz="2000" b="1" dirty="0">
                <a:solidFill>
                  <a:srgbClr val="FF0000"/>
                </a:solidFill>
                <a:latin typeface="微软雅黑" panose="020B0503020204020204" pitchFamily="34" charset="-122"/>
                <a:ea typeface="微软雅黑" panose="020B0503020204020204" pitchFamily="34" charset="-122"/>
              </a:rPr>
              <a:t>共</a:t>
            </a:r>
            <a:r>
              <a:rPr lang="en-US" altLang="zh-CN" sz="2000" b="1" dirty="0">
                <a:solidFill>
                  <a:srgbClr val="FF0000"/>
                </a:solidFill>
                <a:latin typeface="微软雅黑" panose="020B0503020204020204" pitchFamily="34" charset="-122"/>
                <a:ea typeface="微软雅黑" panose="020B0503020204020204" pitchFamily="34" charset="-122"/>
              </a:rPr>
              <a:t>24</a:t>
            </a:r>
            <a:r>
              <a:rPr lang="zh-CN" altLang="en-US" sz="2000" b="1" dirty="0">
                <a:solidFill>
                  <a:srgbClr val="FF0000"/>
                </a:solidFill>
                <a:latin typeface="微软雅黑" panose="020B0503020204020204" pitchFamily="34" charset="-122"/>
                <a:ea typeface="微软雅黑" panose="020B0503020204020204" pitchFamily="34" charset="-122"/>
              </a:rPr>
              <a:t>条</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B4EFF448-A2F5-E40C-8780-7FBCA0D1BFBC}"/>
              </a:ext>
            </a:extLst>
          </p:cNvPr>
          <p:cNvGrpSpPr/>
          <p:nvPr/>
        </p:nvGrpSpPr>
        <p:grpSpPr>
          <a:xfrm>
            <a:off x="8146765" y="957106"/>
            <a:ext cx="1068257" cy="1569660"/>
            <a:chOff x="10702555" y="162806"/>
            <a:chExt cx="1424342" cy="2116742"/>
          </a:xfrm>
        </p:grpSpPr>
        <p:pic>
          <p:nvPicPr>
            <p:cNvPr id="5" name="图片 4">
              <a:extLst>
                <a:ext uri="{FF2B5EF4-FFF2-40B4-BE49-F238E27FC236}">
                  <a16:creationId xmlns:a16="http://schemas.microsoft.com/office/drawing/2014/main" id="{2B4BC979-99B7-2315-3748-BB7D152FFEC0}"/>
                </a:ext>
              </a:extLst>
            </p:cNvPr>
            <p:cNvPicPr>
              <a:picLocks/>
            </p:cNvPicPr>
            <p:nvPr/>
          </p:nvPicPr>
          <p:blipFill rotWithShape="1">
            <a:blip r:embed="rId3" cstate="print">
              <a:extLst>
                <a:ext uri="{28A0092B-C50C-407E-A947-70E740481C1C}">
                  <a14:useLocalDpi xmlns:a14="http://schemas.microsoft.com/office/drawing/2010/main" val="0"/>
                </a:ext>
              </a:extLst>
            </a:blip>
            <a:srcRect l="27549" t="11955" r="50000" b="78059"/>
            <a:stretch/>
          </p:blipFill>
          <p:spPr>
            <a:xfrm>
              <a:off x="10702555" y="1676874"/>
              <a:ext cx="288000" cy="288000"/>
            </a:xfrm>
            <a:prstGeom prst="rect">
              <a:avLst/>
            </a:prstGeom>
          </p:spPr>
        </p:pic>
        <p:sp>
          <p:nvSpPr>
            <p:cNvPr id="8" name="文本框 7">
              <a:extLst>
                <a:ext uri="{FF2B5EF4-FFF2-40B4-BE49-F238E27FC236}">
                  <a16:creationId xmlns:a16="http://schemas.microsoft.com/office/drawing/2014/main" id="{1A718419-FA21-A694-5C44-931A8F3084A2}"/>
                </a:ext>
              </a:extLst>
            </p:cNvPr>
            <p:cNvSpPr txBox="1"/>
            <p:nvPr/>
          </p:nvSpPr>
          <p:spPr>
            <a:xfrm>
              <a:off x="10990555" y="162806"/>
              <a:ext cx="1136342" cy="2116742"/>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PCV3a1</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PCV3a2</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PCV3b1</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PCV3b2</a:t>
              </a:r>
            </a:p>
            <a:p>
              <a:endParaRPr lang="zh-CN" altLang="en-US" sz="12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7AD8C58C-1816-E817-7DB3-BE295A028355}"/>
                </a:ext>
              </a:extLst>
            </p:cNvPr>
            <p:cNvPicPr>
              <a:picLocks/>
            </p:cNvPicPr>
            <p:nvPr/>
          </p:nvPicPr>
          <p:blipFill>
            <a:blip r:embed="rId4"/>
            <a:stretch>
              <a:fillRect/>
            </a:stretch>
          </p:blipFill>
          <p:spPr>
            <a:xfrm>
              <a:off x="10702555" y="1193857"/>
              <a:ext cx="288000" cy="288000"/>
            </a:xfrm>
            <a:prstGeom prst="rect">
              <a:avLst/>
            </a:prstGeom>
          </p:spPr>
        </p:pic>
        <p:pic>
          <p:nvPicPr>
            <p:cNvPr id="14" name="图片 13">
              <a:extLst>
                <a:ext uri="{FF2B5EF4-FFF2-40B4-BE49-F238E27FC236}">
                  <a16:creationId xmlns:a16="http://schemas.microsoft.com/office/drawing/2014/main" id="{B8EF52DE-7FD3-1693-0A6A-01E925831BA4}"/>
                </a:ext>
              </a:extLst>
            </p:cNvPr>
            <p:cNvPicPr>
              <a:picLocks/>
            </p:cNvPicPr>
            <p:nvPr/>
          </p:nvPicPr>
          <p:blipFill>
            <a:blip r:embed="rId5"/>
            <a:stretch>
              <a:fillRect/>
            </a:stretch>
          </p:blipFill>
          <p:spPr>
            <a:xfrm>
              <a:off x="10702555" y="710840"/>
              <a:ext cx="288000" cy="288000"/>
            </a:xfrm>
            <a:prstGeom prst="rect">
              <a:avLst/>
            </a:prstGeom>
          </p:spPr>
        </p:pic>
        <p:pic>
          <p:nvPicPr>
            <p:cNvPr id="16" name="图片 15">
              <a:extLst>
                <a:ext uri="{FF2B5EF4-FFF2-40B4-BE49-F238E27FC236}">
                  <a16:creationId xmlns:a16="http://schemas.microsoft.com/office/drawing/2014/main" id="{F739CEEC-036A-8DBE-BA96-98B801B056F8}"/>
                </a:ext>
              </a:extLst>
            </p:cNvPr>
            <p:cNvPicPr>
              <a:picLocks/>
            </p:cNvPicPr>
            <p:nvPr/>
          </p:nvPicPr>
          <p:blipFill>
            <a:blip r:embed="rId6"/>
            <a:stretch>
              <a:fillRect/>
            </a:stretch>
          </p:blipFill>
          <p:spPr>
            <a:xfrm>
              <a:off x="10702555" y="227823"/>
              <a:ext cx="288000" cy="288000"/>
            </a:xfrm>
            <a:prstGeom prst="rect">
              <a:avLst/>
            </a:prstGeom>
          </p:spPr>
        </p:pic>
      </p:grpSp>
      <p:sp>
        <p:nvSpPr>
          <p:cNvPr id="13" name="文本框 12">
            <a:extLst>
              <a:ext uri="{FF2B5EF4-FFF2-40B4-BE49-F238E27FC236}">
                <a16:creationId xmlns:a16="http://schemas.microsoft.com/office/drawing/2014/main" id="{C02A78E9-B11F-9169-06B1-DF7DADA623C9}"/>
              </a:ext>
            </a:extLst>
          </p:cNvPr>
          <p:cNvSpPr txBox="1"/>
          <p:nvPr/>
        </p:nvSpPr>
        <p:spPr>
          <a:xfrm>
            <a:off x="7368466" y="5298779"/>
            <a:ext cx="1846556" cy="738664"/>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cs typeface="Times New Roman" panose="02020603050405020304" charset="0"/>
              </a:rPr>
              <a:t>基于</a:t>
            </a:r>
            <a:r>
              <a:rPr lang="en-US" altLang="zh-CN" sz="1050" dirty="0">
                <a:latin typeface="微软雅黑" panose="020B0503020204020204" pitchFamily="34" charset="-122"/>
                <a:ea typeface="微软雅黑" panose="020B0503020204020204" pitchFamily="34" charset="-122"/>
                <a:cs typeface="Times New Roman" panose="02020603050405020304" charset="0"/>
              </a:rPr>
              <a:t>PCV3 ORF2</a:t>
            </a:r>
            <a:r>
              <a:rPr lang="zh-CN" altLang="en-US" sz="1050" dirty="0">
                <a:latin typeface="微软雅黑" panose="020B0503020204020204" pitchFamily="34" charset="-122"/>
                <a:ea typeface="微软雅黑" panose="020B0503020204020204" pitchFamily="34" charset="-122"/>
                <a:cs typeface="Times New Roman" panose="02020603050405020304" charset="0"/>
              </a:rPr>
              <a:t>基因的系统发育分析</a:t>
            </a:r>
            <a:r>
              <a:rPr lang="en-US" altLang="zh-CN" sz="1050" dirty="0">
                <a:latin typeface="微软雅黑" panose="020B0503020204020204" pitchFamily="34" charset="-122"/>
                <a:ea typeface="微软雅黑" panose="020B0503020204020204" pitchFamily="34" charset="-122"/>
                <a:cs typeface="Times New Roman" panose="02020603050405020304" charset="0"/>
              </a:rPr>
              <a:t>. </a:t>
            </a:r>
          </a:p>
          <a:p>
            <a:r>
              <a:rPr lang="zh-CN" altLang="en-US" sz="1050" dirty="0">
                <a:latin typeface="微软雅黑" panose="020B0503020204020204" pitchFamily="34" charset="-122"/>
                <a:ea typeface="微软雅黑" panose="020B0503020204020204" pitchFamily="34" charset="-122"/>
                <a:cs typeface="Times New Roman" panose="02020603050405020304" charset="0"/>
              </a:rPr>
              <a:t>注：实验室已收集序列已在图中用橙色标出</a:t>
            </a:r>
          </a:p>
        </p:txBody>
      </p:sp>
      <p:pic>
        <p:nvPicPr>
          <p:cNvPr id="15" name="Picture 3"/>
          <p:cNvPicPr>
            <a:picLocks noChangeAspect="1"/>
          </p:cNvPicPr>
          <p:nvPr/>
        </p:nvPicPr>
        <p:blipFill>
          <a:blip r:embed="rId7" cstate="print"/>
          <a:stretch>
            <a:fillRect/>
          </a:stretch>
        </p:blipFill>
        <p:spPr>
          <a:xfrm>
            <a:off x="251287" y="332821"/>
            <a:ext cx="8704985" cy="335756"/>
          </a:xfrm>
          <a:prstGeom prst="rect">
            <a:avLst/>
          </a:prstGeom>
          <a:noFill/>
          <a:ln w="9525">
            <a:noFill/>
          </a:ln>
        </p:spPr>
      </p:pic>
      <p:sp>
        <p:nvSpPr>
          <p:cNvPr id="18"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328365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p:nvPr/>
        </p:nvSpPr>
        <p:spPr>
          <a:xfrm>
            <a:off x="622571" y="1290639"/>
            <a:ext cx="8207375" cy="470898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zh-CN" altLang="en-US" sz="2000" b="1" dirty="0">
                <a:solidFill>
                  <a:srgbClr val="0000FF"/>
                </a:solidFill>
              </a:rPr>
              <a:t>       </a:t>
            </a:r>
            <a:r>
              <a:rPr lang="zh-CN" altLang="en-US" sz="2000" b="1" dirty="0">
                <a:solidFill>
                  <a:srgbClr val="FF0000"/>
                </a:solidFill>
              </a:rPr>
              <a:t>大引进：</a:t>
            </a:r>
            <a:r>
              <a:rPr lang="zh-CN" altLang="en-US" sz="2000" b="1" dirty="0">
                <a:solidFill>
                  <a:srgbClr val="0000FF"/>
                </a:solidFill>
              </a:rPr>
              <a:t>抗病力低</a:t>
            </a:r>
            <a:r>
              <a:rPr lang="en-US" altLang="zh-CN" sz="2000" b="1" dirty="0">
                <a:solidFill>
                  <a:srgbClr val="0000FF"/>
                </a:solidFill>
              </a:rPr>
              <a:t>+</a:t>
            </a:r>
            <a:r>
              <a:rPr lang="zh-CN" altLang="en-US" sz="2000" b="1" dirty="0">
                <a:solidFill>
                  <a:srgbClr val="0000FF"/>
                </a:solidFill>
              </a:rPr>
              <a:t>应激重</a:t>
            </a:r>
            <a:endParaRPr lang="en-US" altLang="zh-CN" sz="2000" b="1" dirty="0">
              <a:solidFill>
                <a:srgbClr val="0000FF"/>
              </a:solidFill>
            </a:endParaRPr>
          </a:p>
          <a:p>
            <a:pPr marL="0" lvl="0" indent="0" eaLnBrk="1" hangingPunct="1">
              <a:lnSpc>
                <a:spcPct val="150000"/>
              </a:lnSpc>
              <a:spcBef>
                <a:spcPct val="0"/>
              </a:spcBef>
              <a:buNone/>
            </a:pPr>
            <a:r>
              <a:rPr lang="en-US" altLang="zh-CN" sz="2000" b="1" dirty="0">
                <a:solidFill>
                  <a:srgbClr val="0000FF"/>
                </a:solidFill>
              </a:rPr>
              <a:t>       </a:t>
            </a:r>
            <a:r>
              <a:rPr lang="zh-CN" altLang="en-US" sz="2000" b="1" dirty="0">
                <a:solidFill>
                  <a:srgbClr val="FF0000"/>
                </a:solidFill>
              </a:rPr>
              <a:t>大容量：</a:t>
            </a:r>
            <a:r>
              <a:rPr lang="zh-CN" altLang="en-US" sz="2000" b="1" dirty="0">
                <a:solidFill>
                  <a:srgbClr val="0000FF"/>
                </a:solidFill>
              </a:rPr>
              <a:t>一旦出现传染性疫病，难以隔离控制。</a:t>
            </a:r>
            <a:endParaRPr lang="en-US" altLang="zh-CN" sz="2000" b="1" dirty="0">
              <a:solidFill>
                <a:srgbClr val="0000FF"/>
              </a:solidFill>
            </a:endParaRPr>
          </a:p>
          <a:p>
            <a:pPr marL="0" lvl="0" indent="0" eaLnBrk="1" hangingPunct="1">
              <a:lnSpc>
                <a:spcPct val="150000"/>
              </a:lnSpc>
              <a:spcBef>
                <a:spcPct val="0"/>
              </a:spcBef>
              <a:buNone/>
            </a:pPr>
            <a:r>
              <a:rPr lang="zh-CN" altLang="en-US" sz="2000" b="1" dirty="0">
                <a:solidFill>
                  <a:srgbClr val="FF0000"/>
                </a:solidFill>
              </a:rPr>
              <a:t>       大混合：</a:t>
            </a:r>
            <a:r>
              <a:rPr lang="zh-CN" altLang="en-US" sz="2000" b="1" dirty="0">
                <a:solidFill>
                  <a:srgbClr val="0000FF"/>
                </a:solidFill>
              </a:rPr>
              <a:t>在进行疫病驯化的同时，感染机会加大</a:t>
            </a:r>
            <a:endParaRPr lang="en-US" altLang="zh-CN" sz="2000" b="1" dirty="0">
              <a:solidFill>
                <a:srgbClr val="0000FF"/>
              </a:solidFill>
            </a:endParaRPr>
          </a:p>
          <a:p>
            <a:pPr marL="0" lvl="0" indent="0" eaLnBrk="1" hangingPunct="1">
              <a:lnSpc>
                <a:spcPct val="150000"/>
              </a:lnSpc>
              <a:spcBef>
                <a:spcPct val="0"/>
              </a:spcBef>
              <a:buNone/>
            </a:pPr>
            <a:r>
              <a:rPr lang="zh-CN" altLang="en-US" sz="2000" b="1" dirty="0">
                <a:solidFill>
                  <a:srgbClr val="FF0000"/>
                </a:solidFill>
              </a:rPr>
              <a:t>       繁殖公猪与母猪相处一舍：</a:t>
            </a:r>
            <a:r>
              <a:rPr lang="zh-CN" altLang="en-US" sz="2000" b="1" dirty="0">
                <a:solidFill>
                  <a:srgbClr val="0000FF"/>
                </a:solidFill>
              </a:rPr>
              <a:t>免疫方案不同，母猪传染公猪，公猪精液回传母猪</a:t>
            </a:r>
            <a:endParaRPr lang="en-US" altLang="zh-CN" sz="2000" b="1" dirty="0">
              <a:solidFill>
                <a:srgbClr val="0000FF"/>
              </a:solidFill>
            </a:endParaRPr>
          </a:p>
          <a:p>
            <a:pPr marL="0" indent="0" eaLnBrk="1" hangingPunct="1">
              <a:lnSpc>
                <a:spcPct val="150000"/>
              </a:lnSpc>
              <a:spcBef>
                <a:spcPct val="0"/>
              </a:spcBef>
              <a:buNone/>
            </a:pPr>
            <a:r>
              <a:rPr lang="en-US" altLang="zh-CN" sz="2000" b="1" dirty="0">
                <a:solidFill>
                  <a:srgbClr val="FF0000"/>
                </a:solidFill>
              </a:rPr>
              <a:t>       </a:t>
            </a:r>
            <a:r>
              <a:rPr lang="zh-CN" altLang="en-US" sz="2000" b="1" dirty="0">
                <a:solidFill>
                  <a:srgbClr val="FF0000"/>
                </a:solidFill>
              </a:rPr>
              <a:t>环境控制：</a:t>
            </a:r>
            <a:endParaRPr lang="en-US" altLang="zh-CN" sz="2000" b="1" dirty="0">
              <a:solidFill>
                <a:srgbClr val="FF0000"/>
              </a:solidFill>
            </a:endParaRPr>
          </a:p>
          <a:p>
            <a:pPr marL="0" indent="0" eaLnBrk="1" hangingPunct="1">
              <a:lnSpc>
                <a:spcPct val="150000"/>
              </a:lnSpc>
              <a:spcBef>
                <a:spcPct val="0"/>
              </a:spcBef>
              <a:buNone/>
            </a:pPr>
            <a:r>
              <a:rPr lang="en-US" altLang="zh-CN" sz="2000" b="1" dirty="0">
                <a:solidFill>
                  <a:srgbClr val="FF0000"/>
                </a:solidFill>
              </a:rPr>
              <a:t>              </a:t>
            </a:r>
            <a:r>
              <a:rPr lang="zh-CN" altLang="en-US" sz="2000" b="1" dirty="0">
                <a:solidFill>
                  <a:srgbClr val="0000FF"/>
                </a:solidFill>
              </a:rPr>
              <a:t>通风系统：助力气溶胶形式疫病传播（</a:t>
            </a:r>
            <a:r>
              <a:rPr lang="en-US" altLang="zh-CN" sz="2000" b="1" dirty="0">
                <a:solidFill>
                  <a:srgbClr val="0000FF"/>
                </a:solidFill>
              </a:rPr>
              <a:t>PEDV/PRRSV/FMDV</a:t>
            </a:r>
            <a:r>
              <a:rPr lang="zh-CN" altLang="en-US" sz="2000" b="1" dirty="0">
                <a:solidFill>
                  <a:srgbClr val="0000FF"/>
                </a:solidFill>
              </a:rPr>
              <a:t>）</a:t>
            </a:r>
            <a:endParaRPr lang="en-US" altLang="zh-CN" sz="2000" b="1" dirty="0">
              <a:solidFill>
                <a:srgbClr val="0000FF"/>
              </a:solidFill>
            </a:endParaRPr>
          </a:p>
          <a:p>
            <a:pPr marL="0" indent="0" eaLnBrk="1" hangingPunct="1">
              <a:lnSpc>
                <a:spcPct val="150000"/>
              </a:lnSpc>
              <a:spcBef>
                <a:spcPct val="0"/>
              </a:spcBef>
              <a:buNone/>
            </a:pPr>
            <a:r>
              <a:rPr lang="en-US" altLang="zh-CN" sz="2000" b="1" dirty="0">
                <a:solidFill>
                  <a:srgbClr val="0000FF"/>
                </a:solidFill>
              </a:rPr>
              <a:t>              </a:t>
            </a:r>
            <a:r>
              <a:rPr lang="zh-CN" altLang="en-US" sz="2000" b="1" dirty="0">
                <a:solidFill>
                  <a:srgbClr val="0000FF"/>
                </a:solidFill>
              </a:rPr>
              <a:t>空气质量：呼吸道疫病</a:t>
            </a:r>
            <a:endParaRPr lang="en-US" altLang="zh-CN" sz="2000" b="1" dirty="0">
              <a:solidFill>
                <a:srgbClr val="0000FF"/>
              </a:solidFill>
            </a:endParaRPr>
          </a:p>
          <a:p>
            <a:pPr marL="0" indent="0" eaLnBrk="1" hangingPunct="1">
              <a:lnSpc>
                <a:spcPct val="150000"/>
              </a:lnSpc>
              <a:spcBef>
                <a:spcPct val="0"/>
              </a:spcBef>
              <a:buNone/>
            </a:pPr>
            <a:r>
              <a:rPr lang="en-US" altLang="zh-CN" sz="2000" b="1" dirty="0">
                <a:solidFill>
                  <a:srgbClr val="0000FF"/>
                </a:solidFill>
              </a:rPr>
              <a:t>              </a:t>
            </a:r>
            <a:r>
              <a:rPr lang="zh-CN" altLang="en-US" sz="2000" b="1" dirty="0">
                <a:solidFill>
                  <a:srgbClr val="0000FF"/>
                </a:solidFill>
              </a:rPr>
              <a:t>温湿度：消化道疫病、机体抵抗力</a:t>
            </a:r>
            <a:endParaRPr lang="en-US" altLang="zh-CN" sz="2000" b="1" dirty="0">
              <a:solidFill>
                <a:srgbClr val="0000FF"/>
              </a:solidFill>
            </a:endParaRPr>
          </a:p>
          <a:p>
            <a:pPr marL="0" indent="0" eaLnBrk="1" hangingPunct="1">
              <a:lnSpc>
                <a:spcPct val="150000"/>
              </a:lnSpc>
              <a:spcBef>
                <a:spcPct val="0"/>
              </a:spcBef>
              <a:buNone/>
            </a:pPr>
            <a:r>
              <a:rPr lang="en-US" altLang="zh-CN" sz="2000" b="1" dirty="0">
                <a:solidFill>
                  <a:srgbClr val="0000FF"/>
                </a:solidFill>
              </a:rPr>
              <a:t>       </a:t>
            </a:r>
            <a:r>
              <a:rPr lang="zh-CN" altLang="en-US" sz="2000" b="1" dirty="0">
                <a:solidFill>
                  <a:srgbClr val="FF0000"/>
                </a:solidFill>
              </a:rPr>
              <a:t>全进全出不健全：</a:t>
            </a:r>
            <a:r>
              <a:rPr lang="zh-CN" altLang="en-US" sz="2000" b="1" dirty="0">
                <a:solidFill>
                  <a:srgbClr val="0000FF"/>
                </a:solidFill>
              </a:rPr>
              <a:t>无法彻底清除病原、空舍</a:t>
            </a:r>
          </a:p>
        </p:txBody>
      </p:sp>
      <p:sp>
        <p:nvSpPr>
          <p:cNvPr id="7171" name="Rectangle 50"/>
          <p:cNvSpPr/>
          <p:nvPr/>
        </p:nvSpPr>
        <p:spPr>
          <a:xfrm>
            <a:off x="2915816" y="636588"/>
            <a:ext cx="2969083" cy="461665"/>
          </a:xfrm>
          <a:prstGeom prst="rect">
            <a:avLst/>
          </a:prstGeom>
          <a:solidFill>
            <a:srgbClr val="FFFF99"/>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2400" b="1" dirty="0">
                <a:solidFill>
                  <a:srgbClr val="CC0000"/>
                </a:solidFill>
              </a:rPr>
              <a:t>规模化猪场养殖问题</a:t>
            </a:r>
          </a:p>
        </p:txBody>
      </p:sp>
      <p:pic>
        <p:nvPicPr>
          <p:cNvPr id="7172"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173"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312019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2" name="图片 1"/>
          <p:cNvPicPr>
            <a:picLocks noChangeAspect="1"/>
          </p:cNvPicPr>
          <p:nvPr/>
        </p:nvPicPr>
        <p:blipFill>
          <a:blip r:embed="rId3"/>
          <a:stretch>
            <a:fillRect/>
          </a:stretch>
        </p:blipFill>
        <p:spPr>
          <a:xfrm>
            <a:off x="251287" y="1117383"/>
            <a:ext cx="8209524" cy="4114286"/>
          </a:xfrm>
          <a:prstGeom prst="rect">
            <a:avLst/>
          </a:prstGeom>
        </p:spPr>
      </p:pic>
      <p:sp>
        <p:nvSpPr>
          <p:cNvPr id="5" name="矩形 4"/>
          <p:cNvSpPr/>
          <p:nvPr/>
        </p:nvSpPr>
        <p:spPr>
          <a:xfrm>
            <a:off x="1835696" y="5635425"/>
            <a:ext cx="5912196" cy="461665"/>
          </a:xfrm>
          <a:prstGeom prst="rect">
            <a:avLst/>
          </a:prstGeom>
        </p:spPr>
        <p:txBody>
          <a:bodyPr wrap="none">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PCV3</a:t>
            </a:r>
            <a:r>
              <a:rPr lang="zh-CN" altLang="en-US" sz="2400" dirty="0">
                <a:solidFill>
                  <a:srgbClr val="FF0000"/>
                </a:solidFill>
                <a:latin typeface="微软雅黑" panose="020B0503020204020204" pitchFamily="34" charset="-122"/>
                <a:ea typeface="微软雅黑" panose="020B0503020204020204" pitchFamily="34" charset="-122"/>
              </a:rPr>
              <a:t>各亚型间的核苷酸同源性均大于</a:t>
            </a:r>
            <a:r>
              <a:rPr lang="en-US" altLang="zh-CN" sz="2400" dirty="0">
                <a:solidFill>
                  <a:srgbClr val="FF0000"/>
                </a:solidFill>
                <a:latin typeface="微软雅黑" panose="020B0503020204020204" pitchFamily="34" charset="-122"/>
                <a:ea typeface="微软雅黑" panose="020B0503020204020204" pitchFamily="34" charset="-122"/>
              </a:rPr>
              <a:t>98%</a:t>
            </a:r>
            <a:endParaRPr lang="zh-CN" altLang="en-US" sz="2400" dirty="0">
              <a:solidFill>
                <a:srgbClr val="FF0000"/>
              </a:solidFill>
            </a:endParaRPr>
          </a:p>
        </p:txBody>
      </p:sp>
    </p:spTree>
    <p:extLst>
      <p:ext uri="{BB962C8B-B14F-4D97-AF65-F5344CB8AC3E}">
        <p14:creationId xmlns:p14="http://schemas.microsoft.com/office/powerpoint/2010/main" val="380998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a:extLst>
              <a:ext uri="{FF2B5EF4-FFF2-40B4-BE49-F238E27FC236}">
                <a16:creationId xmlns:a16="http://schemas.microsoft.com/office/drawing/2014/main" id="{F7AC4F54-A1DB-40F3-B261-E48EAF7D735E}"/>
              </a:ext>
            </a:extLst>
          </p:cNvPr>
          <p:cNvPicPr>
            <a:picLocks noChangeAspect="1"/>
          </p:cNvPicPr>
          <p:nvPr/>
        </p:nvPicPr>
        <p:blipFill>
          <a:blip r:embed="rId3"/>
          <a:stretch>
            <a:fillRect/>
          </a:stretch>
        </p:blipFill>
        <p:spPr>
          <a:xfrm>
            <a:off x="837245" y="908720"/>
            <a:ext cx="7864991" cy="4297098"/>
          </a:xfrm>
          <a:prstGeom prst="rect">
            <a:avLst/>
          </a:prstGeom>
        </p:spPr>
      </p:pic>
      <p:sp>
        <p:nvSpPr>
          <p:cNvPr id="7" name="矩形 6">
            <a:extLst>
              <a:ext uri="{FF2B5EF4-FFF2-40B4-BE49-F238E27FC236}">
                <a16:creationId xmlns:a16="http://schemas.microsoft.com/office/drawing/2014/main" id="{172F8DC7-65A1-4F4E-BD4A-AC9521881ADC}"/>
              </a:ext>
            </a:extLst>
          </p:cNvPr>
          <p:cNvSpPr/>
          <p:nvPr/>
        </p:nvSpPr>
        <p:spPr>
          <a:xfrm>
            <a:off x="6948264" y="209673"/>
            <a:ext cx="1281120"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a:t>
            </a:r>
            <a:r>
              <a:rPr lang="zh-CN" altLang="en-US" sz="1350" b="1" dirty="0">
                <a:solidFill>
                  <a:srgbClr val="0000FF"/>
                </a:solidFill>
              </a:rPr>
              <a:t>防控措施</a:t>
            </a:r>
          </a:p>
        </p:txBody>
      </p:sp>
    </p:spTree>
    <p:extLst>
      <p:ext uri="{BB962C8B-B14F-4D97-AF65-F5344CB8AC3E}">
        <p14:creationId xmlns:p14="http://schemas.microsoft.com/office/powerpoint/2010/main" val="3355507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4" name="图片 3">
            <a:extLst>
              <a:ext uri="{FF2B5EF4-FFF2-40B4-BE49-F238E27FC236}">
                <a16:creationId xmlns:a16="http://schemas.microsoft.com/office/drawing/2014/main" id="{FBD233E0-EA42-4930-9619-BD0E045DCEFA}"/>
              </a:ext>
            </a:extLst>
          </p:cNvPr>
          <p:cNvPicPr>
            <a:picLocks noChangeAspect="1"/>
          </p:cNvPicPr>
          <p:nvPr/>
        </p:nvPicPr>
        <p:blipFill>
          <a:blip r:embed="rId3"/>
          <a:stretch>
            <a:fillRect/>
          </a:stretch>
        </p:blipFill>
        <p:spPr>
          <a:xfrm>
            <a:off x="971600" y="630858"/>
            <a:ext cx="7001174" cy="3737113"/>
          </a:xfrm>
          <a:prstGeom prst="rect">
            <a:avLst/>
          </a:prstGeom>
        </p:spPr>
      </p:pic>
      <p:pic>
        <p:nvPicPr>
          <p:cNvPr id="7" name="图片 6">
            <a:extLst>
              <a:ext uri="{FF2B5EF4-FFF2-40B4-BE49-F238E27FC236}">
                <a16:creationId xmlns:a16="http://schemas.microsoft.com/office/drawing/2014/main" id="{92074BA8-E495-4AF1-9E6C-F0A4D98F66BD}"/>
              </a:ext>
            </a:extLst>
          </p:cNvPr>
          <p:cNvPicPr>
            <a:picLocks noChangeAspect="1"/>
          </p:cNvPicPr>
          <p:nvPr/>
        </p:nvPicPr>
        <p:blipFill>
          <a:blip r:embed="rId4"/>
          <a:stretch>
            <a:fillRect/>
          </a:stretch>
        </p:blipFill>
        <p:spPr>
          <a:xfrm>
            <a:off x="971601" y="4367971"/>
            <a:ext cx="7001173" cy="2308495"/>
          </a:xfrm>
          <a:prstGeom prst="rect">
            <a:avLst/>
          </a:prstGeom>
        </p:spPr>
      </p:pic>
      <p:sp>
        <p:nvSpPr>
          <p:cNvPr id="8" name="矩形 7">
            <a:extLst>
              <a:ext uri="{FF2B5EF4-FFF2-40B4-BE49-F238E27FC236}">
                <a16:creationId xmlns:a16="http://schemas.microsoft.com/office/drawing/2014/main" id="{7F7AB411-D3D1-4CE1-8B20-1DC00A4CC323}"/>
              </a:ext>
            </a:extLst>
          </p:cNvPr>
          <p:cNvSpPr/>
          <p:nvPr/>
        </p:nvSpPr>
        <p:spPr>
          <a:xfrm>
            <a:off x="6948264" y="209673"/>
            <a:ext cx="1281120"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a:t>
            </a:r>
            <a:r>
              <a:rPr lang="zh-CN" altLang="en-US" sz="1350" b="1" dirty="0">
                <a:solidFill>
                  <a:srgbClr val="0000FF"/>
                </a:solidFill>
              </a:rPr>
              <a:t>防控措施</a:t>
            </a:r>
          </a:p>
        </p:txBody>
      </p:sp>
    </p:spTree>
    <p:extLst>
      <p:ext uri="{BB962C8B-B14F-4D97-AF65-F5344CB8AC3E}">
        <p14:creationId xmlns:p14="http://schemas.microsoft.com/office/powerpoint/2010/main" val="1476537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a:extLst>
              <a:ext uri="{FF2B5EF4-FFF2-40B4-BE49-F238E27FC236}">
                <a16:creationId xmlns:a16="http://schemas.microsoft.com/office/drawing/2014/main" id="{A82FBEEA-49C6-4358-9A68-AA87CE8C1E70}"/>
              </a:ext>
            </a:extLst>
          </p:cNvPr>
          <p:cNvPicPr>
            <a:picLocks noChangeAspect="1"/>
          </p:cNvPicPr>
          <p:nvPr/>
        </p:nvPicPr>
        <p:blipFill>
          <a:blip r:embed="rId3"/>
          <a:stretch>
            <a:fillRect/>
          </a:stretch>
        </p:blipFill>
        <p:spPr>
          <a:xfrm>
            <a:off x="550570" y="908720"/>
            <a:ext cx="8173406" cy="5122375"/>
          </a:xfrm>
          <a:prstGeom prst="rect">
            <a:avLst/>
          </a:prstGeom>
        </p:spPr>
      </p:pic>
      <p:sp>
        <p:nvSpPr>
          <p:cNvPr id="6" name="矩形 5">
            <a:extLst>
              <a:ext uri="{FF2B5EF4-FFF2-40B4-BE49-F238E27FC236}">
                <a16:creationId xmlns:a16="http://schemas.microsoft.com/office/drawing/2014/main" id="{E86B757E-E85D-4EBC-B1D6-9D8E8B64D17B}"/>
              </a:ext>
            </a:extLst>
          </p:cNvPr>
          <p:cNvSpPr/>
          <p:nvPr/>
        </p:nvSpPr>
        <p:spPr>
          <a:xfrm>
            <a:off x="6948264" y="209673"/>
            <a:ext cx="1281120"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a:t>
            </a:r>
            <a:r>
              <a:rPr lang="zh-CN" altLang="en-US" sz="1350" b="1" dirty="0">
                <a:solidFill>
                  <a:srgbClr val="0000FF"/>
                </a:solidFill>
              </a:rPr>
              <a:t>防控措施</a:t>
            </a:r>
          </a:p>
        </p:txBody>
      </p:sp>
    </p:spTree>
    <p:extLst>
      <p:ext uri="{BB962C8B-B14F-4D97-AF65-F5344CB8AC3E}">
        <p14:creationId xmlns:p14="http://schemas.microsoft.com/office/powerpoint/2010/main" val="561869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pic>
        <p:nvPicPr>
          <p:cNvPr id="3" name="图片 2">
            <a:extLst>
              <a:ext uri="{FF2B5EF4-FFF2-40B4-BE49-F238E27FC236}">
                <a16:creationId xmlns:a16="http://schemas.microsoft.com/office/drawing/2014/main" id="{FCCE3648-7619-45EC-91E0-657287FBC363}"/>
              </a:ext>
            </a:extLst>
          </p:cNvPr>
          <p:cNvPicPr>
            <a:picLocks noChangeAspect="1"/>
          </p:cNvPicPr>
          <p:nvPr/>
        </p:nvPicPr>
        <p:blipFill>
          <a:blip r:embed="rId3"/>
          <a:stretch>
            <a:fillRect/>
          </a:stretch>
        </p:blipFill>
        <p:spPr>
          <a:xfrm>
            <a:off x="755576" y="1232207"/>
            <a:ext cx="8017568" cy="2253213"/>
          </a:xfrm>
          <a:prstGeom prst="rect">
            <a:avLst/>
          </a:prstGeom>
        </p:spPr>
      </p:pic>
      <p:sp>
        <p:nvSpPr>
          <p:cNvPr id="6" name="矩形 5">
            <a:extLst>
              <a:ext uri="{FF2B5EF4-FFF2-40B4-BE49-F238E27FC236}">
                <a16:creationId xmlns:a16="http://schemas.microsoft.com/office/drawing/2014/main" id="{8E0EE0A9-D2BA-4C51-9317-C5875E477B14}"/>
              </a:ext>
            </a:extLst>
          </p:cNvPr>
          <p:cNvSpPr/>
          <p:nvPr/>
        </p:nvSpPr>
        <p:spPr>
          <a:xfrm>
            <a:off x="6948264" y="209673"/>
            <a:ext cx="1281120"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a:t>
            </a:r>
            <a:r>
              <a:rPr lang="zh-CN" altLang="en-US" sz="1350" b="1" dirty="0">
                <a:solidFill>
                  <a:srgbClr val="0000FF"/>
                </a:solidFill>
              </a:rPr>
              <a:t>防控措施</a:t>
            </a:r>
          </a:p>
        </p:txBody>
      </p:sp>
    </p:spTree>
    <p:extLst>
      <p:ext uri="{BB962C8B-B14F-4D97-AF65-F5344CB8AC3E}">
        <p14:creationId xmlns:p14="http://schemas.microsoft.com/office/powerpoint/2010/main" val="169441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2" name="文本框 1">
            <a:extLst>
              <a:ext uri="{FF2B5EF4-FFF2-40B4-BE49-F238E27FC236}">
                <a16:creationId xmlns:a16="http://schemas.microsoft.com/office/drawing/2014/main" id="{0BB8BC16-7EAB-4ADE-8501-D14A7313A1FF}"/>
              </a:ext>
            </a:extLst>
          </p:cNvPr>
          <p:cNvSpPr txBox="1"/>
          <p:nvPr/>
        </p:nvSpPr>
        <p:spPr>
          <a:xfrm>
            <a:off x="827584" y="731969"/>
            <a:ext cx="1422184" cy="461665"/>
          </a:xfrm>
          <a:prstGeom prst="rect">
            <a:avLst/>
          </a:prstGeom>
          <a:noFill/>
        </p:spPr>
        <p:txBody>
          <a:bodyPr wrap="none" rtlCol="0">
            <a:spAutoFit/>
          </a:bodyPr>
          <a:lstStyle/>
          <a:p>
            <a:r>
              <a:rPr lang="zh-CN" altLang="en-US" sz="2400" b="1" dirty="0"/>
              <a:t>防控建议</a:t>
            </a:r>
          </a:p>
        </p:txBody>
      </p:sp>
      <p:sp>
        <p:nvSpPr>
          <p:cNvPr id="7" name="矩形 2">
            <a:extLst>
              <a:ext uri="{FF2B5EF4-FFF2-40B4-BE49-F238E27FC236}">
                <a16:creationId xmlns:a16="http://schemas.microsoft.com/office/drawing/2014/main" id="{27DC6F58-FB8C-42D5-AF59-02A48BA6426C}"/>
              </a:ext>
            </a:extLst>
          </p:cNvPr>
          <p:cNvSpPr/>
          <p:nvPr/>
        </p:nvSpPr>
        <p:spPr>
          <a:xfrm>
            <a:off x="359532" y="1349825"/>
            <a:ext cx="8424936" cy="50082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）对于</a:t>
            </a:r>
            <a:r>
              <a:rPr lang="en-US" altLang="zh-CN" sz="2400" b="1" dirty="0">
                <a:latin typeface="Times New Roman" panose="02020603050405020304" pitchFamily="18" charset="0"/>
                <a:cs typeface="Times New Roman" panose="02020603050405020304" pitchFamily="18" charset="0"/>
              </a:rPr>
              <a:t>PCV2</a:t>
            </a:r>
            <a:r>
              <a:rPr lang="zh-CN" altLang="en-US" sz="2400" b="1" dirty="0">
                <a:latin typeface="Times New Roman" panose="02020603050405020304" pitchFamily="18" charset="0"/>
                <a:cs typeface="Times New Roman" panose="02020603050405020304" pitchFamily="18" charset="0"/>
              </a:rPr>
              <a:t>，疫苗免疫对于控制</a:t>
            </a:r>
            <a:r>
              <a:rPr lang="en-US" altLang="zh-CN" sz="2400" b="1" dirty="0">
                <a:latin typeface="Times New Roman" panose="02020603050405020304" pitchFamily="18" charset="0"/>
                <a:cs typeface="Times New Roman" panose="02020603050405020304" pitchFamily="18" charset="0"/>
              </a:rPr>
              <a:t>PCV2</a:t>
            </a:r>
            <a:r>
              <a:rPr lang="zh-CN" altLang="en-US" sz="2400" b="1" dirty="0">
                <a:latin typeface="Times New Roman" panose="02020603050405020304" pitchFamily="18" charset="0"/>
                <a:cs typeface="Times New Roman" panose="02020603050405020304" pitchFamily="18" charset="0"/>
              </a:rPr>
              <a:t>感染有效。</a:t>
            </a:r>
          </a:p>
          <a:p>
            <a:pPr marL="0" lvl="0" indent="0">
              <a:lnSpc>
                <a:spcPct val="150000"/>
              </a:lnSpc>
              <a:spcBef>
                <a:spcPct val="0"/>
              </a:spcBef>
              <a:buNone/>
            </a:pPr>
            <a:r>
              <a:rPr lang="en-US" altLang="zh-CN" sz="2400" b="1" dirty="0">
                <a:solidFill>
                  <a:srgbClr val="0000FF"/>
                </a:solidFill>
                <a:latin typeface="Times New Roman" panose="02020603050405020304" pitchFamily="18" charset="0"/>
                <a:cs typeface="Times New Roman" panose="02020603050405020304" pitchFamily="18" charset="0"/>
              </a:rPr>
              <a:t>        </a:t>
            </a:r>
            <a:r>
              <a:rPr lang="zh-CN" altLang="en-US" sz="2400" b="1" dirty="0">
                <a:solidFill>
                  <a:srgbClr val="0000FF"/>
                </a:solidFill>
                <a:latin typeface="Times New Roman" panose="02020603050405020304" pitchFamily="18" charset="0"/>
                <a:cs typeface="Times New Roman" panose="02020603050405020304" pitchFamily="18" charset="0"/>
              </a:rPr>
              <a:t>（</a:t>
            </a:r>
            <a:r>
              <a:rPr lang="en-US" altLang="zh-CN" sz="2400" b="1" dirty="0">
                <a:solidFill>
                  <a:srgbClr val="0000FF"/>
                </a:solidFill>
                <a:latin typeface="Times New Roman" panose="02020603050405020304" pitchFamily="18" charset="0"/>
                <a:cs typeface="Times New Roman" panose="02020603050405020304" pitchFamily="18" charset="0"/>
              </a:rPr>
              <a:t>2</a:t>
            </a:r>
            <a:r>
              <a:rPr lang="zh-CN" altLang="en-US" sz="2400" b="1" dirty="0">
                <a:solidFill>
                  <a:srgbClr val="0000FF"/>
                </a:solidFill>
                <a:latin typeface="Times New Roman" panose="02020603050405020304" pitchFamily="18" charset="0"/>
                <a:cs typeface="Times New Roman" panose="02020603050405020304" pitchFamily="18" charset="0"/>
              </a:rPr>
              <a:t>）母猪和后备猪的免疫对于控制保育猪的</a:t>
            </a:r>
            <a:r>
              <a:rPr lang="en-US" altLang="zh-CN" sz="2400" b="1" dirty="0">
                <a:solidFill>
                  <a:srgbClr val="0000FF"/>
                </a:solidFill>
                <a:latin typeface="Times New Roman" panose="02020603050405020304" pitchFamily="18" charset="0"/>
                <a:cs typeface="Times New Roman" panose="02020603050405020304" pitchFamily="18" charset="0"/>
              </a:rPr>
              <a:t>PCV2</a:t>
            </a:r>
            <a:r>
              <a:rPr lang="zh-CN" altLang="en-US" sz="2400" b="1" dirty="0">
                <a:solidFill>
                  <a:srgbClr val="0000FF"/>
                </a:solidFill>
                <a:latin typeface="Times New Roman" panose="02020603050405020304" pitchFamily="18" charset="0"/>
                <a:cs typeface="Times New Roman" panose="02020603050405020304" pitchFamily="18" charset="0"/>
              </a:rPr>
              <a:t>具有重要意义。</a:t>
            </a:r>
          </a:p>
          <a:p>
            <a:pPr marL="0" lvl="0" indent="0">
              <a:lnSpc>
                <a:spcPct val="150000"/>
              </a:lnSpc>
              <a:spcBef>
                <a:spcPct val="0"/>
              </a:spcBef>
              <a:buNone/>
            </a:pPr>
            <a:r>
              <a:rPr lang="zh-CN" altLang="en-US" sz="2400" b="1" dirty="0">
                <a:solidFill>
                  <a:srgbClr val="0000FF"/>
                </a:solidFill>
                <a:latin typeface="Times New Roman" panose="02020603050405020304" pitchFamily="18" charset="0"/>
                <a:cs typeface="Times New Roman" panose="02020603050405020304" pitchFamily="18" charset="0"/>
              </a:rPr>
              <a:t>        （</a:t>
            </a:r>
            <a:r>
              <a:rPr lang="en-US" altLang="zh-CN" sz="2400" b="1" dirty="0">
                <a:solidFill>
                  <a:srgbClr val="0000FF"/>
                </a:solidFill>
                <a:latin typeface="Times New Roman" panose="02020603050405020304" pitchFamily="18" charset="0"/>
                <a:cs typeface="Times New Roman" panose="02020603050405020304" pitchFamily="18" charset="0"/>
              </a:rPr>
              <a:t>3</a:t>
            </a:r>
            <a:r>
              <a:rPr lang="zh-CN" altLang="en-US" sz="2400" b="1" dirty="0">
                <a:solidFill>
                  <a:srgbClr val="0000FF"/>
                </a:solidFill>
                <a:latin typeface="Times New Roman" panose="02020603050405020304" pitchFamily="18" charset="0"/>
                <a:cs typeface="Times New Roman" panose="02020603050405020304" pitchFamily="18" charset="0"/>
              </a:rPr>
              <a:t>）对于有感染压力的种猪，母仔同免有生产价值。</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0" lvl="0" indent="0">
              <a:lnSpc>
                <a:spcPct val="150000"/>
              </a:lnSpc>
              <a:spcBef>
                <a:spcPct val="0"/>
              </a:spcBef>
              <a:buNone/>
            </a:pPr>
            <a:r>
              <a:rPr lang="en-US" altLang="zh-CN" sz="2400" b="1" dirty="0">
                <a:solidFill>
                  <a:srgbClr val="0000FF"/>
                </a:solidFill>
                <a:latin typeface="Times New Roman" panose="02020603050405020304" pitchFamily="18" charset="0"/>
                <a:cs typeface="Times New Roman" panose="02020603050405020304" pitchFamily="18" charset="0"/>
              </a:rPr>
              <a:t>        </a:t>
            </a:r>
            <a:r>
              <a:rPr lang="zh-CN" altLang="en-US" sz="2400" b="1" dirty="0">
                <a:solidFill>
                  <a:srgbClr val="0000FF"/>
                </a:solidFill>
                <a:latin typeface="Times New Roman" panose="02020603050405020304" pitchFamily="18" charset="0"/>
                <a:cs typeface="Times New Roman" panose="02020603050405020304" pitchFamily="18" charset="0"/>
              </a:rPr>
              <a:t>（</a:t>
            </a:r>
            <a:r>
              <a:rPr lang="en-US" altLang="zh-CN" sz="2400" b="1" dirty="0">
                <a:solidFill>
                  <a:srgbClr val="0000FF"/>
                </a:solidFill>
                <a:latin typeface="Times New Roman" panose="02020603050405020304" pitchFamily="18" charset="0"/>
                <a:cs typeface="Times New Roman" panose="02020603050405020304" pitchFamily="18" charset="0"/>
              </a:rPr>
              <a:t>4</a:t>
            </a:r>
            <a:r>
              <a:rPr lang="zh-CN" altLang="en-US" sz="2400" b="1" dirty="0">
                <a:solidFill>
                  <a:srgbClr val="0000FF"/>
                </a:solidFill>
                <a:latin typeface="Times New Roman" panose="02020603050405020304" pitchFamily="18" charset="0"/>
                <a:cs typeface="Times New Roman" panose="02020603050405020304" pitchFamily="18" charset="0"/>
              </a:rPr>
              <a:t>）对于高健康度（圆环、蓝耳、支原体阴性）的猪群，免疫导致其育肥生产效益降低。</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0" lvl="0" indent="0">
              <a:lnSpc>
                <a:spcPct val="150000"/>
              </a:lnSpc>
              <a:spcBef>
                <a:spcPct val="0"/>
              </a:spcBef>
              <a:buNone/>
            </a:pPr>
            <a:r>
              <a:rPr lang="zh-CN" altLang="en-US" sz="2400" b="1" dirty="0">
                <a:solidFill>
                  <a:srgbClr val="0000FF"/>
                </a:solidFill>
                <a:latin typeface="Times New Roman" panose="02020603050405020304" pitchFamily="18" charset="0"/>
                <a:cs typeface="Times New Roman" panose="02020603050405020304" pitchFamily="18" charset="0"/>
              </a:rPr>
              <a:t>         （</a:t>
            </a:r>
            <a:r>
              <a:rPr lang="en-US" altLang="zh-CN" sz="2400" b="1" dirty="0">
                <a:solidFill>
                  <a:srgbClr val="0000FF"/>
                </a:solidFill>
                <a:latin typeface="Times New Roman" panose="02020603050405020304" pitchFamily="18" charset="0"/>
                <a:cs typeface="Times New Roman" panose="02020603050405020304" pitchFamily="18" charset="0"/>
              </a:rPr>
              <a:t>5</a:t>
            </a:r>
            <a:r>
              <a:rPr lang="zh-CN" altLang="en-US" sz="2400" b="1" dirty="0">
                <a:solidFill>
                  <a:srgbClr val="0000FF"/>
                </a:solidFill>
                <a:latin typeface="Times New Roman" panose="02020603050405020304" pitchFamily="18" charset="0"/>
                <a:cs typeface="Times New Roman" panose="02020603050405020304" pitchFamily="18" charset="0"/>
              </a:rPr>
              <a:t>）高健康度猪群</a:t>
            </a:r>
            <a:r>
              <a:rPr lang="en-US" altLang="zh-CN" sz="2400" b="1" dirty="0">
                <a:solidFill>
                  <a:srgbClr val="0000FF"/>
                </a:solidFill>
                <a:latin typeface="Times New Roman" panose="02020603050405020304" pitchFamily="18" charset="0"/>
                <a:cs typeface="Times New Roman" panose="02020603050405020304" pitchFamily="18" charset="0"/>
              </a:rPr>
              <a:t>PCV2</a:t>
            </a:r>
            <a:r>
              <a:rPr lang="zh-CN" altLang="en-US" sz="2400" b="1" dirty="0">
                <a:solidFill>
                  <a:srgbClr val="0000FF"/>
                </a:solidFill>
                <a:latin typeface="Times New Roman" panose="02020603050405020304" pitchFamily="18" charset="0"/>
                <a:cs typeface="Times New Roman" panose="02020603050405020304" pitchFamily="18" charset="0"/>
              </a:rPr>
              <a:t>的免疫，增加</a:t>
            </a:r>
            <a:r>
              <a:rPr lang="en-US" altLang="zh-CN" sz="2400" b="1" dirty="0">
                <a:solidFill>
                  <a:srgbClr val="0000FF"/>
                </a:solidFill>
                <a:latin typeface="Times New Roman" panose="02020603050405020304" pitchFamily="18" charset="0"/>
                <a:cs typeface="Times New Roman" panose="02020603050405020304" pitchFamily="18" charset="0"/>
              </a:rPr>
              <a:t>PCV3</a:t>
            </a:r>
            <a:r>
              <a:rPr lang="zh-CN" altLang="en-US" sz="2400" b="1" dirty="0">
                <a:solidFill>
                  <a:srgbClr val="0000FF"/>
                </a:solidFill>
                <a:latin typeface="Times New Roman" panose="02020603050405020304" pitchFamily="18" charset="0"/>
                <a:cs typeface="Times New Roman" panose="02020603050405020304" pitchFamily="18" charset="0"/>
              </a:rPr>
              <a:t>的检出率。</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0" lvl="0" indent="0">
              <a:lnSpc>
                <a:spcPct val="150000"/>
              </a:lnSpc>
              <a:spcBef>
                <a:spcPct val="0"/>
              </a:spcBef>
              <a:buNone/>
            </a:pPr>
            <a:r>
              <a:rPr lang="en-US" altLang="zh-CN" sz="2400" b="1" dirty="0">
                <a:solidFill>
                  <a:srgbClr val="0000FF"/>
                </a:solidFill>
                <a:latin typeface="Times New Roman" panose="02020603050405020304" pitchFamily="18" charset="0"/>
                <a:cs typeface="Times New Roman" panose="02020603050405020304" pitchFamily="18" charset="0"/>
              </a:rPr>
              <a:t>         </a:t>
            </a:r>
            <a:r>
              <a:rPr lang="zh-CN" altLang="en-US" sz="2400" b="1" dirty="0">
                <a:solidFill>
                  <a:srgbClr val="0000FF"/>
                </a:solidFill>
                <a:latin typeface="Times New Roman" panose="02020603050405020304" pitchFamily="18" charset="0"/>
                <a:cs typeface="Times New Roman" panose="02020603050405020304" pitchFamily="18" charset="0"/>
              </a:rPr>
              <a:t>（</a:t>
            </a:r>
            <a:r>
              <a:rPr lang="en-US" altLang="zh-CN" sz="2400" b="1" dirty="0">
                <a:solidFill>
                  <a:srgbClr val="0000FF"/>
                </a:solidFill>
                <a:latin typeface="Times New Roman" panose="02020603050405020304" pitchFamily="18" charset="0"/>
                <a:cs typeface="Times New Roman" panose="02020603050405020304" pitchFamily="18" charset="0"/>
              </a:rPr>
              <a:t>6</a:t>
            </a:r>
            <a:r>
              <a:rPr lang="zh-CN" altLang="en-US" sz="2400" b="1" dirty="0">
                <a:solidFill>
                  <a:srgbClr val="0000FF"/>
                </a:solidFill>
                <a:latin typeface="Times New Roman" panose="02020603050405020304" pitchFamily="18" charset="0"/>
                <a:cs typeface="Times New Roman" panose="02020603050405020304" pitchFamily="18" charset="0"/>
              </a:rPr>
              <a:t>）单纯</a:t>
            </a:r>
            <a:r>
              <a:rPr lang="en-US" altLang="zh-CN" sz="2400" b="1" dirty="0">
                <a:solidFill>
                  <a:srgbClr val="0000FF"/>
                </a:solidFill>
                <a:latin typeface="Times New Roman" panose="02020603050405020304" pitchFamily="18" charset="0"/>
                <a:cs typeface="Times New Roman" panose="02020603050405020304" pitchFamily="18" charset="0"/>
              </a:rPr>
              <a:t>PCV3</a:t>
            </a:r>
            <a:r>
              <a:rPr lang="zh-CN" altLang="en-US" sz="2400" b="1" dirty="0">
                <a:solidFill>
                  <a:srgbClr val="0000FF"/>
                </a:solidFill>
                <a:latin typeface="Times New Roman" panose="02020603050405020304" pitchFamily="18" charset="0"/>
                <a:cs typeface="Times New Roman" panose="02020603050405020304" pitchFamily="18" charset="0"/>
              </a:rPr>
              <a:t>的存在，对猪群的健康度及生产成绩无明显影响。</a:t>
            </a:r>
          </a:p>
        </p:txBody>
      </p:sp>
      <p:sp>
        <p:nvSpPr>
          <p:cNvPr id="6" name="矩形 5">
            <a:extLst>
              <a:ext uri="{FF2B5EF4-FFF2-40B4-BE49-F238E27FC236}">
                <a16:creationId xmlns:a16="http://schemas.microsoft.com/office/drawing/2014/main" id="{879B1A92-B0C2-4748-833C-6E17CEADD97A}"/>
              </a:ext>
            </a:extLst>
          </p:cNvPr>
          <p:cNvSpPr/>
          <p:nvPr/>
        </p:nvSpPr>
        <p:spPr>
          <a:xfrm>
            <a:off x="6948264" y="209673"/>
            <a:ext cx="1281120" cy="30008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en-US" altLang="zh-CN" sz="1350" b="1" dirty="0">
                <a:solidFill>
                  <a:srgbClr val="0000FF"/>
                </a:solidFill>
              </a:rPr>
              <a:t>PCV </a:t>
            </a:r>
            <a:r>
              <a:rPr lang="zh-CN" altLang="en-US" sz="1350" b="1" dirty="0">
                <a:solidFill>
                  <a:srgbClr val="0000FF"/>
                </a:solidFill>
              </a:rPr>
              <a:t>防控措施</a:t>
            </a:r>
          </a:p>
        </p:txBody>
      </p:sp>
    </p:spTree>
    <p:extLst>
      <p:ext uri="{BB962C8B-B14F-4D97-AF65-F5344CB8AC3E}">
        <p14:creationId xmlns:p14="http://schemas.microsoft.com/office/powerpoint/2010/main" val="319232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2" cstate="print"/>
          <a:stretch>
            <a:fillRect/>
          </a:stretch>
        </p:blipFill>
        <p:spPr>
          <a:xfrm>
            <a:off x="251287" y="332821"/>
            <a:ext cx="8704985" cy="335756"/>
          </a:xfrm>
          <a:prstGeom prst="rect">
            <a:avLst/>
          </a:prstGeom>
          <a:noFill/>
          <a:ln w="9525">
            <a:noFill/>
          </a:ln>
        </p:spPr>
      </p:pic>
      <p:sp>
        <p:nvSpPr>
          <p:cNvPr id="19" name="Line 14"/>
          <p:cNvSpPr/>
          <p:nvPr/>
        </p:nvSpPr>
        <p:spPr>
          <a:xfrm flipV="1">
            <a:off x="322926" y="6453563"/>
            <a:ext cx="8401050" cy="7794"/>
          </a:xfrm>
          <a:prstGeom prst="line">
            <a:avLst/>
          </a:prstGeom>
          <a:ln w="38100" cap="flat" cmpd="sng">
            <a:solidFill>
              <a:srgbClr val="FF00FF"/>
            </a:solidFill>
            <a:prstDash val="solid"/>
            <a:headEnd type="none" w="med" len="med"/>
            <a:tailEnd type="none" w="med" len="med"/>
          </a:ln>
        </p:spPr>
      </p:sp>
      <p:sp>
        <p:nvSpPr>
          <p:cNvPr id="2" name="文本框 1">
            <a:extLst>
              <a:ext uri="{FF2B5EF4-FFF2-40B4-BE49-F238E27FC236}">
                <a16:creationId xmlns:a16="http://schemas.microsoft.com/office/drawing/2014/main" id="{C691724E-119B-483A-AD85-EB634FB0FE65}"/>
              </a:ext>
            </a:extLst>
          </p:cNvPr>
          <p:cNvSpPr txBox="1"/>
          <p:nvPr/>
        </p:nvSpPr>
        <p:spPr>
          <a:xfrm>
            <a:off x="3851920" y="2492896"/>
            <a:ext cx="1800493" cy="523220"/>
          </a:xfrm>
          <a:prstGeom prst="rect">
            <a:avLst/>
          </a:prstGeom>
          <a:noFill/>
        </p:spPr>
        <p:txBody>
          <a:bodyPr wrap="none" rtlCol="0">
            <a:spAutoFit/>
          </a:bodyPr>
          <a:lstStyle/>
          <a:p>
            <a:r>
              <a:rPr lang="zh-CN" altLang="en-US" sz="2800" dirty="0">
                <a:latin typeface="幼圆" panose="02010509060101010101" pitchFamily="49" charset="-122"/>
                <a:ea typeface="幼圆" panose="02010509060101010101" pitchFamily="49" charset="-122"/>
              </a:rPr>
              <a:t>谢   谢！</a:t>
            </a:r>
          </a:p>
        </p:txBody>
      </p:sp>
    </p:spTree>
    <p:extLst>
      <p:ext uri="{BB962C8B-B14F-4D97-AF65-F5344CB8AC3E}">
        <p14:creationId xmlns:p14="http://schemas.microsoft.com/office/powerpoint/2010/main" val="30329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0"/>
          <p:cNvSpPr/>
          <p:nvPr/>
        </p:nvSpPr>
        <p:spPr>
          <a:xfrm>
            <a:off x="2402734" y="765175"/>
            <a:ext cx="3897221" cy="461665"/>
          </a:xfrm>
          <a:prstGeom prst="rect">
            <a:avLst/>
          </a:prstGeom>
          <a:solidFill>
            <a:srgbClr val="FFFF99"/>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2400" b="1" dirty="0">
                <a:solidFill>
                  <a:srgbClr val="CC0000"/>
                </a:solidFill>
              </a:rPr>
              <a:t>规模化猪场经济性疫病现状</a:t>
            </a:r>
          </a:p>
        </p:txBody>
      </p:sp>
      <p:pic>
        <p:nvPicPr>
          <p:cNvPr id="7172"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173"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6" name="íśḻîḓê">
            <a:extLst>
              <a:ext uri="{FF2B5EF4-FFF2-40B4-BE49-F238E27FC236}">
                <a16:creationId xmlns:a16="http://schemas.microsoft.com/office/drawing/2014/main" id="{1C4A397F-F6BA-4597-9919-A4D1D29D6C0E}"/>
              </a:ext>
            </a:extLst>
          </p:cNvPr>
          <p:cNvSpPr/>
          <p:nvPr/>
        </p:nvSpPr>
        <p:spPr bwMode="auto">
          <a:xfrm>
            <a:off x="529779" y="1543522"/>
            <a:ext cx="8317501" cy="3325638"/>
          </a:xfrm>
          <a:prstGeom prst="rect">
            <a:avLst/>
          </a:prstGeom>
          <a:solidFill>
            <a:srgbClr val="FFFFFF"/>
          </a:solidFill>
          <a:ln w="19050">
            <a:noFill/>
            <a:prstDash val="dashDot"/>
          </a:ln>
        </p:spPr>
        <p:txBody>
          <a:bodyPr wrap="square" lIns="67499" tIns="35099" rIns="67499" bIns="35099"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猪圆环病毒病：</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由</a:t>
            </a:r>
            <a:r>
              <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PCV2/PCV3</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引起；</a:t>
            </a: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猪支原体肺炎：</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由</a:t>
            </a:r>
            <a:r>
              <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MH</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引起；</a:t>
            </a:r>
            <a:endPar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猪繁殖与呼吸综合征（蓝耳病）：</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由经典蓝耳、高蓝和</a:t>
            </a:r>
            <a:r>
              <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NADC 30/34</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引起；</a:t>
            </a:r>
            <a:endPar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病毒性腹泻：</a:t>
            </a:r>
            <a:r>
              <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PEDV/TGEV/RV/</a:t>
            </a:r>
            <a:r>
              <a:rPr lang="en-US" altLang="zh-CN" sz="1600" b="1" kern="0" dirty="0" err="1">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PDCoV</a:t>
            </a:r>
            <a:r>
              <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kern="0" dirty="0">
                <a:solidFill>
                  <a:schemeClr val="tx1">
                    <a:lumMod val="75000"/>
                  </a:schemeClr>
                </a:solidFill>
                <a:latin typeface="Times New Roman" panose="02020603050405020304" pitchFamily="18" charset="0"/>
                <a:cs typeface="Times New Roman" panose="02020603050405020304" pitchFamily="18" charset="0"/>
              </a:rPr>
              <a:t>SADS</a:t>
            </a:r>
            <a:r>
              <a:rPr lang="en-US" altLang="zh-CN" sz="1600" dirty="0">
                <a:solidFill>
                  <a:srgbClr val="333333"/>
                </a:solidFill>
                <a:latin typeface="PingFang SC"/>
              </a:rPr>
              <a:t>/</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博卡病毒等引起；</a:t>
            </a: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猪细菌性腹泻：</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大肠杆菌、沙门菌、梭菌</a:t>
            </a:r>
            <a:r>
              <a:rPr lang="zh-CN" altLang="en-US" sz="1600" b="1" kern="0" dirty="0">
                <a:solidFill>
                  <a:schemeClr val="tx1">
                    <a:lumMod val="75000"/>
                  </a:schemeClr>
                </a:solidFill>
                <a:latin typeface="Times New Roman" panose="02020603050405020304" pitchFamily="18" charset="0"/>
                <a:cs typeface="Times New Roman" panose="02020603050405020304" pitchFamily="18" charset="0"/>
              </a:rPr>
              <a:t>、螺旋体</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等；</a:t>
            </a: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寄生虫性腹泻：</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蛔虫、球虫、弓形体等引起；</a:t>
            </a: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回肠炎：</a:t>
            </a:r>
            <a:r>
              <a:rPr lang="zh-CN" altLang="en-US" sz="1600" b="1" kern="0" dirty="0">
                <a:latin typeface="Times New Roman" panose="02020603050405020304" pitchFamily="18" charset="0"/>
                <a:ea typeface="宋体" panose="02010600030101010101" pitchFamily="2" charset="-122"/>
                <a:cs typeface="Times New Roman" panose="02020603050405020304" pitchFamily="18" charset="0"/>
              </a:rPr>
              <a:t>胞内劳森菌引起；</a:t>
            </a:r>
            <a:endParaRPr lang="en-US" altLang="zh-CN" sz="1600" b="1" kern="0" dirty="0">
              <a:latin typeface="Times New Roman" panose="02020603050405020304" pitchFamily="18" charset="0"/>
              <a:ea typeface="宋体" panose="02010600030101010101" pitchFamily="2" charset="-122"/>
              <a:cs typeface="Times New Roman" panose="02020603050405020304" pitchFamily="18" charset="0"/>
            </a:endParaRPr>
          </a:p>
          <a:p>
            <a:pPr marL="163323" indent="-163323" defTabSz="435529">
              <a:lnSpc>
                <a:spcPts val="3000"/>
              </a:lnSpc>
              <a:buFont typeface="Arial" panose="020B0604020202020204" pitchFamily="34" charset="0"/>
              <a:buChar char="•"/>
              <a:defRPr/>
            </a:pPr>
            <a:r>
              <a:rPr lang="zh-CN" altLang="en-US" sz="16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其他呼吸道疾病：</a:t>
            </a:r>
            <a:r>
              <a:rPr lang="zh-CN" altLang="en-US"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链球菌、流感、巴氏杆菌病、肺炎克雷伯菌等。</a:t>
            </a:r>
            <a:endParaRPr lang="en-US" altLang="zh-CN" sz="1600" b="1" kern="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611560" y="4869160"/>
            <a:ext cx="8064896" cy="1586332"/>
          </a:xfrm>
          <a:prstGeom prst="rect">
            <a:avLst/>
          </a:prstGeom>
        </p:spPr>
        <p:txBody>
          <a:bodyPr wrap="square">
            <a:spAutoFit/>
          </a:bodyPr>
          <a:lstStyle/>
          <a:p>
            <a:pPr defTabSz="435529">
              <a:lnSpc>
                <a:spcPts val="3000"/>
              </a:lnSpc>
              <a:defRPr/>
            </a:pP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       有些可通过改善饲养环境条件控制，有些可通过添加药物治疗；有些可通过疫苗接种预防。</a:t>
            </a:r>
            <a:endParaRPr lang="en-US" altLang="zh-CN" b="1" kern="0" dirty="0">
              <a:solidFill>
                <a:schemeClr val="tx1">
                  <a:lumMod val="75000"/>
                </a:schemeClr>
              </a:solidFill>
              <a:latin typeface="Times New Roman" panose="02020603050405020304" pitchFamily="18" charset="0"/>
              <a:cs typeface="Times New Roman" panose="02020603050405020304" pitchFamily="18" charset="0"/>
            </a:endParaRPr>
          </a:p>
          <a:p>
            <a:pPr defTabSz="435529">
              <a:lnSpc>
                <a:spcPts val="3000"/>
              </a:lnSpc>
              <a:defRPr/>
            </a:pPr>
            <a:r>
              <a:rPr lang="en-US" altLang="zh-CN" b="1" kern="0" dirty="0">
                <a:solidFill>
                  <a:schemeClr val="tx1">
                    <a:lumMod val="75000"/>
                  </a:schemeClr>
                </a:solidFill>
                <a:latin typeface="Times New Roman" panose="02020603050405020304" pitchFamily="18" charset="0"/>
                <a:cs typeface="Times New Roman" panose="02020603050405020304" pitchFamily="18" charset="0"/>
              </a:rPr>
              <a:t>         PCV</a:t>
            </a: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a:t>
            </a:r>
            <a:r>
              <a:rPr lang="en-US" altLang="zh-CN" b="1" kern="0" dirty="0">
                <a:solidFill>
                  <a:schemeClr val="tx1">
                    <a:lumMod val="75000"/>
                  </a:schemeClr>
                </a:solidFill>
                <a:latin typeface="Times New Roman" panose="02020603050405020304" pitchFamily="18" charset="0"/>
                <a:cs typeface="Times New Roman" panose="02020603050405020304" pitchFamily="18" charset="0"/>
              </a:rPr>
              <a:t>PRRSV</a:t>
            </a: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a:t>
            </a:r>
            <a:r>
              <a:rPr lang="en-US" altLang="zh-CN" b="1" kern="0" dirty="0">
                <a:solidFill>
                  <a:schemeClr val="tx1">
                    <a:lumMod val="75000"/>
                  </a:schemeClr>
                </a:solidFill>
                <a:latin typeface="Times New Roman" panose="02020603050405020304" pitchFamily="18" charset="0"/>
                <a:cs typeface="Times New Roman" panose="02020603050405020304" pitchFamily="18" charset="0"/>
              </a:rPr>
              <a:t>PEDV</a:t>
            </a: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与</a:t>
            </a:r>
            <a:r>
              <a:rPr lang="en-US" altLang="zh-CN" b="1" kern="0" dirty="0">
                <a:solidFill>
                  <a:schemeClr val="tx1">
                    <a:lumMod val="75000"/>
                  </a:schemeClr>
                </a:solidFill>
                <a:latin typeface="Times New Roman" panose="02020603050405020304" pitchFamily="18" charset="0"/>
                <a:cs typeface="Times New Roman" panose="02020603050405020304" pitchFamily="18" charset="0"/>
              </a:rPr>
              <a:t>MH</a:t>
            </a: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等是引进猪种的重要的</a:t>
            </a:r>
            <a:r>
              <a:rPr lang="zh-CN" altLang="en-US" b="1" kern="0" dirty="0">
                <a:solidFill>
                  <a:srgbClr val="FF0000"/>
                </a:solidFill>
                <a:latin typeface="Times New Roman" panose="02020603050405020304" pitchFamily="18" charset="0"/>
                <a:cs typeface="Times New Roman" panose="02020603050405020304" pitchFamily="18" charset="0"/>
              </a:rPr>
              <a:t>循环感染</a:t>
            </a:r>
            <a:r>
              <a:rPr lang="zh-CN" altLang="en-US" b="1" kern="0" dirty="0">
                <a:latin typeface="Times New Roman" panose="02020603050405020304" pitchFamily="18" charset="0"/>
                <a:cs typeface="Times New Roman" panose="02020603050405020304" pitchFamily="18" charset="0"/>
              </a:rPr>
              <a:t>的疫病</a:t>
            </a:r>
            <a:r>
              <a:rPr lang="zh-CN" altLang="en-US" b="1" kern="0" dirty="0">
                <a:solidFill>
                  <a:schemeClr val="tx1">
                    <a:lumMod val="75000"/>
                  </a:schemeClr>
                </a:solidFill>
                <a:latin typeface="Times New Roman" panose="02020603050405020304" pitchFamily="18" charset="0"/>
                <a:cs typeface="Times New Roman" panose="02020603050405020304" pitchFamily="18" charset="0"/>
              </a:rPr>
              <a:t>，是规模化猪场</a:t>
            </a:r>
            <a:r>
              <a:rPr lang="zh-CN" altLang="en-US" b="1" kern="0" dirty="0">
                <a:solidFill>
                  <a:srgbClr val="FF0000"/>
                </a:solidFill>
                <a:latin typeface="Times New Roman" panose="02020603050405020304" pitchFamily="18" charset="0"/>
                <a:cs typeface="Times New Roman" panose="02020603050405020304" pitchFamily="18" charset="0"/>
              </a:rPr>
              <a:t>必须防控的重要经济性疫病。</a:t>
            </a:r>
            <a:endParaRPr lang="en-US" altLang="zh-CN"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49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idx="1"/>
          </p:nvPr>
        </p:nvSpPr>
        <p:spPr>
          <a:xfrm>
            <a:off x="450850" y="1355992"/>
            <a:ext cx="8305800" cy="5029200"/>
          </a:xfrm>
        </p:spPr>
        <p:txBody>
          <a:bodyPr vert="horz" wrap="square" lIns="91440" tIns="45720" rIns="91440" bIns="45720" anchor="t"/>
          <a:lstStyle/>
          <a:p>
            <a:pPr eaLnBrk="1" hangingPunct="1">
              <a:lnSpc>
                <a:spcPct val="130000"/>
              </a:lnSpc>
              <a:buFont typeface="Wingdings" panose="05000000000000000000" pitchFamily="2" charset="2"/>
              <a:buChar char="l"/>
            </a:pPr>
            <a:r>
              <a:rPr lang="en-US" altLang="zh-CN" sz="2400" b="1" dirty="0"/>
              <a:t> </a:t>
            </a:r>
            <a:r>
              <a:rPr lang="zh-CN" altLang="en-US" sz="2400" b="1" dirty="0">
                <a:solidFill>
                  <a:srgbClr val="0000FF"/>
                </a:solidFill>
              </a:rPr>
              <a:t>确立监测目标</a:t>
            </a:r>
            <a:endParaRPr lang="en-US" altLang="zh-CN" sz="2400" b="1" dirty="0">
              <a:solidFill>
                <a:srgbClr val="0000FF"/>
              </a:solidFill>
            </a:endParaRPr>
          </a:p>
          <a:p>
            <a:pPr eaLnBrk="1" hangingPunct="1">
              <a:lnSpc>
                <a:spcPct val="130000"/>
              </a:lnSpc>
              <a:buFont typeface="Wingdings" panose="05000000000000000000" pitchFamily="2" charset="2"/>
              <a:buChar char="l"/>
            </a:pPr>
            <a:r>
              <a:rPr lang="zh-CN" altLang="en-US" sz="2400" b="1" dirty="0"/>
              <a:t>猪场需要对哪些疫病进行监测？什么时候检测抗原？什么时候检测</a:t>
            </a:r>
            <a:r>
              <a:rPr lang="zh-CN" altLang="en-US" sz="2400" b="1" dirty="0">
                <a:solidFill>
                  <a:schemeClr val="hlink"/>
                </a:solidFill>
              </a:rPr>
              <a:t>抗体</a:t>
            </a:r>
            <a:r>
              <a:rPr lang="zh-CN" altLang="en-US" sz="2400" b="1" dirty="0"/>
              <a:t>？ </a:t>
            </a:r>
          </a:p>
          <a:p>
            <a:pPr eaLnBrk="1" hangingPunct="1">
              <a:lnSpc>
                <a:spcPct val="125000"/>
              </a:lnSpc>
              <a:buFont typeface="Wingdings" panose="05000000000000000000" pitchFamily="2" charset="2"/>
              <a:buChar char="l"/>
            </a:pPr>
            <a:r>
              <a:rPr lang="zh-CN" altLang="en-US" sz="2400" b="1" dirty="0"/>
              <a:t>原种猪以季度为周期进行监测，父母代猪群至少应实施半年度监测计划。</a:t>
            </a:r>
            <a:endParaRPr lang="en-US" altLang="zh-CN" sz="2400" b="1" dirty="0"/>
          </a:p>
          <a:p>
            <a:pPr eaLnBrk="1" hangingPunct="1">
              <a:lnSpc>
                <a:spcPct val="125000"/>
              </a:lnSpc>
              <a:buFont typeface="Wingdings" panose="05000000000000000000" pitchFamily="2" charset="2"/>
              <a:buChar char="l"/>
            </a:pPr>
            <a:r>
              <a:rPr lang="zh-CN" altLang="en-US" sz="2400" b="1" dirty="0"/>
              <a:t>监测猪群的样本数量应有</a:t>
            </a:r>
            <a:r>
              <a:rPr lang="zh-CN" altLang="en-US" sz="2400" b="1" dirty="0">
                <a:solidFill>
                  <a:srgbClr val="FF0000"/>
                </a:solidFill>
              </a:rPr>
              <a:t>统计学意义</a:t>
            </a:r>
            <a:r>
              <a:rPr lang="zh-CN" altLang="en-US" sz="2400" b="1" dirty="0"/>
              <a:t>。</a:t>
            </a:r>
          </a:p>
          <a:p>
            <a:pPr eaLnBrk="1" hangingPunct="1">
              <a:lnSpc>
                <a:spcPct val="125000"/>
              </a:lnSpc>
              <a:buFont typeface="Wingdings" panose="05000000000000000000" pitchFamily="2" charset="2"/>
              <a:buChar char="l"/>
            </a:pPr>
            <a:r>
              <a:rPr lang="zh-CN" altLang="en-US" sz="2400" b="1" dirty="0"/>
              <a:t>监测结果应能</a:t>
            </a:r>
            <a:r>
              <a:rPr lang="zh-CN" altLang="en-US" sz="2400" b="1" dirty="0">
                <a:solidFill>
                  <a:srgbClr val="FF0000"/>
                </a:solidFill>
              </a:rPr>
              <a:t>指导免疫程序的调整</a:t>
            </a:r>
            <a:r>
              <a:rPr lang="zh-CN" altLang="en-US" sz="2400" b="1" dirty="0"/>
              <a:t>。</a:t>
            </a:r>
            <a:endParaRPr lang="en-US" altLang="zh-CN" sz="2400" b="1" dirty="0"/>
          </a:p>
          <a:p>
            <a:pPr eaLnBrk="1" hangingPunct="1">
              <a:lnSpc>
                <a:spcPct val="125000"/>
              </a:lnSpc>
              <a:buFont typeface="Wingdings" panose="05000000000000000000" pitchFamily="2" charset="2"/>
              <a:buChar char="l"/>
            </a:pPr>
            <a:r>
              <a:rPr lang="zh-CN" altLang="en-US" sz="2400" b="1" dirty="0"/>
              <a:t>检测是针对有异常情况发生发生，且一般是</a:t>
            </a:r>
            <a:r>
              <a:rPr lang="zh-CN" altLang="en-US" sz="2400" b="1" dirty="0">
                <a:solidFill>
                  <a:srgbClr val="FF0000"/>
                </a:solidFill>
              </a:rPr>
              <a:t>检病原</a:t>
            </a:r>
            <a:r>
              <a:rPr lang="zh-CN" altLang="en-US" sz="2400" b="1" dirty="0"/>
              <a:t>。</a:t>
            </a:r>
          </a:p>
        </p:txBody>
      </p:sp>
      <p:sp>
        <p:nvSpPr>
          <p:cNvPr id="78851" name="Rectangle 3"/>
          <p:cNvSpPr/>
          <p:nvPr/>
        </p:nvSpPr>
        <p:spPr>
          <a:xfrm>
            <a:off x="1115616" y="5699448"/>
            <a:ext cx="6045245" cy="523220"/>
          </a:xfrm>
          <a:prstGeom prst="rect">
            <a:avLst/>
          </a:prstGeom>
          <a:solidFill>
            <a:schemeClr val="accent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0000FF"/>
                </a:solidFill>
                <a:latin typeface="Times New Roman" panose="02020603050405020304" pitchFamily="18" charset="0"/>
              </a:rPr>
              <a:t>真正做到“监有所值，检有所用”</a:t>
            </a:r>
            <a:r>
              <a:rPr lang="zh-CN" altLang="en-US" sz="2800" b="1" dirty="0">
                <a:solidFill>
                  <a:schemeClr val="hlink"/>
                </a:solidFill>
                <a:latin typeface="Times New Roman" panose="02020603050405020304" pitchFamily="18" charset="0"/>
              </a:rPr>
              <a:t>。 </a:t>
            </a:r>
          </a:p>
        </p:txBody>
      </p:sp>
      <p:sp>
        <p:nvSpPr>
          <p:cNvPr id="78852" name="Rectangle 4"/>
          <p:cNvSpPr/>
          <p:nvPr/>
        </p:nvSpPr>
        <p:spPr>
          <a:xfrm>
            <a:off x="1259632" y="818684"/>
            <a:ext cx="6407993" cy="523220"/>
          </a:xfrm>
          <a:prstGeom prst="rect">
            <a:avLst/>
          </a:prstGeom>
          <a:solidFill>
            <a:schemeClr val="folHlink"/>
          </a:solidFill>
          <a:ln w="9525">
            <a:noFill/>
          </a:ln>
        </p:spPr>
        <p:txBody>
          <a:bodyPr wrap="square" anchor="ctr">
            <a:spAutoFit/>
          </a:bodyPr>
          <a:lstStyle/>
          <a:p>
            <a:pPr eaLnBrk="1" hangingPunct="1"/>
            <a:r>
              <a:rPr lang="zh-CN" altLang="en-US" sz="2800" b="1" dirty="0">
                <a:solidFill>
                  <a:srgbClr val="0000FF"/>
                </a:solidFill>
                <a:latin typeface="+mn-lt"/>
                <a:ea typeface="文鼎新艺体简" pitchFamily="49" charset="-122"/>
              </a:rPr>
              <a:t>注重监测与检测的评估与应用</a:t>
            </a:r>
          </a:p>
        </p:txBody>
      </p:sp>
      <p:pic>
        <p:nvPicPr>
          <p:cNvPr id="78853"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8854"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Tree>
    <p:extLst>
      <p:ext uri="{BB962C8B-B14F-4D97-AF65-F5344CB8AC3E}">
        <p14:creationId xmlns:p14="http://schemas.microsoft.com/office/powerpoint/2010/main" val="23322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0">
                                            <p:txEl>
                                              <p:pRg st="2" end="2"/>
                                            </p:txEl>
                                          </p:spTgt>
                                        </p:tgtEl>
                                        <p:attrNameLst>
                                          <p:attrName>style.visibility</p:attrName>
                                        </p:attrNameLst>
                                      </p:cBhvr>
                                      <p:to>
                                        <p:strVal val="visible"/>
                                      </p:to>
                                    </p:set>
                                    <p:anim calcmode="lin" valueType="num">
                                      <p:cBhvr additive="base">
                                        <p:cTn id="7" dur="500" fill="hold"/>
                                        <p:tgtEl>
                                          <p:spTgt spid="788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0">
                                            <p:txEl>
                                              <p:pRg st="3" end="3"/>
                                            </p:txEl>
                                          </p:spTgt>
                                        </p:tgtEl>
                                        <p:attrNameLst>
                                          <p:attrName>style.visibility</p:attrName>
                                        </p:attrNameLst>
                                      </p:cBhvr>
                                      <p:to>
                                        <p:strVal val="visible"/>
                                      </p:to>
                                    </p:set>
                                    <p:anim calcmode="lin" valueType="num">
                                      <p:cBhvr additive="base">
                                        <p:cTn id="13" dur="500" fill="hold"/>
                                        <p:tgtEl>
                                          <p:spTgt spid="788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0">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8850">
                                            <p:txEl>
                                              <p:pRg st="4" end="4"/>
                                            </p:txEl>
                                          </p:spTgt>
                                        </p:tgtEl>
                                        <p:attrNameLst>
                                          <p:attrName>style.visibility</p:attrName>
                                        </p:attrNameLst>
                                      </p:cBhvr>
                                      <p:to>
                                        <p:strVal val="visible"/>
                                      </p:to>
                                    </p:set>
                                    <p:anim calcmode="lin" valueType="num">
                                      <p:cBhvr additive="base">
                                        <p:cTn id="17" dur="500" fill="hold"/>
                                        <p:tgtEl>
                                          <p:spTgt spid="7885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8850">
                                            <p:txEl>
                                              <p:pRg st="5" end="5"/>
                                            </p:txEl>
                                          </p:spTgt>
                                        </p:tgtEl>
                                        <p:attrNameLst>
                                          <p:attrName>style.visibility</p:attrName>
                                        </p:attrNameLst>
                                      </p:cBhvr>
                                      <p:to>
                                        <p:strVal val="visible"/>
                                      </p:to>
                                    </p:set>
                                    <p:anim calcmode="lin" valueType="num">
                                      <p:cBhvr additive="base">
                                        <p:cTn id="23" dur="500" fill="hold"/>
                                        <p:tgtEl>
                                          <p:spTgt spid="7885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88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8851"/>
                                        </p:tgtEl>
                                        <p:attrNameLst>
                                          <p:attrName>style.visibility</p:attrName>
                                        </p:attrNameLst>
                                      </p:cBhvr>
                                      <p:to>
                                        <p:strVal val="visible"/>
                                      </p:to>
                                    </p:set>
                                    <p:anim calcmode="lin" valueType="num">
                                      <p:cBhvr additive="base">
                                        <p:cTn id="29" dur="500" fill="hold"/>
                                        <p:tgtEl>
                                          <p:spTgt spid="78851"/>
                                        </p:tgtEl>
                                        <p:attrNameLst>
                                          <p:attrName>ppt_x</p:attrName>
                                        </p:attrNameLst>
                                      </p:cBhvr>
                                      <p:tavLst>
                                        <p:tav tm="0">
                                          <p:val>
                                            <p:strVal val="#ppt_x"/>
                                          </p:val>
                                        </p:tav>
                                        <p:tav tm="100000">
                                          <p:val>
                                            <p:strVal val="#ppt_x"/>
                                          </p:val>
                                        </p:tav>
                                      </p:tavLst>
                                    </p:anim>
                                    <p:anim calcmode="lin" valueType="num">
                                      <p:cBhvr additive="base">
                                        <p:cTn id="30"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9876"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3" name="文本框 2"/>
          <p:cNvSpPr txBox="1"/>
          <p:nvPr/>
        </p:nvSpPr>
        <p:spPr>
          <a:xfrm>
            <a:off x="1907704" y="836712"/>
            <a:ext cx="1811714" cy="369332"/>
          </a:xfrm>
          <a:prstGeom prst="rect">
            <a:avLst/>
          </a:prstGeom>
          <a:noFill/>
        </p:spPr>
        <p:txBody>
          <a:bodyPr wrap="none" rtlCol="0">
            <a:spAutoFit/>
          </a:bodyPr>
          <a:lstStyle/>
          <a:p>
            <a:r>
              <a:rPr lang="zh-CN" altLang="en-US" b="1" dirty="0"/>
              <a:t>监测取样参考表</a:t>
            </a:r>
          </a:p>
        </p:txBody>
      </p:sp>
      <p:graphicFrame>
        <p:nvGraphicFramePr>
          <p:cNvPr id="4" name="表格 3"/>
          <p:cNvGraphicFramePr>
            <a:graphicFrameLocks noGrp="1"/>
          </p:cNvGraphicFramePr>
          <p:nvPr/>
        </p:nvGraphicFramePr>
        <p:xfrm>
          <a:off x="1425983" y="1406168"/>
          <a:ext cx="6545384" cy="1854200"/>
        </p:xfrm>
        <a:graphic>
          <a:graphicData uri="http://schemas.openxmlformats.org/drawingml/2006/table">
            <a:tbl>
              <a:tblPr firstRow="1" bandRow="1">
                <a:tableStyleId>{5C22544A-7EE6-4342-B048-85BDC9FD1C3A}</a:tableStyleId>
              </a:tblPr>
              <a:tblGrid>
                <a:gridCol w="1520146">
                  <a:extLst>
                    <a:ext uri="{9D8B030D-6E8A-4147-A177-3AD203B41FA5}">
                      <a16:colId xmlns:a16="http://schemas.microsoft.com/office/drawing/2014/main" val="20000"/>
                    </a:ext>
                  </a:extLst>
                </a:gridCol>
                <a:gridCol w="1511677">
                  <a:extLst>
                    <a:ext uri="{9D8B030D-6E8A-4147-A177-3AD203B41FA5}">
                      <a16:colId xmlns:a16="http://schemas.microsoft.com/office/drawing/2014/main" val="20001"/>
                    </a:ext>
                  </a:extLst>
                </a:gridCol>
                <a:gridCol w="2122914">
                  <a:extLst>
                    <a:ext uri="{9D8B030D-6E8A-4147-A177-3AD203B41FA5}">
                      <a16:colId xmlns:a16="http://schemas.microsoft.com/office/drawing/2014/main" val="20002"/>
                    </a:ext>
                  </a:extLst>
                </a:gridCol>
                <a:gridCol w="1390647">
                  <a:extLst>
                    <a:ext uri="{9D8B030D-6E8A-4147-A177-3AD203B41FA5}">
                      <a16:colId xmlns:a16="http://schemas.microsoft.com/office/drawing/2014/main" val="2000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rgbClr val="0000FF"/>
                          </a:solidFill>
                        </a:rPr>
                        <a:t>猪群类别</a:t>
                      </a:r>
                    </a:p>
                  </a:txBody>
                  <a:tcPr/>
                </a:tc>
                <a:tc hMerge="1">
                  <a:txBody>
                    <a:bodyPr/>
                    <a:lstStyle/>
                    <a:p>
                      <a:endParaRPr lang="zh-CN" altLang="en-US" b="1" dirty="0">
                        <a:solidFill>
                          <a:srgbClr val="0000FF"/>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00FF"/>
                          </a:solidFill>
                        </a:rPr>
                        <a:t>采样比例（</a:t>
                      </a:r>
                      <a:r>
                        <a:rPr lang="en-US" altLang="zh-CN" b="1" dirty="0">
                          <a:solidFill>
                            <a:srgbClr val="0000FF"/>
                          </a:solidFill>
                        </a:rPr>
                        <a:t>%</a:t>
                      </a:r>
                      <a:r>
                        <a:rPr lang="zh-CN" altLang="en-US" b="1" dirty="0">
                          <a:solidFill>
                            <a:srgbClr val="0000FF"/>
                          </a:solidFill>
                        </a:rPr>
                        <a:t>）</a:t>
                      </a:r>
                    </a:p>
                  </a:txBody>
                  <a:tcPr/>
                </a:tc>
                <a:tc>
                  <a:txBody>
                    <a:bodyPr/>
                    <a:lstStyle/>
                    <a:p>
                      <a:r>
                        <a:rPr lang="zh-CN" altLang="en-US" dirty="0">
                          <a:solidFill>
                            <a:srgbClr val="0000FF"/>
                          </a:solidFill>
                        </a:rPr>
                        <a:t>采样方式</a:t>
                      </a:r>
                    </a:p>
                  </a:txBody>
                  <a:tcPr/>
                </a:tc>
                <a:extLst>
                  <a:ext uri="{0D108BD9-81ED-4DB2-BD59-A6C34878D82A}">
                    <a16:rowId xmlns:a16="http://schemas.microsoft.com/office/drawing/2014/main" val="1000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公猪</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algn="ctr"/>
                      <a:r>
                        <a:rPr lang="en-US" altLang="zh-CN" dirty="0"/>
                        <a:t>100</a:t>
                      </a:r>
                      <a:endParaRPr lang="zh-CN" altLang="en-US" dirty="0"/>
                    </a:p>
                  </a:txBody>
                  <a:tcPr/>
                </a:tc>
                <a:tc>
                  <a:txBody>
                    <a:bodyPr/>
                    <a:lstStyle/>
                    <a:p>
                      <a:pPr algn="ctr"/>
                      <a:r>
                        <a:rPr lang="zh-CN" altLang="en-US" dirty="0"/>
                        <a:t>随机</a:t>
                      </a:r>
                    </a:p>
                  </a:txBody>
                  <a:tcPr/>
                </a:tc>
                <a:extLst>
                  <a:ext uri="{0D108BD9-81ED-4DB2-BD59-A6C34878D82A}">
                    <a16:rowId xmlns:a16="http://schemas.microsoft.com/office/drawing/2014/main" val="10001"/>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母猪</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后备母猪</a:t>
                      </a:r>
                    </a:p>
                  </a:txBody>
                  <a:tcPr/>
                </a:tc>
                <a:tc>
                  <a:txBody>
                    <a:bodyPr/>
                    <a:lstStyle/>
                    <a:p>
                      <a:pPr algn="ctr"/>
                      <a:r>
                        <a:rPr lang="en-US" altLang="zh-CN" dirty="0">
                          <a:latin typeface="宋体" panose="02010600030101010101" pitchFamily="2" charset="-122"/>
                          <a:ea typeface="宋体" panose="02010600030101010101" pitchFamily="2" charset="-122"/>
                        </a:rPr>
                        <a:t>&gt;</a:t>
                      </a:r>
                      <a:r>
                        <a:rPr lang="en-US" altLang="zh-CN" dirty="0"/>
                        <a:t>20</a:t>
                      </a:r>
                      <a:r>
                        <a:rPr lang="zh-CN" altLang="en-US" dirty="0">
                          <a:latin typeface="宋体" panose="02010600030101010101" pitchFamily="2" charset="-122"/>
                          <a:ea typeface="宋体" panose="02010600030101010101" pitchFamily="2" charset="-122"/>
                        </a:rPr>
                        <a:t>～</a:t>
                      </a:r>
                      <a:r>
                        <a:rPr lang="en-US" altLang="zh-CN" dirty="0"/>
                        <a:t>30</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随机</a:t>
                      </a:r>
                    </a:p>
                  </a:txBody>
                  <a:tcPr/>
                </a:tc>
                <a:extLst>
                  <a:ext uri="{0D108BD9-81ED-4DB2-BD59-A6C34878D82A}">
                    <a16:rowId xmlns:a16="http://schemas.microsoft.com/office/drawing/2014/main" val="10002"/>
                  </a:ext>
                </a:extLst>
              </a:tr>
              <a:tr h="370840">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生产母猪</a:t>
                      </a:r>
                    </a:p>
                  </a:txBody>
                  <a:tcPr/>
                </a:tc>
                <a:tc>
                  <a:txBody>
                    <a:bodyPr/>
                    <a:lstStyle/>
                    <a:p>
                      <a:pPr algn="ctr"/>
                      <a:r>
                        <a:rPr lang="en-US" altLang="zh-CN" dirty="0"/>
                        <a:t>15</a:t>
                      </a:r>
                      <a:r>
                        <a:rPr lang="zh-CN" altLang="en-US" dirty="0">
                          <a:latin typeface="宋体" panose="02010600030101010101" pitchFamily="2" charset="-122"/>
                          <a:ea typeface="宋体" panose="02010600030101010101" pitchFamily="2" charset="-122"/>
                        </a:rPr>
                        <a:t>～</a:t>
                      </a:r>
                      <a:r>
                        <a:rPr lang="en-US" altLang="zh-CN" dirty="0"/>
                        <a:t>20</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随机</a:t>
                      </a:r>
                    </a:p>
                  </a:txBody>
                  <a:tcPr/>
                </a:tc>
                <a:extLst>
                  <a:ext uri="{0D108BD9-81ED-4DB2-BD59-A6C34878D82A}">
                    <a16:rowId xmlns:a16="http://schemas.microsoft.com/office/drawing/2014/main" val="1000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商品猪</a:t>
                      </a:r>
                    </a:p>
                  </a:txBody>
                  <a:tcPr/>
                </a:tc>
                <a:tc h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随机</a:t>
                      </a:r>
                    </a:p>
                  </a:txBody>
                  <a:tcPr/>
                </a:tc>
                <a:extLst>
                  <a:ext uri="{0D108BD9-81ED-4DB2-BD59-A6C34878D82A}">
                    <a16:rowId xmlns:a16="http://schemas.microsoft.com/office/drawing/2014/main" val="10004"/>
                  </a:ext>
                </a:extLst>
              </a:tr>
            </a:tbl>
          </a:graphicData>
        </a:graphic>
      </p:graphicFrame>
      <p:sp>
        <p:nvSpPr>
          <p:cNvPr id="7" name="矩形 6"/>
          <p:cNvSpPr/>
          <p:nvPr/>
        </p:nvSpPr>
        <p:spPr>
          <a:xfrm>
            <a:off x="854047" y="3399216"/>
            <a:ext cx="7961138" cy="3000821"/>
          </a:xfrm>
          <a:prstGeom prst="rect">
            <a:avLst/>
          </a:prstGeom>
        </p:spPr>
        <p:txBody>
          <a:bodyPr wrap="square">
            <a:spAutoFit/>
          </a:bodyPr>
          <a:lstStyle/>
          <a:p>
            <a:pPr>
              <a:lnSpc>
                <a:spcPct val="150000"/>
              </a:lnSpc>
            </a:pPr>
            <a:r>
              <a:rPr lang="zh-CN" altLang="en-US" b="1" dirty="0">
                <a:solidFill>
                  <a:srgbClr val="000000"/>
                </a:solidFill>
                <a:latin typeface="����"/>
              </a:rPr>
              <a:t>根据统计学一般规律：</a:t>
            </a:r>
            <a:endParaRPr lang="en-US" altLang="zh-CN" b="1" dirty="0">
              <a:solidFill>
                <a:srgbClr val="000000"/>
              </a:solidFill>
              <a:latin typeface="����"/>
            </a:endParaRPr>
          </a:p>
          <a:p>
            <a:pPr marL="285750" indent="-285750">
              <a:lnSpc>
                <a:spcPct val="150000"/>
              </a:lnSpc>
              <a:buFont typeface="Wingdings" panose="05000000000000000000" pitchFamily="2" charset="2"/>
              <a:buChar char="u"/>
            </a:pPr>
            <a:r>
              <a:rPr lang="zh-CN" altLang="en-US" b="1" dirty="0">
                <a:solidFill>
                  <a:srgbClr val="000000"/>
                </a:solidFill>
                <a:latin typeface="����"/>
              </a:rPr>
              <a:t>采样量</a:t>
            </a:r>
            <a:r>
              <a:rPr lang="en-US" altLang="zh-CN" b="1" dirty="0">
                <a:solidFill>
                  <a:srgbClr val="000000"/>
                </a:solidFill>
                <a:latin typeface="����"/>
              </a:rPr>
              <a:t>20</a:t>
            </a:r>
            <a:r>
              <a:rPr lang="zh-CN" altLang="en-US" b="1" dirty="0">
                <a:solidFill>
                  <a:srgbClr val="000000"/>
                </a:solidFill>
                <a:latin typeface="����"/>
              </a:rPr>
              <a:t>头时可信度达</a:t>
            </a:r>
            <a:r>
              <a:rPr lang="en-US" altLang="zh-CN" b="1" dirty="0">
                <a:solidFill>
                  <a:srgbClr val="000000"/>
                </a:solidFill>
                <a:latin typeface="����"/>
              </a:rPr>
              <a:t>98%</a:t>
            </a:r>
          </a:p>
          <a:p>
            <a:pPr marL="285750" indent="-285750">
              <a:lnSpc>
                <a:spcPct val="150000"/>
              </a:lnSpc>
              <a:buFont typeface="Wingdings" panose="05000000000000000000" pitchFamily="2" charset="2"/>
              <a:buChar char="u"/>
            </a:pPr>
            <a:r>
              <a:rPr lang="en-US" altLang="zh-CN" b="1" dirty="0">
                <a:solidFill>
                  <a:srgbClr val="000000"/>
                </a:solidFill>
                <a:latin typeface="����"/>
              </a:rPr>
              <a:t>30</a:t>
            </a:r>
            <a:r>
              <a:rPr lang="zh-CN" altLang="en-US" b="1" dirty="0">
                <a:solidFill>
                  <a:srgbClr val="000000"/>
                </a:solidFill>
                <a:latin typeface="����"/>
              </a:rPr>
              <a:t>头时可信度达</a:t>
            </a:r>
            <a:r>
              <a:rPr lang="en-US" altLang="zh-CN" b="1" dirty="0">
                <a:solidFill>
                  <a:srgbClr val="000000"/>
                </a:solidFill>
                <a:latin typeface="����"/>
              </a:rPr>
              <a:t>99%</a:t>
            </a:r>
          </a:p>
          <a:p>
            <a:pPr marL="285750" indent="-285750">
              <a:lnSpc>
                <a:spcPct val="150000"/>
              </a:lnSpc>
              <a:buFont typeface="Wingdings" panose="05000000000000000000" pitchFamily="2" charset="2"/>
              <a:buChar char="u"/>
            </a:pPr>
            <a:r>
              <a:rPr lang="en-US" altLang="zh-CN" b="1" dirty="0">
                <a:solidFill>
                  <a:srgbClr val="000000"/>
                </a:solidFill>
                <a:latin typeface="����"/>
              </a:rPr>
              <a:t>40</a:t>
            </a:r>
            <a:r>
              <a:rPr lang="zh-CN" altLang="en-US" b="1" dirty="0">
                <a:solidFill>
                  <a:srgbClr val="000000"/>
                </a:solidFill>
                <a:latin typeface="����"/>
              </a:rPr>
              <a:t>头时可信度达</a:t>
            </a:r>
            <a:r>
              <a:rPr lang="en-US" altLang="zh-CN" b="1" dirty="0">
                <a:solidFill>
                  <a:srgbClr val="000000"/>
                </a:solidFill>
                <a:latin typeface="����"/>
              </a:rPr>
              <a:t>99.5%</a:t>
            </a:r>
          </a:p>
          <a:p>
            <a:pPr marL="285750" indent="-285750">
              <a:lnSpc>
                <a:spcPct val="150000"/>
              </a:lnSpc>
              <a:buFont typeface="Wingdings" panose="05000000000000000000" pitchFamily="2" charset="2"/>
              <a:buChar char="u"/>
            </a:pPr>
            <a:r>
              <a:rPr lang="en-US" altLang="zh-CN" b="1" dirty="0">
                <a:solidFill>
                  <a:srgbClr val="000000"/>
                </a:solidFill>
                <a:latin typeface="����"/>
              </a:rPr>
              <a:t>50</a:t>
            </a:r>
            <a:r>
              <a:rPr lang="zh-CN" altLang="en-US" b="1" dirty="0">
                <a:solidFill>
                  <a:srgbClr val="000000"/>
                </a:solidFill>
                <a:latin typeface="����"/>
              </a:rPr>
              <a:t>头时可信度达</a:t>
            </a:r>
            <a:r>
              <a:rPr lang="en-US" altLang="zh-CN" b="1" dirty="0">
                <a:solidFill>
                  <a:srgbClr val="000000"/>
                </a:solidFill>
                <a:latin typeface="����"/>
              </a:rPr>
              <a:t>99.9%</a:t>
            </a:r>
          </a:p>
          <a:p>
            <a:pPr>
              <a:lnSpc>
                <a:spcPct val="150000"/>
              </a:lnSpc>
            </a:pPr>
            <a:r>
              <a:rPr lang="zh-CN" altLang="en-US" b="1" dirty="0">
                <a:solidFill>
                  <a:srgbClr val="000000"/>
                </a:solidFill>
                <a:latin typeface="����"/>
              </a:rPr>
              <a:t>    因此，建议每个阶段分别至少采样</a:t>
            </a:r>
            <a:r>
              <a:rPr lang="en-US" altLang="zh-CN" b="1" dirty="0">
                <a:solidFill>
                  <a:srgbClr val="000000"/>
                </a:solidFill>
                <a:latin typeface="����"/>
              </a:rPr>
              <a:t>30</a:t>
            </a:r>
            <a:r>
              <a:rPr lang="zh-CN" altLang="en-US" b="1" dirty="0">
                <a:solidFill>
                  <a:srgbClr val="000000"/>
                </a:solidFill>
                <a:latin typeface="����"/>
              </a:rPr>
              <a:t>头。考虑到种公猪的特殊重要性，最好每头公猪都要采样。</a:t>
            </a:r>
            <a:endParaRPr lang="zh-CN" altLang="en-US" b="1" dirty="0"/>
          </a:p>
        </p:txBody>
      </p:sp>
    </p:spTree>
    <p:extLst>
      <p:ext uri="{BB962C8B-B14F-4D97-AF65-F5344CB8AC3E}">
        <p14:creationId xmlns:p14="http://schemas.microsoft.com/office/powerpoint/2010/main" val="2089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p:cNvPicPr>
          <p:nvPr/>
        </p:nvPicPr>
        <p:blipFill>
          <a:blip r:embed="rId2"/>
          <a:stretch>
            <a:fillRect/>
          </a:stretch>
        </p:blipFill>
        <p:spPr>
          <a:xfrm>
            <a:off x="250825" y="188913"/>
            <a:ext cx="8713788" cy="447675"/>
          </a:xfrm>
          <a:prstGeom prst="rect">
            <a:avLst/>
          </a:prstGeom>
          <a:noFill/>
          <a:ln w="9525">
            <a:noFill/>
          </a:ln>
        </p:spPr>
      </p:pic>
      <p:sp>
        <p:nvSpPr>
          <p:cNvPr id="79876"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
        <p:nvSpPr>
          <p:cNvPr id="3" name="文本框 2"/>
          <p:cNvSpPr txBox="1"/>
          <p:nvPr/>
        </p:nvSpPr>
        <p:spPr>
          <a:xfrm>
            <a:off x="1907704" y="836712"/>
            <a:ext cx="1811714" cy="369332"/>
          </a:xfrm>
          <a:prstGeom prst="rect">
            <a:avLst/>
          </a:prstGeom>
          <a:noFill/>
        </p:spPr>
        <p:txBody>
          <a:bodyPr wrap="none" rtlCol="0">
            <a:spAutoFit/>
          </a:bodyPr>
          <a:lstStyle/>
          <a:p>
            <a:r>
              <a:rPr lang="zh-CN" altLang="en-US" b="1" dirty="0"/>
              <a:t>监测取样参考表</a:t>
            </a:r>
          </a:p>
        </p:txBody>
      </p:sp>
      <p:pic>
        <p:nvPicPr>
          <p:cNvPr id="6" name="图片 5"/>
          <p:cNvPicPr>
            <a:picLocks noChangeAspect="1"/>
          </p:cNvPicPr>
          <p:nvPr/>
        </p:nvPicPr>
        <p:blipFill>
          <a:blip r:embed="rId3"/>
          <a:stretch>
            <a:fillRect/>
          </a:stretch>
        </p:blipFill>
        <p:spPr>
          <a:xfrm>
            <a:off x="1907704" y="1181427"/>
            <a:ext cx="5704762" cy="5247619"/>
          </a:xfrm>
          <a:prstGeom prst="rect">
            <a:avLst/>
          </a:prstGeom>
        </p:spPr>
      </p:pic>
    </p:spTree>
    <p:extLst>
      <p:ext uri="{BB962C8B-B14F-4D97-AF65-F5344CB8AC3E}">
        <p14:creationId xmlns:p14="http://schemas.microsoft.com/office/powerpoint/2010/main" val="327231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stretch>
            <a:fillRect/>
          </a:stretch>
        </p:blipFill>
        <p:spPr>
          <a:xfrm>
            <a:off x="839788" y="1081088"/>
            <a:ext cx="2190750" cy="2103437"/>
          </a:xfrm>
          <a:prstGeom prst="rect">
            <a:avLst/>
          </a:prstGeom>
          <a:noFill/>
          <a:ln w="9525">
            <a:noFill/>
          </a:ln>
        </p:spPr>
      </p:pic>
      <p:pic>
        <p:nvPicPr>
          <p:cNvPr id="15363" name="Picture 3"/>
          <p:cNvPicPr>
            <a:picLocks noChangeAspect="1"/>
          </p:cNvPicPr>
          <p:nvPr/>
        </p:nvPicPr>
        <p:blipFill>
          <a:blip r:embed="rId3"/>
          <a:stretch>
            <a:fillRect/>
          </a:stretch>
        </p:blipFill>
        <p:spPr>
          <a:xfrm>
            <a:off x="3460750" y="1085850"/>
            <a:ext cx="2190750" cy="2098675"/>
          </a:xfrm>
          <a:prstGeom prst="rect">
            <a:avLst/>
          </a:prstGeom>
          <a:noFill/>
          <a:ln w="9525">
            <a:noFill/>
          </a:ln>
        </p:spPr>
      </p:pic>
      <p:pic>
        <p:nvPicPr>
          <p:cNvPr id="15364" name="Picture 4"/>
          <p:cNvPicPr>
            <a:picLocks noChangeAspect="1"/>
          </p:cNvPicPr>
          <p:nvPr/>
        </p:nvPicPr>
        <p:blipFill>
          <a:blip r:embed="rId4"/>
          <a:stretch>
            <a:fillRect/>
          </a:stretch>
        </p:blipFill>
        <p:spPr>
          <a:xfrm>
            <a:off x="6081713" y="1125538"/>
            <a:ext cx="2162175" cy="2076450"/>
          </a:xfrm>
          <a:prstGeom prst="rect">
            <a:avLst/>
          </a:prstGeom>
          <a:noFill/>
          <a:ln w="9525">
            <a:noFill/>
          </a:ln>
        </p:spPr>
      </p:pic>
      <p:pic>
        <p:nvPicPr>
          <p:cNvPr id="15365" name="Picture 5"/>
          <p:cNvPicPr>
            <a:picLocks noChangeAspect="1"/>
          </p:cNvPicPr>
          <p:nvPr/>
        </p:nvPicPr>
        <p:blipFill>
          <a:blip r:embed="rId5"/>
          <a:stretch>
            <a:fillRect/>
          </a:stretch>
        </p:blipFill>
        <p:spPr>
          <a:xfrm>
            <a:off x="835025" y="3757613"/>
            <a:ext cx="2190750" cy="2085975"/>
          </a:xfrm>
          <a:prstGeom prst="rect">
            <a:avLst/>
          </a:prstGeom>
          <a:noFill/>
          <a:ln w="9525">
            <a:noFill/>
          </a:ln>
        </p:spPr>
      </p:pic>
      <p:pic>
        <p:nvPicPr>
          <p:cNvPr id="15366" name="Picture 6"/>
          <p:cNvPicPr>
            <a:picLocks noChangeAspect="1"/>
          </p:cNvPicPr>
          <p:nvPr/>
        </p:nvPicPr>
        <p:blipFill>
          <a:blip r:embed="rId6"/>
          <a:stretch>
            <a:fillRect/>
          </a:stretch>
        </p:blipFill>
        <p:spPr>
          <a:xfrm>
            <a:off x="3460750" y="3757613"/>
            <a:ext cx="2233613" cy="2076450"/>
          </a:xfrm>
          <a:prstGeom prst="rect">
            <a:avLst/>
          </a:prstGeom>
          <a:noFill/>
          <a:ln w="9525">
            <a:noFill/>
          </a:ln>
        </p:spPr>
      </p:pic>
      <p:pic>
        <p:nvPicPr>
          <p:cNvPr id="15367" name="Picture 7"/>
          <p:cNvPicPr>
            <a:picLocks noChangeAspect="1"/>
          </p:cNvPicPr>
          <p:nvPr/>
        </p:nvPicPr>
        <p:blipFill>
          <a:blip r:embed="rId7"/>
          <a:stretch>
            <a:fillRect/>
          </a:stretch>
        </p:blipFill>
        <p:spPr>
          <a:xfrm>
            <a:off x="6081713" y="3743325"/>
            <a:ext cx="2162175" cy="2105025"/>
          </a:xfrm>
          <a:prstGeom prst="rect">
            <a:avLst/>
          </a:prstGeom>
          <a:noFill/>
          <a:ln w="9525">
            <a:noFill/>
          </a:ln>
        </p:spPr>
      </p:pic>
      <p:sp>
        <p:nvSpPr>
          <p:cNvPr id="15368" name="TextBox 3"/>
          <p:cNvSpPr txBox="1"/>
          <p:nvPr/>
        </p:nvSpPr>
        <p:spPr>
          <a:xfrm>
            <a:off x="1179513" y="3303588"/>
            <a:ext cx="15113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t>渐进性消瘦 </a:t>
            </a:r>
            <a:endParaRPr lang="zh-CN" altLang="en-US" sz="1800" dirty="0"/>
          </a:p>
        </p:txBody>
      </p:sp>
      <p:sp>
        <p:nvSpPr>
          <p:cNvPr id="15369" name="TextBox 10"/>
          <p:cNvSpPr txBox="1"/>
          <p:nvPr/>
        </p:nvSpPr>
        <p:spPr>
          <a:xfrm>
            <a:off x="3805238" y="3276600"/>
            <a:ext cx="1671637"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800" dirty="0"/>
              <a:t>皮肤疹块</a:t>
            </a:r>
          </a:p>
        </p:txBody>
      </p:sp>
      <p:sp>
        <p:nvSpPr>
          <p:cNvPr id="15370" name="TextBox 11"/>
          <p:cNvSpPr txBox="1"/>
          <p:nvPr/>
        </p:nvSpPr>
        <p:spPr>
          <a:xfrm>
            <a:off x="6478588" y="3244850"/>
            <a:ext cx="136842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1800" dirty="0"/>
              <a:t>间质性肺炎</a:t>
            </a:r>
          </a:p>
        </p:txBody>
      </p:sp>
      <p:sp>
        <p:nvSpPr>
          <p:cNvPr id="15371" name="TextBox 12"/>
          <p:cNvSpPr txBox="1"/>
          <p:nvPr/>
        </p:nvSpPr>
        <p:spPr>
          <a:xfrm>
            <a:off x="1390650" y="5834063"/>
            <a:ext cx="10795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t>花斑肾</a:t>
            </a:r>
          </a:p>
        </p:txBody>
      </p:sp>
      <p:sp>
        <p:nvSpPr>
          <p:cNvPr id="15372" name="TextBox 13"/>
          <p:cNvSpPr txBox="1"/>
          <p:nvPr/>
        </p:nvSpPr>
        <p:spPr>
          <a:xfrm>
            <a:off x="3708400" y="5918200"/>
            <a:ext cx="15113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t>淋巴结肿大</a:t>
            </a:r>
            <a:endParaRPr lang="zh-CN" altLang="en-US" sz="1800" dirty="0"/>
          </a:p>
        </p:txBody>
      </p:sp>
      <p:sp>
        <p:nvSpPr>
          <p:cNvPr id="15373" name="TextBox 14"/>
          <p:cNvSpPr txBox="1"/>
          <p:nvPr/>
        </p:nvSpPr>
        <p:spPr>
          <a:xfrm>
            <a:off x="6637338" y="5848350"/>
            <a:ext cx="1512887"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t>脾脏肿大</a:t>
            </a:r>
            <a:endParaRPr lang="zh-CN" altLang="en-US" sz="1800" dirty="0"/>
          </a:p>
        </p:txBody>
      </p:sp>
      <p:pic>
        <p:nvPicPr>
          <p:cNvPr id="15374" name="Picture 3"/>
          <p:cNvPicPr>
            <a:picLocks noChangeAspect="1"/>
          </p:cNvPicPr>
          <p:nvPr/>
        </p:nvPicPr>
        <p:blipFill>
          <a:blip r:embed="rId8"/>
          <a:stretch>
            <a:fillRect/>
          </a:stretch>
        </p:blipFill>
        <p:spPr>
          <a:xfrm>
            <a:off x="250825" y="188913"/>
            <a:ext cx="8713788" cy="447675"/>
          </a:xfrm>
          <a:prstGeom prst="rect">
            <a:avLst/>
          </a:prstGeom>
          <a:noFill/>
          <a:ln w="9525">
            <a:noFill/>
          </a:ln>
        </p:spPr>
      </p:pic>
      <p:sp>
        <p:nvSpPr>
          <p:cNvPr id="15375" name="Line 14"/>
          <p:cNvSpPr/>
          <p:nvPr/>
        </p:nvSpPr>
        <p:spPr>
          <a:xfrm>
            <a:off x="365125" y="6583363"/>
            <a:ext cx="8477250" cy="22225"/>
          </a:xfrm>
          <a:prstGeom prst="line">
            <a:avLst/>
          </a:prstGeom>
          <a:ln w="38100" cap="flat" cmpd="sng">
            <a:solidFill>
              <a:srgbClr val="FF00FF"/>
            </a:solidFill>
            <a:prstDash val="solid"/>
            <a:headEnd type="none" w="med" len="med"/>
            <a:tailEnd type="none" w="med" len="med"/>
          </a:ln>
        </p:spPr>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fb1b1ff1-b22e-4889-b510-609d4fa22d1d}"/>
  <p:tag name="KSO_WPP_MARK_KEY" val="94dcf4a3-dc3d-41eb-a17c-d548fe05f4fa"/>
  <p:tag name="COMMONDATA" val="eyJoZGlkIjoiNmY5OWI1NTc3MzlmZDA2ZjZhYTE0MTU1Y2M2ZTY3OWE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12a8ee24-7baa-4228-a377-e730dca6d6e8}"/>
  <p:tag name="TABLE_ENDDRAG_ORIGIN_RECT" val="510*251"/>
  <p:tag name="TABLE_ENDDRAG_RECT" val="116*83*510*25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2253</Words>
  <Application>Microsoft Office PowerPoint</Application>
  <PresentationFormat>全屏显示(4:3)</PresentationFormat>
  <Paragraphs>245</Paragraphs>
  <Slides>46</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46</vt:i4>
      </vt:variant>
    </vt:vector>
  </HeadingPairs>
  <TitlesOfParts>
    <vt:vector size="59" baseType="lpstr">
      <vt:lpstr>����</vt:lpstr>
      <vt:lpstr>BlinkMacSystemFont</vt:lpstr>
      <vt:lpstr>PingFang SC</vt:lpstr>
      <vt:lpstr>黑体</vt:lpstr>
      <vt:lpstr>宋体</vt:lpstr>
      <vt:lpstr>微软雅黑</vt:lpstr>
      <vt:lpstr>幼圆</vt:lpstr>
      <vt:lpstr>Arial</vt:lpstr>
      <vt:lpstr>Arial</vt:lpstr>
      <vt:lpstr>Calibri</vt:lpstr>
      <vt:lpstr>Times New Roman</vt:lpstr>
      <vt:lpstr>Wingdings</vt:lpstr>
      <vt:lpstr>默认设计模板</vt:lpstr>
      <vt:lpstr> 规模化猪场PCV的流行态势及防控思考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规模化场猪病防控探讨</dc:title>
  <dc:creator>dell</dc:creator>
  <cp:lastModifiedBy>YAN QIGUI</cp:lastModifiedBy>
  <cp:revision>219</cp:revision>
  <dcterms:created xsi:type="dcterms:W3CDTF">2012-08-04T11:01:00Z</dcterms:created>
  <dcterms:modified xsi:type="dcterms:W3CDTF">2025-05-20T04:11:13Z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3C312EAF51BF4A649691C84857290DDD</vt:lpwstr>
  </property>
</Properties>
</file>