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media/image23.jpg" ContentType="image/jpg"/>
  <Override PartName="/ppt/media/image25.jpg" ContentType="image/jpg"/>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media/image30.jpg" ContentType="image/jpg"/>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3.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tags/tag14.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8" r:id="rId4"/>
    <p:sldMasterId id="2147483710" r:id="rId5"/>
    <p:sldMasterId id="2147483722" r:id="rId6"/>
    <p:sldMasterId id="2147483734" r:id="rId7"/>
    <p:sldMasterId id="2147483746" r:id="rId8"/>
    <p:sldMasterId id="2147483759" r:id="rId9"/>
    <p:sldMasterId id="2147483797" r:id="rId10"/>
    <p:sldMasterId id="2147483832" r:id="rId11"/>
  </p:sldMasterIdLst>
  <p:notesMasterIdLst>
    <p:notesMasterId r:id="rId79"/>
  </p:notesMasterIdLst>
  <p:sldIdLst>
    <p:sldId id="1457" r:id="rId12"/>
    <p:sldId id="16677802" r:id="rId13"/>
    <p:sldId id="16677965" r:id="rId14"/>
    <p:sldId id="16677801" r:id="rId15"/>
    <p:sldId id="16677967" r:id="rId16"/>
    <p:sldId id="14442745" r:id="rId17"/>
    <p:sldId id="16677963" r:id="rId18"/>
    <p:sldId id="16677830" r:id="rId19"/>
    <p:sldId id="16774150" r:id="rId20"/>
    <p:sldId id="16677973" r:id="rId21"/>
    <p:sldId id="16677826" r:id="rId22"/>
    <p:sldId id="292" r:id="rId23"/>
    <p:sldId id="16774161" r:id="rId24"/>
    <p:sldId id="16677827" r:id="rId25"/>
    <p:sldId id="16774151" r:id="rId26"/>
    <p:sldId id="16774162" r:id="rId27"/>
    <p:sldId id="16774152" r:id="rId28"/>
    <p:sldId id="16774153" r:id="rId29"/>
    <p:sldId id="16774154" r:id="rId30"/>
    <p:sldId id="14442613" r:id="rId31"/>
    <p:sldId id="16774155" r:id="rId32"/>
    <p:sldId id="16774156" r:id="rId33"/>
    <p:sldId id="14442673" r:id="rId34"/>
    <p:sldId id="6434" r:id="rId35"/>
    <p:sldId id="14441772" r:id="rId36"/>
    <p:sldId id="14442519" r:id="rId37"/>
    <p:sldId id="14442520" r:id="rId38"/>
    <p:sldId id="14442521" r:id="rId39"/>
    <p:sldId id="14442528" r:id="rId40"/>
    <p:sldId id="16774143" r:id="rId41"/>
    <p:sldId id="14442674" r:id="rId42"/>
    <p:sldId id="14442570" r:id="rId43"/>
    <p:sldId id="14442572" r:id="rId44"/>
    <p:sldId id="14442561" r:id="rId45"/>
    <p:sldId id="14442571" r:id="rId46"/>
    <p:sldId id="14442675" r:id="rId47"/>
    <p:sldId id="14442211" r:id="rId48"/>
    <p:sldId id="16677969" r:id="rId49"/>
    <p:sldId id="14442654" r:id="rId50"/>
    <p:sldId id="14442655" r:id="rId51"/>
    <p:sldId id="14442581" r:id="rId52"/>
    <p:sldId id="14441672" r:id="rId53"/>
    <p:sldId id="14442604" r:id="rId54"/>
    <p:sldId id="14442635" r:id="rId55"/>
    <p:sldId id="14442587" r:id="rId56"/>
    <p:sldId id="14442605" r:id="rId57"/>
    <p:sldId id="16677850" r:id="rId58"/>
    <p:sldId id="16774163" r:id="rId59"/>
    <p:sldId id="14442656" r:id="rId60"/>
    <p:sldId id="1500" r:id="rId61"/>
    <p:sldId id="14442651" r:id="rId62"/>
    <p:sldId id="16774164" r:id="rId63"/>
    <p:sldId id="16774139" r:id="rId64"/>
    <p:sldId id="16677842" r:id="rId65"/>
    <p:sldId id="16677971" r:id="rId66"/>
    <p:sldId id="16774165" r:id="rId67"/>
    <p:sldId id="16774159" r:id="rId68"/>
    <p:sldId id="16677970" r:id="rId69"/>
    <p:sldId id="16677972" r:id="rId70"/>
    <p:sldId id="16774140" r:id="rId71"/>
    <p:sldId id="16774142" r:id="rId72"/>
    <p:sldId id="14441710" r:id="rId73"/>
    <p:sldId id="14442219" r:id="rId74"/>
    <p:sldId id="14442676" r:id="rId75"/>
    <p:sldId id="14442687" r:id="rId76"/>
    <p:sldId id="14442736" r:id="rId77"/>
    <p:sldId id="4999" r:id="rId78"/>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Tahom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Tahom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Tahom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Tahom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Tahoma" panose="020B0604030504040204" pitchFamily="34" charset="0"/>
        <a:ea typeface="宋体" panose="02010600030101010101" pitchFamily="2" charset="-122"/>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8" autoAdjust="0"/>
    <p:restoredTop sz="94660"/>
  </p:normalViewPr>
  <p:slideViewPr>
    <p:cSldViewPr snapToGrid="0">
      <p:cViewPr varScale="1">
        <p:scale>
          <a:sx n="65" d="100"/>
          <a:sy n="65" d="100"/>
        </p:scale>
        <p:origin x="37" y="573"/>
      </p:cViewPr>
      <p:guideLst/>
    </p:cSldViewPr>
  </p:slideViewPr>
  <p:notesTextViewPr>
    <p:cViewPr>
      <p:scale>
        <a:sx n="1" d="1"/>
        <a:sy n="1" d="1"/>
      </p:scale>
      <p:origin x="0" y="0"/>
    </p:cViewPr>
  </p:notesTextViewPr>
  <p:sorterViewPr>
    <p:cViewPr>
      <p:scale>
        <a:sx n="90" d="100"/>
        <a:sy n="90" d="100"/>
      </p:scale>
      <p:origin x="0" y="-2509"/>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theme" Target="theme/theme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D:\&#20140;&#22522;&#26234;&#20892;\&#34013;&#32819;&#38451;&#24615;&#34880;&#28165;&#39535;&#21270;&#25968;&#25454;&#20998;&#26512;\&#34880;&#28165;&#39535;&#21270;&#21518;&#22922;&#23072;&#21518;&#26399;&#37197;&#31181;&#25209;&#27969;&#20135;&#29575;.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20140;&#22522;&#26234;&#20892;\&#34013;&#32819;&#38451;&#24615;&#34880;&#28165;&#39535;&#21270;&#25968;&#25454;&#20998;&#26512;\2&#34013;&#32819;&#38451;&#24615;&#34880;&#28165;&#39535;&#21270;&#21518;&#20135;&#25151;&#25968;&#25454;&#20998;&#265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1" i="0" u="none" strike="noStrike" kern="1200" cap="all" spc="50" baseline="0">
                <a:solidFill>
                  <a:schemeClr val="tx1">
                    <a:lumMod val="65000"/>
                    <a:lumOff val="35000"/>
                  </a:schemeClr>
                </a:solidFill>
                <a:latin typeface="+mn-lt"/>
                <a:ea typeface="+mn-ea"/>
                <a:cs typeface="+mn-cs"/>
              </a:defRPr>
            </a:pPr>
            <a:r>
              <a:rPr lang="en-US" altLang="zh-CN" dirty="0"/>
              <a:t>xx</a:t>
            </a:r>
            <a:r>
              <a:rPr lang="zh-CN" dirty="0"/>
              <a:t>场睾丸液监测图</a:t>
            </a:r>
          </a:p>
        </c:rich>
      </c:tx>
      <c:overlay val="0"/>
      <c:spPr>
        <a:noFill/>
        <a:ln>
          <a:noFill/>
        </a:ln>
        <a:effectLst/>
      </c:spPr>
      <c:txPr>
        <a:bodyPr rot="0" spcFirstLastPara="1" vertOverflow="ellipsis" vert="horz" wrap="square" anchor="ctr" anchorCtr="1"/>
        <a:lstStyle/>
        <a:p>
          <a:pPr>
            <a:defRPr sz="1260" b="1" i="0" u="none" strike="noStrike" kern="1200" cap="all" spc="5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tx>
            <c:strRef>
              <c:f>Sheet2!$F$20</c:f>
              <c:strCache>
                <c:ptCount val="1"/>
                <c:pt idx="0">
                  <c:v>一线</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Sheet2!$E$21:$E$24</c:f>
              <c:strCache>
                <c:ptCount val="4"/>
                <c:pt idx="0">
                  <c:v>22周</c:v>
                </c:pt>
                <c:pt idx="1">
                  <c:v>23周</c:v>
                </c:pt>
                <c:pt idx="2">
                  <c:v>25周</c:v>
                </c:pt>
                <c:pt idx="3">
                  <c:v>26周</c:v>
                </c:pt>
              </c:strCache>
            </c:strRef>
          </c:cat>
          <c:val>
            <c:numRef>
              <c:f>Sheet2!$F$21:$F$24</c:f>
              <c:numCache>
                <c:formatCode>0%</c:formatCode>
                <c:ptCount val="4"/>
                <c:pt idx="0">
                  <c:v>0.48</c:v>
                </c:pt>
                <c:pt idx="1">
                  <c:v>0.59</c:v>
                </c:pt>
                <c:pt idx="2">
                  <c:v>0.3</c:v>
                </c:pt>
                <c:pt idx="3">
                  <c:v>0.11</c:v>
                </c:pt>
              </c:numCache>
            </c:numRef>
          </c:val>
          <c:extLst>
            <c:ext xmlns:c16="http://schemas.microsoft.com/office/drawing/2014/chart" uri="{C3380CC4-5D6E-409C-BE32-E72D297353CC}">
              <c16:uniqueId val="{00000000-2800-4B20-AFCF-0D5F1499F573}"/>
            </c:ext>
          </c:extLst>
        </c:ser>
        <c:ser>
          <c:idx val="1"/>
          <c:order val="1"/>
          <c:tx>
            <c:strRef>
              <c:f>Sheet2!$G$20</c:f>
              <c:strCache>
                <c:ptCount val="1"/>
                <c:pt idx="0">
                  <c:v>二线</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Sheet2!$E$21:$E$24</c:f>
              <c:strCache>
                <c:ptCount val="4"/>
                <c:pt idx="0">
                  <c:v>22周</c:v>
                </c:pt>
                <c:pt idx="1">
                  <c:v>23周</c:v>
                </c:pt>
                <c:pt idx="2">
                  <c:v>25周</c:v>
                </c:pt>
                <c:pt idx="3">
                  <c:v>26周</c:v>
                </c:pt>
              </c:strCache>
            </c:strRef>
          </c:cat>
          <c:val>
            <c:numRef>
              <c:f>Sheet2!$G$21:$G$24</c:f>
              <c:numCache>
                <c:formatCode>0%</c:formatCode>
                <c:ptCount val="4"/>
                <c:pt idx="0">
                  <c:v>0.55000000000000004</c:v>
                </c:pt>
                <c:pt idx="1">
                  <c:v>0.54</c:v>
                </c:pt>
                <c:pt idx="2">
                  <c:v>0.08</c:v>
                </c:pt>
                <c:pt idx="3">
                  <c:v>0.08</c:v>
                </c:pt>
              </c:numCache>
            </c:numRef>
          </c:val>
          <c:extLst>
            <c:ext xmlns:c16="http://schemas.microsoft.com/office/drawing/2014/chart" uri="{C3380CC4-5D6E-409C-BE32-E72D297353CC}">
              <c16:uniqueId val="{00000001-2800-4B20-AFCF-0D5F1499F573}"/>
            </c:ext>
          </c:extLst>
        </c:ser>
        <c:dLbls>
          <c:dLblPos val="outEnd"/>
          <c:showLegendKey val="0"/>
          <c:showVal val="1"/>
          <c:showCatName val="0"/>
          <c:showSerName val="0"/>
          <c:showPercent val="0"/>
          <c:showBubbleSize val="0"/>
        </c:dLbls>
        <c:gapWidth val="355"/>
        <c:overlap val="-70"/>
        <c:axId val="421491503"/>
        <c:axId val="421496495"/>
      </c:barChart>
      <c:catAx>
        <c:axId val="421491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crossAx val="421496495"/>
        <c:crosses val="autoZero"/>
        <c:auto val="1"/>
        <c:lblAlgn val="ctr"/>
        <c:lblOffset val="100"/>
        <c:noMultiLvlLbl val="0"/>
      </c:catAx>
      <c:valAx>
        <c:axId val="421496495"/>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crossAx val="4214915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sz="1050"/>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defTabSz="914400">
              <a:defRPr lang="zh-CN" sz="1400" b="1" i="0" u="none" strike="noStrike" kern="1200" baseline="0">
                <a:solidFill>
                  <a:schemeClr val="tx1">
                    <a:lumMod val="75000"/>
                    <a:lumOff val="25000"/>
                  </a:schemeClr>
                </a:solidFill>
                <a:latin typeface="+mn-lt"/>
                <a:ea typeface="+mn-ea"/>
                <a:cs typeface="+mn-cs"/>
              </a:defRPr>
            </a:pPr>
            <a:r>
              <a:rPr lang="en-US" altLang="zh-CN" dirty="0"/>
              <a:t>WC</a:t>
            </a:r>
            <a:r>
              <a:rPr lang="zh-CN" altLang="en-US" dirty="0"/>
              <a:t>分场妊娠后期批次流产率</a:t>
            </a:r>
          </a:p>
        </c:rich>
      </c:tx>
      <c:layout>
        <c:manualLayout>
          <c:xMode val="edge"/>
          <c:yMode val="edge"/>
          <c:x val="0.25898618257688499"/>
          <c:y val="2.44412387096395E-2"/>
        </c:manualLayout>
      </c:layout>
      <c:overlay val="0"/>
      <c:spPr>
        <a:noFill/>
        <a:ln>
          <a:noFill/>
        </a:ln>
        <a:effectLst/>
      </c:spPr>
      <c:txPr>
        <a:bodyPr rot="0" spcFirstLastPara="0" vertOverflow="ellipsis" vert="horz" wrap="square" anchor="ctr" anchorCtr="1" forceAA="0"/>
        <a:lstStyle/>
        <a:p>
          <a:pPr defTabSz="914400">
            <a:defRPr lang="zh-CN" sz="1400" b="1" i="0" u="none" strike="noStrike" kern="1200" baseline="0">
              <a:solidFill>
                <a:schemeClr val="tx1">
                  <a:lumMod val="75000"/>
                  <a:lumOff val="25000"/>
                </a:schemeClr>
              </a:solidFill>
              <a:latin typeface="+mn-lt"/>
              <a:ea typeface="+mn-ea"/>
              <a:cs typeface="+mn-cs"/>
            </a:defRPr>
          </a:pPr>
          <a:endParaRPr lang="zh-CN" altLang="en-US"/>
        </a:p>
      </c:txPr>
    </c:title>
    <c:autoTitleDeleted val="0"/>
    <c:plotArea>
      <c:layout/>
      <c:barChart>
        <c:barDir val="col"/>
        <c:grouping val="clustered"/>
        <c:varyColors val="0"/>
        <c:ser>
          <c:idx val="0"/>
          <c:order val="0"/>
          <c:tx>
            <c:strRef>
              <c:f>[血清驯化后妊娠后期配种批流产率.xlsx]Sheet1!$B$1</c:f>
              <c:strCache>
                <c:ptCount val="1"/>
                <c:pt idx="0">
                  <c:v>妊娠后期批次流产率</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2CC4-493D-AECE-EF2775C5F7F2}"/>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2CC4-493D-AECE-EF2775C5F7F2}"/>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2CC4-493D-AECE-EF2775C5F7F2}"/>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7-2CC4-493D-AECE-EF2775C5F7F2}"/>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2CC4-493D-AECE-EF2775C5F7F2}"/>
              </c:ext>
            </c:extLst>
          </c:dPt>
          <c:dLbls>
            <c:spPr>
              <a:noFill/>
              <a:ln>
                <a:noFill/>
              </a:ln>
              <a:effectLst/>
            </c:spPr>
            <c:txPr>
              <a:bodyPr rot="0" spcFirstLastPara="0" vertOverflow="ellipsis" vert="horz" wrap="square" lIns="38100" tIns="19050" rIns="38100" bIns="19050" anchor="ctr" anchorCtr="1" forceAA="0"/>
              <a:lstStyle/>
              <a:p>
                <a:pPr>
                  <a:defRPr lang="zh-CN" sz="10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[血清驯化后妊娠后期配种批流产率.xlsx]Sheet1!$A$2:$A$11</c:f>
              <c:strCache>
                <c:ptCount val="5"/>
                <c:pt idx="0">
                  <c:v>2410P</c:v>
                </c:pt>
                <c:pt idx="1">
                  <c:v>2411P</c:v>
                </c:pt>
                <c:pt idx="2">
                  <c:v>2412P</c:v>
                </c:pt>
                <c:pt idx="3">
                  <c:v>2413P</c:v>
                </c:pt>
                <c:pt idx="4">
                  <c:v>2501P</c:v>
                </c:pt>
              </c:strCache>
            </c:strRef>
          </c:cat>
          <c:val>
            <c:numRef>
              <c:f>[血清驯化后妊娠后期配种批流产率.xlsx]Sheet1!$B$2:$B$11</c:f>
              <c:numCache>
                <c:formatCode>0.0%</c:formatCode>
                <c:ptCount val="5"/>
                <c:pt idx="0">
                  <c:v>0.13450292397660801</c:v>
                </c:pt>
                <c:pt idx="1">
                  <c:v>3.2352941176470598E-2</c:v>
                </c:pt>
                <c:pt idx="2">
                  <c:v>1.18694362017804E-2</c:v>
                </c:pt>
                <c:pt idx="3">
                  <c:v>8.6206896551724102E-3</c:v>
                </c:pt>
                <c:pt idx="4">
                  <c:v>1.2084592145015101E-2</c:v>
                </c:pt>
              </c:numCache>
            </c:numRef>
          </c:val>
          <c:extLst>
            <c:ext xmlns:c16="http://schemas.microsoft.com/office/drawing/2014/chart" uri="{C3380CC4-5D6E-409C-BE32-E72D297353CC}">
              <c16:uniqueId val="{0000000A-2CC4-493D-AECE-EF2775C5F7F2}"/>
            </c:ext>
          </c:extLst>
        </c:ser>
        <c:dLbls>
          <c:showLegendKey val="0"/>
          <c:showVal val="1"/>
          <c:showCatName val="0"/>
          <c:showSerName val="0"/>
          <c:showPercent val="0"/>
          <c:showBubbleSize val="0"/>
        </c:dLbls>
        <c:gapWidth val="219"/>
        <c:overlap val="-27"/>
        <c:axId val="907404259"/>
        <c:axId val="23158215"/>
      </c:barChart>
      <c:lineChart>
        <c:grouping val="standard"/>
        <c:varyColors val="0"/>
        <c:ser>
          <c:idx val="1"/>
          <c:order val="1"/>
          <c:tx>
            <c:strRef>
              <c:f>[血清驯化后妊娠后期配种批流产率.xlsx]Sheet1!$C$1</c:f>
              <c:strCache>
                <c:ptCount val="1"/>
                <c:pt idx="0">
                  <c:v>驯化前5个批次后期流产率</c:v>
                </c:pt>
              </c:strCache>
            </c:strRef>
          </c:tx>
          <c:spPr>
            <a:ln w="28575" cap="rnd">
              <a:solidFill>
                <a:schemeClr val="accent2"/>
              </a:solidFill>
              <a:prstDash val="dash"/>
              <a:round/>
            </a:ln>
            <a:effectLst/>
          </c:spPr>
          <c:marker>
            <c:symbol val="none"/>
          </c:marker>
          <c:dLbls>
            <c:dLbl>
              <c:idx val="0"/>
              <c:layout>
                <c:manualLayout>
                  <c:x val="2.4606971975393001E-2"/>
                  <c:y val="-3.076134324532170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CC4-493D-AECE-EF2775C5F7F2}"/>
                </c:ext>
              </c:extLst>
            </c:dLbl>
            <c:dLbl>
              <c:idx val="1"/>
              <c:delete val="1"/>
              <c:extLst>
                <c:ext xmlns:c15="http://schemas.microsoft.com/office/drawing/2012/chart" uri="{CE6537A1-D6FC-4f65-9D91-7224C49458BB}"/>
                <c:ext xmlns:c16="http://schemas.microsoft.com/office/drawing/2014/chart" uri="{C3380CC4-5D6E-409C-BE32-E72D297353CC}">
                  <c16:uniqueId val="{0000000C-2CC4-493D-AECE-EF2775C5F7F2}"/>
                </c:ext>
              </c:extLst>
            </c:dLbl>
            <c:dLbl>
              <c:idx val="2"/>
              <c:delete val="1"/>
              <c:extLst>
                <c:ext xmlns:c15="http://schemas.microsoft.com/office/drawing/2012/chart" uri="{CE6537A1-D6FC-4f65-9D91-7224C49458BB}"/>
                <c:ext xmlns:c16="http://schemas.microsoft.com/office/drawing/2014/chart" uri="{C3380CC4-5D6E-409C-BE32-E72D297353CC}">
                  <c16:uniqueId val="{0000000D-2CC4-493D-AECE-EF2775C5F7F2}"/>
                </c:ext>
              </c:extLst>
            </c:dLbl>
            <c:dLbl>
              <c:idx val="3"/>
              <c:delete val="1"/>
              <c:extLst>
                <c:ext xmlns:c15="http://schemas.microsoft.com/office/drawing/2012/chart" uri="{CE6537A1-D6FC-4f65-9D91-7224C49458BB}"/>
                <c:ext xmlns:c16="http://schemas.microsoft.com/office/drawing/2014/chart" uri="{C3380CC4-5D6E-409C-BE32-E72D297353CC}">
                  <c16:uniqueId val="{0000000E-2CC4-493D-AECE-EF2775C5F7F2}"/>
                </c:ext>
              </c:extLst>
            </c:dLbl>
            <c:dLbl>
              <c:idx val="4"/>
              <c:delete val="1"/>
              <c:extLst>
                <c:ext xmlns:c15="http://schemas.microsoft.com/office/drawing/2012/chart" uri="{CE6537A1-D6FC-4f65-9D91-7224C49458BB}"/>
                <c:ext xmlns:c16="http://schemas.microsoft.com/office/drawing/2014/chart" uri="{C3380CC4-5D6E-409C-BE32-E72D297353CC}">
                  <c16:uniqueId val="{0000000F-2CC4-493D-AECE-EF2775C5F7F2}"/>
                </c:ext>
              </c:extLst>
            </c:dLbl>
            <c:spPr>
              <a:solidFill>
                <a:srgbClr val="FFC000"/>
              </a:solid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endParaRPr lang="zh-CN"/>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[血清驯化后妊娠后期配种批流产率.xlsx]Sheet1!$A$2:$A$11</c:f>
              <c:strCache>
                <c:ptCount val="5"/>
                <c:pt idx="0">
                  <c:v>2410P</c:v>
                </c:pt>
                <c:pt idx="1">
                  <c:v>2411P</c:v>
                </c:pt>
                <c:pt idx="2">
                  <c:v>2412P</c:v>
                </c:pt>
                <c:pt idx="3">
                  <c:v>2413P</c:v>
                </c:pt>
                <c:pt idx="4">
                  <c:v>2501P</c:v>
                </c:pt>
              </c:strCache>
            </c:strRef>
          </c:cat>
          <c:val>
            <c:numRef>
              <c:f>[血清驯化后妊娠后期配种批流产率.xlsx]Sheet1!$C$2:$C$11</c:f>
              <c:numCache>
                <c:formatCode>0.0%</c:formatCode>
                <c:ptCount val="5"/>
                <c:pt idx="0">
                  <c:v>1.7999999999999999E-2</c:v>
                </c:pt>
                <c:pt idx="1">
                  <c:v>1.7999999999999999E-2</c:v>
                </c:pt>
                <c:pt idx="2">
                  <c:v>1.7999999999999999E-2</c:v>
                </c:pt>
                <c:pt idx="3">
                  <c:v>1.7999999999999999E-2</c:v>
                </c:pt>
                <c:pt idx="4">
                  <c:v>1.7999999999999999E-2</c:v>
                </c:pt>
              </c:numCache>
            </c:numRef>
          </c:val>
          <c:smooth val="0"/>
          <c:extLst>
            <c:ext xmlns:c16="http://schemas.microsoft.com/office/drawing/2014/chart" uri="{C3380CC4-5D6E-409C-BE32-E72D297353CC}">
              <c16:uniqueId val="{00000010-2CC4-493D-AECE-EF2775C5F7F2}"/>
            </c:ext>
          </c:extLst>
        </c:ser>
        <c:dLbls>
          <c:showLegendKey val="0"/>
          <c:showVal val="1"/>
          <c:showCatName val="0"/>
          <c:showSerName val="0"/>
          <c:showPercent val="0"/>
          <c:showBubbleSize val="0"/>
        </c:dLbls>
        <c:marker val="1"/>
        <c:smooth val="0"/>
        <c:axId val="907404259"/>
        <c:axId val="23158215"/>
      </c:lineChart>
      <c:catAx>
        <c:axId val="907404259"/>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23158215"/>
        <c:crosses val="autoZero"/>
        <c:auto val="1"/>
        <c:lblAlgn val="ctr"/>
        <c:lblOffset val="100"/>
        <c:noMultiLvlLbl val="0"/>
      </c:catAx>
      <c:valAx>
        <c:axId val="23158215"/>
        <c:scaling>
          <c:orientation val="minMax"/>
        </c:scaling>
        <c:delete val="0"/>
        <c:axPos val="l"/>
        <c:numFmt formatCode="0.0%" sourceLinked="1"/>
        <c:majorTickMark val="none"/>
        <c:minorTickMark val="none"/>
        <c:tickLblPos val="nextTo"/>
        <c:spPr>
          <a:noFill/>
          <a:ln>
            <a:noFill/>
          </a:ln>
          <a:effectLst/>
        </c:spPr>
        <c:txPr>
          <a:bodyPr rot="-60000000" spcFirstLastPara="0" vertOverflow="ellipsis" vert="horz" wrap="square" anchor="ctr" anchorCtr="1" forceAA="0"/>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907404259"/>
        <c:crosses val="autoZero"/>
        <c:crossBetween val="between"/>
      </c:valAx>
      <c:spPr>
        <a:noFill/>
        <a:ln>
          <a:noFill/>
        </a:ln>
        <a:effectLst/>
      </c:spPr>
    </c:plotArea>
    <c:legend>
      <c:legendPos val="b"/>
      <c:overlay val="0"/>
      <c:spPr>
        <a:noFill/>
        <a:ln>
          <a:noFill/>
        </a:ln>
        <a:effectLst/>
      </c:spPr>
      <c:txPr>
        <a:bodyPr rot="0" spcFirstLastPara="0" vertOverflow="ellipsis" vert="horz" wrap="square" anchor="ctr" anchorCtr="1" forceAA="0"/>
        <a:lstStyle/>
        <a:p>
          <a:pPr>
            <a:defRPr lang="zh-CN"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c:ext uri="{0b15fc19-7d7d-44ad-8c2d-2c3a37ce22c3}">
        <chartProps xmlns="https://web.wps.cn/et/2018/main" chartId="{7848ec9b-9d48-4afc-b003-02039be69d63}"/>
      </c:ext>
    </c:extLst>
  </c:chart>
  <c:spPr>
    <a:solidFill>
      <a:schemeClr val="bg1"/>
    </a:solidFill>
    <a:ln w="9525" cap="flat" cmpd="sng" algn="ctr">
      <a:solidFill>
        <a:schemeClr val="tx1">
          <a:lumMod val="15000"/>
          <a:lumOff val="85000"/>
        </a:schemeClr>
      </a:solidFill>
      <a:round/>
    </a:ln>
    <a:effectLst/>
  </c:spPr>
  <c:txPr>
    <a:bodyPr/>
    <a:lstStyle/>
    <a:p>
      <a:pPr>
        <a:defRPr lang="zh-CN"/>
      </a:pPr>
      <a:endParaRPr lang="zh-CN"/>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defTabSz="914400">
              <a:defRPr lang="zh-CN" sz="1400" b="1" i="0" u="none" strike="noStrike" kern="1200" baseline="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rPr>
              <a:t>窝均断奶</a:t>
            </a:r>
          </a:p>
        </c:rich>
      </c:tx>
      <c:overlay val="0"/>
      <c:spPr>
        <a:noFill/>
        <a:ln>
          <a:noFill/>
        </a:ln>
        <a:effectLst/>
      </c:spPr>
      <c:txPr>
        <a:bodyPr rot="0" spcFirstLastPara="0" vertOverflow="ellipsis" vert="horz" wrap="square" anchor="ctr" anchorCtr="1" forceAA="0"/>
        <a:lstStyle/>
        <a:p>
          <a:pPr defTabSz="914400">
            <a:defRPr lang="zh-CN" sz="1400" b="1" i="0" u="none" strike="noStrike" kern="1200" baseline="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title>
    <c:autoTitleDeleted val="0"/>
    <c:plotArea>
      <c:layout/>
      <c:barChart>
        <c:barDir val="col"/>
        <c:grouping val="clustered"/>
        <c:varyColors val="0"/>
        <c:ser>
          <c:idx val="0"/>
          <c:order val="0"/>
          <c:tx>
            <c:strRef>
              <c:f>'[2蓝耳阳性血清驯化后产房数据分析.xlsx]WC3'!$J$1</c:f>
              <c:strCache>
                <c:ptCount val="1"/>
                <c:pt idx="0">
                  <c:v>窝均断奶</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6224-4C88-98A5-E14C47AD8CA4}"/>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6224-4C88-98A5-E14C47AD8CA4}"/>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6224-4C88-98A5-E14C47AD8CA4}"/>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7-6224-4C88-98A5-E14C47AD8CA4}"/>
              </c:ext>
            </c:extLst>
          </c:dPt>
          <c:dPt>
            <c:idx val="4"/>
            <c:invertIfNegative val="0"/>
            <c:bubble3D val="0"/>
            <c:spPr>
              <a:solidFill>
                <a:srgbClr val="30C0B4"/>
              </a:solidFill>
              <a:ln>
                <a:noFill/>
              </a:ln>
              <a:effectLst/>
            </c:spPr>
            <c:extLst>
              <c:ext xmlns:c16="http://schemas.microsoft.com/office/drawing/2014/chart" uri="{C3380CC4-5D6E-409C-BE32-E72D297353CC}">
                <c16:uniqueId val="{00000009-6224-4C88-98A5-E14C47AD8CA4}"/>
              </c:ext>
            </c:extLst>
          </c:dPt>
          <c:dLbls>
            <c:spPr>
              <a:noFill/>
              <a:ln>
                <a:noFill/>
              </a:ln>
              <a:effectLst/>
            </c:spPr>
            <c:txPr>
              <a:bodyPr rot="0" spcFirstLastPara="0" vertOverflow="ellipsis" vert="horz" wrap="square" lIns="38100" tIns="19050" rIns="38100" bIns="19050" anchor="ctr" anchorCtr="1" forceAA="0"/>
              <a:lstStyle/>
              <a:p>
                <a:pPr>
                  <a:defRPr lang="zh-CN" sz="10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'[2蓝耳阳性血清驯化后产房数据分析.xlsx]WC3'!$A$7:$A$11</c:f>
              <c:strCache>
                <c:ptCount val="5"/>
                <c:pt idx="0">
                  <c:v>2410P-2</c:v>
                </c:pt>
                <c:pt idx="1">
                  <c:v>2411P-2</c:v>
                </c:pt>
                <c:pt idx="2">
                  <c:v>2412P-2</c:v>
                </c:pt>
                <c:pt idx="3">
                  <c:v>2413P-2</c:v>
                </c:pt>
                <c:pt idx="4">
                  <c:v>2501P-2</c:v>
                </c:pt>
              </c:strCache>
            </c:strRef>
          </c:cat>
          <c:val>
            <c:numRef>
              <c:f>'[2蓝耳阳性血清驯化后产房数据分析.xlsx]WC3'!$J$7:$J$11</c:f>
              <c:numCache>
                <c:formatCode>0.0_ </c:formatCode>
                <c:ptCount val="5"/>
                <c:pt idx="0">
                  <c:v>10.2162162162162</c:v>
                </c:pt>
                <c:pt idx="1">
                  <c:v>11.1944202266783</c:v>
                </c:pt>
                <c:pt idx="2">
                  <c:v>11.367398648648599</c:v>
                </c:pt>
                <c:pt idx="3">
                  <c:v>11.346382978723399</c:v>
                </c:pt>
                <c:pt idx="4">
                  <c:v>10.98</c:v>
                </c:pt>
              </c:numCache>
            </c:numRef>
          </c:val>
          <c:extLst>
            <c:ext xmlns:c16="http://schemas.microsoft.com/office/drawing/2014/chart" uri="{C3380CC4-5D6E-409C-BE32-E72D297353CC}">
              <c16:uniqueId val="{0000000A-6224-4C88-98A5-E14C47AD8CA4}"/>
            </c:ext>
          </c:extLst>
        </c:ser>
        <c:dLbls>
          <c:showLegendKey val="0"/>
          <c:showVal val="1"/>
          <c:showCatName val="0"/>
          <c:showSerName val="0"/>
          <c:showPercent val="0"/>
          <c:showBubbleSize val="0"/>
        </c:dLbls>
        <c:gapWidth val="219"/>
        <c:overlap val="-27"/>
        <c:axId val="782855700"/>
        <c:axId val="167771282"/>
      </c:barChart>
      <c:lineChart>
        <c:grouping val="standard"/>
        <c:varyColors val="0"/>
        <c:ser>
          <c:idx val="1"/>
          <c:order val="1"/>
          <c:tx>
            <c:strRef>
              <c:f>'[2蓝耳阳性血清驯化后产房数据分析.xlsx]WC3'!$K$1</c:f>
              <c:strCache>
                <c:ptCount val="1"/>
                <c:pt idx="0">
                  <c:v>驯化前5批次均值5</c:v>
                </c:pt>
              </c:strCache>
            </c:strRef>
          </c:tx>
          <c:spPr>
            <a:ln w="28575" cap="rnd">
              <a:solidFill>
                <a:schemeClr val="accent2"/>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B-6224-4C88-98A5-E14C47AD8CA4}"/>
                </c:ext>
              </c:extLst>
            </c:dLbl>
            <c:dLbl>
              <c:idx val="1"/>
              <c:delete val="1"/>
              <c:extLst>
                <c:ext xmlns:c15="http://schemas.microsoft.com/office/drawing/2012/chart" uri="{CE6537A1-D6FC-4f65-9D91-7224C49458BB}"/>
                <c:ext xmlns:c16="http://schemas.microsoft.com/office/drawing/2014/chart" uri="{C3380CC4-5D6E-409C-BE32-E72D297353CC}">
                  <c16:uniqueId val="{0000000C-6224-4C88-98A5-E14C47AD8CA4}"/>
                </c:ext>
              </c:extLst>
            </c:dLbl>
            <c:dLbl>
              <c:idx val="2"/>
              <c:delete val="1"/>
              <c:extLst>
                <c:ext xmlns:c15="http://schemas.microsoft.com/office/drawing/2012/chart" uri="{CE6537A1-D6FC-4f65-9D91-7224C49458BB}"/>
                <c:ext xmlns:c16="http://schemas.microsoft.com/office/drawing/2014/chart" uri="{C3380CC4-5D6E-409C-BE32-E72D297353CC}">
                  <c16:uniqueId val="{0000000D-6224-4C88-98A5-E14C47AD8CA4}"/>
                </c:ext>
              </c:extLst>
            </c:dLbl>
            <c:dLbl>
              <c:idx val="3"/>
              <c:layout>
                <c:manualLayout>
                  <c:x val="2.7571966476375599E-2"/>
                  <c:y val="-8.684210526315790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224-4C88-98A5-E14C47AD8CA4}"/>
                </c:ext>
              </c:extLst>
            </c:dLbl>
            <c:dLbl>
              <c:idx val="4"/>
              <c:delete val="1"/>
              <c:extLst>
                <c:ext xmlns:c15="http://schemas.microsoft.com/office/drawing/2012/chart" uri="{CE6537A1-D6FC-4f65-9D91-7224C49458BB}"/>
                <c:ext xmlns:c16="http://schemas.microsoft.com/office/drawing/2014/chart" uri="{C3380CC4-5D6E-409C-BE32-E72D297353CC}">
                  <c16:uniqueId val="{0000000F-6224-4C88-98A5-E14C47AD8CA4}"/>
                </c:ext>
              </c:extLst>
            </c:dLbl>
            <c:spPr>
              <a:solidFill>
                <a:srgbClr val="EE822F"/>
              </a:solid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endParaRPr lang="zh-CN"/>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'[2蓝耳阳性血清驯化后产房数据分析.xlsx]WC3'!$A$7:$A$11</c:f>
              <c:strCache>
                <c:ptCount val="5"/>
                <c:pt idx="0">
                  <c:v>2410P-2</c:v>
                </c:pt>
                <c:pt idx="1">
                  <c:v>2411P-2</c:v>
                </c:pt>
                <c:pt idx="2">
                  <c:v>2412P-2</c:v>
                </c:pt>
                <c:pt idx="3">
                  <c:v>2413P-2</c:v>
                </c:pt>
                <c:pt idx="4">
                  <c:v>2501P-2</c:v>
                </c:pt>
              </c:strCache>
            </c:strRef>
          </c:cat>
          <c:val>
            <c:numRef>
              <c:f>'[2蓝耳阳性血清驯化后产房数据分析.xlsx]WC3'!$K$7:$K$11</c:f>
              <c:numCache>
                <c:formatCode>0.0_ </c:formatCode>
                <c:ptCount val="5"/>
                <c:pt idx="0">
                  <c:v>10.6</c:v>
                </c:pt>
                <c:pt idx="1">
                  <c:v>10.6</c:v>
                </c:pt>
                <c:pt idx="2">
                  <c:v>10.6</c:v>
                </c:pt>
                <c:pt idx="3">
                  <c:v>10.6</c:v>
                </c:pt>
                <c:pt idx="4">
                  <c:v>10.6</c:v>
                </c:pt>
              </c:numCache>
            </c:numRef>
          </c:val>
          <c:smooth val="0"/>
          <c:extLst>
            <c:ext xmlns:c16="http://schemas.microsoft.com/office/drawing/2014/chart" uri="{C3380CC4-5D6E-409C-BE32-E72D297353CC}">
              <c16:uniqueId val="{00000010-6224-4C88-98A5-E14C47AD8CA4}"/>
            </c:ext>
          </c:extLst>
        </c:ser>
        <c:dLbls>
          <c:showLegendKey val="0"/>
          <c:showVal val="1"/>
          <c:showCatName val="0"/>
          <c:showSerName val="0"/>
          <c:showPercent val="0"/>
          <c:showBubbleSize val="0"/>
        </c:dLbls>
        <c:marker val="1"/>
        <c:smooth val="0"/>
        <c:axId val="782855700"/>
        <c:axId val="167771282"/>
      </c:lineChart>
      <c:catAx>
        <c:axId val="7828557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forceAA="0"/>
          <a:lstStyle/>
          <a:p>
            <a:pPr>
              <a:defRPr lang="zh-CN" sz="1000" b="0" i="0" u="none" strike="noStrike" kern="1200" baseline="0">
                <a:solidFill>
                  <a:schemeClr val="tx1">
                    <a:lumMod val="65000"/>
                    <a:lumOff val="35000"/>
                  </a:schemeClr>
                </a:solidFill>
                <a:latin typeface="+mn-lt"/>
                <a:ea typeface="+mn-ea"/>
                <a:cs typeface="+mn-cs"/>
              </a:defRPr>
            </a:pPr>
            <a:endParaRPr lang="zh-CN"/>
          </a:p>
        </c:txPr>
        <c:crossAx val="167771282"/>
        <c:crosses val="autoZero"/>
        <c:auto val="1"/>
        <c:lblAlgn val="ctr"/>
        <c:lblOffset val="100"/>
        <c:noMultiLvlLbl val="0"/>
      </c:catAx>
      <c:valAx>
        <c:axId val="167771282"/>
        <c:scaling>
          <c:orientation val="minMax"/>
        </c:scaling>
        <c:delete val="0"/>
        <c:axPos val="l"/>
        <c:numFmt formatCode="0.0_ " sourceLinked="1"/>
        <c:majorTickMark val="none"/>
        <c:minorTickMark val="none"/>
        <c:tickLblPos val="nextTo"/>
        <c:spPr>
          <a:noFill/>
          <a:ln>
            <a:noFill/>
          </a:ln>
          <a:effectLst/>
        </c:spPr>
        <c:txPr>
          <a:bodyPr rot="-60000000" spcFirstLastPara="0" vertOverflow="ellipsis" vert="horz" wrap="square" anchor="ctr" anchorCtr="1" forceAA="0"/>
          <a:lstStyle/>
          <a:p>
            <a:pPr>
              <a:defRPr lang="zh-CN" sz="600" b="0" i="0" u="none" strike="noStrike" kern="1200" baseline="0">
                <a:solidFill>
                  <a:schemeClr val="tx1">
                    <a:lumMod val="65000"/>
                    <a:lumOff val="35000"/>
                  </a:schemeClr>
                </a:solidFill>
                <a:latin typeface="+mn-lt"/>
                <a:ea typeface="+mn-ea"/>
                <a:cs typeface="+mn-cs"/>
              </a:defRPr>
            </a:pPr>
            <a:endParaRPr lang="zh-CN"/>
          </a:p>
        </c:txPr>
        <c:crossAx val="782855700"/>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legendEntry>
      <c:legendEntry>
        <c:idx val="1"/>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legendEntry>
      <c:overlay val="0"/>
      <c:spPr>
        <a:noFill/>
        <a:ln>
          <a:noFill/>
        </a:ln>
        <a:effectLst/>
      </c:spPr>
      <c:txPr>
        <a:bodyPr rot="0" spcFirstLastPara="0" vertOverflow="ellipsis" vert="horz" wrap="square" anchor="ctr" anchorCtr="1" forceAA="0"/>
        <a:lstStyle/>
        <a:p>
          <a:pPr>
            <a:defRPr lang="zh-CN"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c:ext uri="{0b15fc19-7d7d-44ad-8c2d-2c3a37ce22c3}">
        <chartProps xmlns="https://web.wps.cn/et/2018/main" chartId="{9ca217ff-694d-4917-94f2-c80a04a535ca}"/>
      </c:ext>
    </c:extLst>
  </c:chart>
  <c:spPr>
    <a:solidFill>
      <a:schemeClr val="bg1"/>
    </a:solidFill>
    <a:ln w="9525" cap="flat" cmpd="sng" algn="ctr">
      <a:solidFill>
        <a:schemeClr val="tx1">
          <a:lumMod val="15000"/>
          <a:lumOff val="85000"/>
        </a:schemeClr>
      </a:solidFill>
      <a:round/>
    </a:ln>
    <a:effectLst/>
  </c:spPr>
  <c:txPr>
    <a:bodyPr/>
    <a:lstStyle/>
    <a:p>
      <a:pPr>
        <a:defRPr lang="zh-CN" sz="600"/>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10298">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98">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06C0D8-1369-475B-A038-B29A4A398297}" type="datetimeFigureOut">
              <a:rPr lang="zh-CN" altLang="en-US" smtClean="0"/>
              <a:t>2025/5/29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A944F2-91DE-4E4C-A2D9-3C2C7379C32F}" type="slidenum">
              <a:rPr lang="zh-CN" altLang="en-US" smtClean="0"/>
              <a:t>‹#›</a:t>
            </a:fld>
            <a:endParaRPr lang="zh-CN" altLang="en-US"/>
          </a:p>
        </p:txBody>
      </p:sp>
    </p:spTree>
    <p:extLst>
      <p:ext uri="{BB962C8B-B14F-4D97-AF65-F5344CB8AC3E}">
        <p14:creationId xmlns:p14="http://schemas.microsoft.com/office/powerpoint/2010/main" val="2822954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BAD8F-2046-4C0C-8A39-28D6C5250B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18524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285750" indent="-285750">
              <a:buFont typeface="Wingdings" panose="05000000000000000000" pitchFamily="2" charset="2"/>
              <a:buChar char="l"/>
            </a:pP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仔猪感染病毒后的第</a:t>
            </a:r>
            <a:r>
              <a:rPr lang="en-US" altLang="zh-CN" dirty="0">
                <a:latin typeface="Times New Roman" panose="02020603050405020304" pitchFamily="18" charset="0"/>
                <a:ea typeface="宋体" panose="02010600030101010101" pitchFamily="2" charset="-122"/>
                <a:cs typeface="Times New Roman" panose="02020603050405020304" pitchFamily="18" charset="0"/>
                <a:sym typeface="+mn-ea"/>
              </a:rPr>
              <a:t>7</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天是排毒高峰期。</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Wingdings" panose="05000000000000000000" pitchFamily="2" charset="2"/>
              <a:buChar char="l"/>
            </a:pP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Wingdings" panose="05000000000000000000" pitchFamily="2" charset="2"/>
              <a:buChar char="l"/>
            </a:pP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仔猪通过口咽向外界排毒量相对于通过粪便向外界出的病毒量均较少</a:t>
            </a:r>
            <a:r>
              <a:rPr lang="en-US" altLang="zh-CN" dirty="0">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且</a:t>
            </a:r>
            <a:r>
              <a:rPr lang="en-US" altLang="zh-CN" dirty="0">
                <a:latin typeface="Times New Roman" panose="02020603050405020304" pitchFamily="18" charset="0"/>
                <a:ea typeface="宋体" panose="02010600030101010101" pitchFamily="2" charset="-122"/>
                <a:cs typeface="Times New Roman" panose="02020603050405020304" pitchFamily="18" charset="0"/>
                <a:sym typeface="+mn-ea"/>
              </a:rPr>
              <a:t>GD-7</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攻毒组的仔猪排毒量高于</a:t>
            </a:r>
            <a:r>
              <a:rPr lang="en-US" altLang="zh-CN" dirty="0">
                <a:latin typeface="Times New Roman" panose="02020603050405020304" pitchFamily="18" charset="0"/>
                <a:ea typeface="宋体" panose="02010600030101010101" pitchFamily="2" charset="-122"/>
                <a:cs typeface="Times New Roman" panose="02020603050405020304" pitchFamily="18" charset="0"/>
                <a:sym typeface="+mn-ea"/>
              </a:rPr>
              <a:t>GX-3</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攻毒组的排毒量</a:t>
            </a:r>
            <a:r>
              <a:rPr lang="zh-CN" altLang="en-US" dirty="0">
                <a:latin typeface="Times New Roman" panose="02020603050405020304" pitchFamily="18" charset="0"/>
                <a:cs typeface="Times New Roman" panose="02020603050405020304" pitchFamily="18" charset="0"/>
                <a:sym typeface="+mn-ea"/>
              </a:rPr>
              <a:t>。</a:t>
            </a:r>
          </a:p>
          <a:p>
            <a:pPr marL="285750" indent="-285750">
              <a:buFont typeface="Wingdings" panose="05000000000000000000" pitchFamily="2" charset="2"/>
              <a:buChar char="l"/>
            </a:pP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攻毒后第</a:t>
            </a:r>
            <a:r>
              <a:rPr lang="en-US" altLang="zh-CN" dirty="0">
                <a:latin typeface="Times New Roman" panose="02020603050405020304" pitchFamily="18" charset="0"/>
                <a:ea typeface="宋体" panose="02010600030101010101" pitchFamily="2" charset="-122"/>
                <a:cs typeface="Times New Roman" panose="02020603050405020304" pitchFamily="18" charset="0"/>
                <a:sym typeface="+mn-ea"/>
              </a:rPr>
              <a:t>10</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天，</a:t>
            </a:r>
            <a:r>
              <a:rPr lang="en-US" altLang="zh-CN" dirty="0">
                <a:latin typeface="Times New Roman" panose="02020603050405020304" pitchFamily="18" charset="0"/>
                <a:ea typeface="宋体" panose="02010600030101010101" pitchFamily="2" charset="-122"/>
                <a:cs typeface="Times New Roman" panose="02020603050405020304" pitchFamily="18" charset="0"/>
                <a:sym typeface="+mn-ea"/>
              </a:rPr>
              <a:t>GD-7</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组阳转率达到</a:t>
            </a:r>
            <a:r>
              <a:rPr lang="en-US" altLang="zh-CN" dirty="0">
                <a:latin typeface="Times New Roman" panose="02020603050405020304" pitchFamily="18" charset="0"/>
                <a:ea typeface="宋体" panose="02010600030101010101" pitchFamily="2" charset="-122"/>
                <a:cs typeface="Times New Roman" panose="02020603050405020304" pitchFamily="18" charset="0"/>
                <a:sym typeface="+mn-ea"/>
              </a:rPr>
              <a:t>100%</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sym typeface="+mn-ea"/>
              </a:rPr>
              <a:t>GX-3</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阳转率</a:t>
            </a:r>
            <a:r>
              <a:rPr lang="en-US" altLang="zh-CN" dirty="0">
                <a:latin typeface="Times New Roman" panose="02020603050405020304" pitchFamily="18" charset="0"/>
                <a:ea typeface="宋体" panose="02010600030101010101" pitchFamily="2" charset="-122"/>
                <a:cs typeface="Times New Roman" panose="02020603050405020304" pitchFamily="18" charset="0"/>
                <a:sym typeface="+mn-ea"/>
              </a:rPr>
              <a:t>83%</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，且</a:t>
            </a:r>
            <a:r>
              <a:rPr lang="en-US" altLang="zh-CN" dirty="0">
                <a:latin typeface="Times New Roman" panose="02020603050405020304" pitchFamily="18" charset="0"/>
                <a:ea typeface="宋体" panose="02010600030101010101" pitchFamily="2" charset="-122"/>
                <a:cs typeface="Times New Roman" panose="02020603050405020304" pitchFamily="18" charset="0"/>
                <a:sym typeface="+mn-ea"/>
              </a:rPr>
              <a:t>GD-7</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组抗体水平高于</a:t>
            </a:r>
            <a:r>
              <a:rPr lang="en-US" altLang="zh-CN" dirty="0">
                <a:latin typeface="Times New Roman" panose="02020603050405020304" pitchFamily="18" charset="0"/>
                <a:ea typeface="宋体" panose="02010600030101010101" pitchFamily="2" charset="-122"/>
                <a:cs typeface="Times New Roman" panose="02020603050405020304" pitchFamily="18" charset="0"/>
                <a:sym typeface="+mn-ea"/>
              </a:rPr>
              <a:t>GX-3</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组仔猪。</a:t>
            </a:r>
            <a:endParaRPr lang="zh-CN" altLang="en-US" dirty="0">
              <a:latin typeface="Times New Roman" panose="02020603050405020304" pitchFamily="18" charset="0"/>
              <a:cs typeface="Times New Roman" panose="02020603050405020304" pitchFamily="18" charset="0"/>
              <a:sym typeface="+mn-ea"/>
            </a:endParaRPr>
          </a:p>
          <a:p>
            <a:pPr marL="285750" indent="-285750">
              <a:buFont typeface="Wingdings" panose="05000000000000000000" pitchFamily="2" charset="2"/>
              <a:buChar char="l"/>
            </a:pPr>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285750" indent="-285750">
              <a:lnSpc>
                <a:spcPct val="150000"/>
              </a:lnSpc>
              <a:buFont typeface="Wingdings" panose="05000000000000000000" pitchFamily="2" charset="2"/>
              <a:buChar char="l"/>
            </a:pP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对母猪排毒情况的监测发现，经肛门排毒量高于经口咽排毒量，攻毒后第 </a:t>
            </a:r>
            <a:r>
              <a:rPr lang="en-US" altLang="zh-CN" dirty="0">
                <a:latin typeface="Times New Roman" panose="02020603050405020304" pitchFamily="18" charset="0"/>
                <a:ea typeface="宋体" panose="02010600030101010101" pitchFamily="2" charset="-122"/>
                <a:cs typeface="Times New Roman" panose="02020603050405020304" pitchFamily="18" charset="0"/>
                <a:sym typeface="+mn-ea"/>
              </a:rPr>
              <a:t>7 </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天达到排毒高峰。 </a:t>
            </a:r>
            <a:r>
              <a:rPr lang="en-US" altLang="zh-CN" dirty="0">
                <a:latin typeface="Times New Roman" panose="02020603050405020304" pitchFamily="18" charset="0"/>
                <a:ea typeface="宋体" panose="02010600030101010101" pitchFamily="2" charset="-122"/>
                <a:cs typeface="Times New Roman" panose="02020603050405020304" pitchFamily="18" charset="0"/>
                <a:sym typeface="+mn-ea"/>
              </a:rPr>
              <a:t>GX-3 </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组母猪的排毒持续时间长于 </a:t>
            </a:r>
            <a:r>
              <a:rPr lang="en-US" altLang="zh-CN" dirty="0">
                <a:latin typeface="Times New Roman" panose="02020603050405020304" pitchFamily="18" charset="0"/>
                <a:ea typeface="宋体" panose="02010600030101010101" pitchFamily="2" charset="-122"/>
                <a:cs typeface="Times New Roman" panose="02020603050405020304" pitchFamily="18" charset="0"/>
                <a:sym typeface="+mn-ea"/>
              </a:rPr>
              <a:t>GD-7 </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组母猪，但排毒量相对于</a:t>
            </a:r>
            <a:r>
              <a:rPr lang="en-US" altLang="zh-CN" dirty="0">
                <a:latin typeface="Times New Roman" panose="02020603050405020304" pitchFamily="18" charset="0"/>
                <a:ea typeface="宋体" panose="02010600030101010101" pitchFamily="2" charset="-122"/>
                <a:cs typeface="Times New Roman" panose="02020603050405020304" pitchFamily="18" charset="0"/>
                <a:sym typeface="+mn-ea"/>
              </a:rPr>
              <a:t>GD-7</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组较低。</a:t>
            </a:r>
          </a:p>
          <a:p>
            <a:pPr marL="285750" indent="-285750">
              <a:lnSpc>
                <a:spcPct val="150000"/>
              </a:lnSpc>
              <a:buFont typeface="Wingdings" panose="05000000000000000000" pitchFamily="2" charset="2"/>
              <a:buChar char="l"/>
            </a:pP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病毒血症均在第七天达到峰值，且</a:t>
            </a:r>
            <a:r>
              <a:rPr lang="en-US" altLang="zh-CN" dirty="0">
                <a:latin typeface="Times New Roman" panose="02020603050405020304" pitchFamily="18" charset="0"/>
                <a:ea typeface="宋体" panose="02010600030101010101" pitchFamily="2" charset="-122"/>
                <a:cs typeface="Times New Roman" panose="02020603050405020304" pitchFamily="18" charset="0"/>
                <a:sym typeface="+mn-ea"/>
              </a:rPr>
              <a:t>GX-3 </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毒株导致母猪病毒血症持续时间更长</a:t>
            </a:r>
            <a:r>
              <a:rPr lang="en-US" altLang="zh-CN" dirty="0">
                <a:latin typeface="Times New Roman" panose="02020603050405020304" pitchFamily="18" charset="0"/>
                <a:ea typeface="宋体" panose="02010600030101010101" pitchFamily="2" charset="-122"/>
                <a:cs typeface="Times New Roman" panose="02020603050405020304" pitchFamily="18" charset="0"/>
                <a:sym typeface="+mn-ea"/>
              </a:rPr>
              <a:t>(40</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天</a:t>
            </a:r>
            <a:r>
              <a:rPr lang="en-US" altLang="zh-CN" dirty="0">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ct val="150000"/>
              </a:lnSpc>
              <a:buFont typeface="Wingdings" panose="05000000000000000000" pitchFamily="2" charset="2"/>
              <a:buChar char="l"/>
            </a:pP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所有母猪在攻毒后第 </a:t>
            </a:r>
            <a:r>
              <a:rPr lang="en-US" altLang="zh-CN" dirty="0">
                <a:latin typeface="Times New Roman" panose="02020603050405020304" pitchFamily="18" charset="0"/>
                <a:ea typeface="宋体" panose="02010600030101010101" pitchFamily="2" charset="-122"/>
                <a:cs typeface="Times New Roman" panose="02020603050405020304" pitchFamily="18" charset="0"/>
                <a:sym typeface="+mn-ea"/>
              </a:rPr>
              <a:t>10 </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天开始均可检测到</a:t>
            </a:r>
            <a:r>
              <a:rPr lang="en-US" altLang="zh-CN" dirty="0">
                <a:latin typeface="Times New Roman" panose="02020603050405020304" pitchFamily="18" charset="0"/>
                <a:ea typeface="宋体" panose="02010600030101010101" pitchFamily="2" charset="-122"/>
                <a:cs typeface="Times New Roman" panose="02020603050405020304" pitchFamily="18" charset="0"/>
                <a:sym typeface="+mn-ea"/>
              </a:rPr>
              <a:t>N</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蛋白抗体，随后抗体水平逐渐升高，在</a:t>
            </a:r>
            <a:r>
              <a:rPr lang="en-US" altLang="zh-CN" dirty="0">
                <a:latin typeface="Times New Roman" panose="02020603050405020304" pitchFamily="18" charset="0"/>
                <a:ea typeface="宋体" panose="02010600030101010101" pitchFamily="2" charset="-122"/>
                <a:cs typeface="Times New Roman" panose="02020603050405020304" pitchFamily="18" charset="0"/>
                <a:sym typeface="+mn-ea"/>
              </a:rPr>
              <a:t>20</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天时达到了平台期。</a:t>
            </a:r>
            <a:r>
              <a:rPr lang="en-US" altLang="zh-CN"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GD-7</a:t>
            </a:r>
            <a:r>
              <a:rPr lang="zh-CN" altLang="en-US"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组母猪抗体水平持续高于</a:t>
            </a:r>
            <a:r>
              <a:rPr lang="en-US" altLang="zh-CN"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GX-3</a:t>
            </a:r>
            <a:r>
              <a:rPr lang="zh-CN" altLang="en-US"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组母猪</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，且在</a:t>
            </a:r>
            <a:r>
              <a:rPr lang="en-US" altLang="zh-CN" dirty="0">
                <a:latin typeface="Times New Roman" panose="02020603050405020304" pitchFamily="18" charset="0"/>
                <a:ea typeface="宋体" panose="02010600030101010101" pitchFamily="2" charset="-122"/>
                <a:cs typeface="Times New Roman" panose="02020603050405020304" pitchFamily="18" charset="0"/>
                <a:sym typeface="+mn-ea"/>
              </a:rPr>
              <a:t>28</a:t>
            </a:r>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天时呈现出下降趋势</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p>
          <a:p>
            <a:pPr indent="0">
              <a:lnSpc>
                <a:spcPct val="150000"/>
              </a:lnSpc>
              <a:buFont typeface="Wingdings" panose="05000000000000000000" pitchFamily="2" charset="2"/>
              <a:buNone/>
            </a:pPr>
            <a:r>
              <a:rPr lang="zh-CN" altLang="en-US"/>
              <a:t>说明重组毒株对母猪和生产成绩存在严重影响</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6F91A3DF-D7FC-4205-AE2E-EA02C17E57C7}"/>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defTabSz="99060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defTabSz="990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defTabSz="990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defTabSz="990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marL="0" marR="0" lvl="0" indent="0" algn="r" defTabSz="990600" rtl="0" eaLnBrk="0" fontAlgn="base" latinLnBrk="0" hangingPunct="0">
              <a:lnSpc>
                <a:spcPct val="100000"/>
              </a:lnSpc>
              <a:spcBef>
                <a:spcPct val="0"/>
              </a:spcBef>
              <a:spcAft>
                <a:spcPct val="0"/>
              </a:spcAft>
              <a:buClrTx/>
              <a:buSzTx/>
              <a:buFontTx/>
              <a:buNone/>
              <a:tabLst/>
              <a:defRPr/>
            </a:pPr>
            <a:fld id="{16D8538D-DF50-4DFC-8F15-AE0490CFA806}" type="slidenum">
              <a:rPr kumimoji="0" lang="en-US" altLang="zh-CN" sz="1300" b="1"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90600" rtl="0" eaLnBrk="0" fontAlgn="base" latinLnBrk="0" hangingPunct="0">
                <a:lnSpc>
                  <a:spcPct val="100000"/>
                </a:lnSpc>
                <a:spcBef>
                  <a:spcPct val="0"/>
                </a:spcBef>
                <a:spcAft>
                  <a:spcPct val="0"/>
                </a:spcAft>
                <a:buClrTx/>
                <a:buSzTx/>
                <a:buFontTx/>
                <a:buNone/>
                <a:tabLst/>
                <a:defRPr/>
              </a:pPr>
              <a:t>24</a:t>
            </a:fld>
            <a:endParaRPr kumimoji="0" lang="en-US" altLang="zh-CN" sz="13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45059" name="Rectangle 7">
            <a:extLst>
              <a:ext uri="{FF2B5EF4-FFF2-40B4-BE49-F238E27FC236}">
                <a16:creationId xmlns:a16="http://schemas.microsoft.com/office/drawing/2014/main" id="{5DA7F016-471B-4DA6-BBC5-DE40BF707EEA}"/>
              </a:ext>
            </a:extLst>
          </p:cNvPr>
          <p:cNvSpPr txBox="1">
            <a:spLocks noGrp="1" noChangeArrowheads="1"/>
          </p:cNvSpPr>
          <p:nvPr/>
        </p:nvSpPr>
        <p:spPr bwMode="auto">
          <a:xfrm>
            <a:off x="4024313" y="9721850"/>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75" tIns="49538" rIns="99075" bIns="49538" anchor="b"/>
          <a:lstStyle>
            <a:lvl1pPr defTabSz="990600">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defTabSz="99060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defTabSz="990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defTabSz="990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defTabSz="990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A49894D0-8FDD-434C-8CB1-9C77C62E0034}" type="slidenum">
              <a:rPr kumimoji="0" lang="en-US" altLang="zh-CN" sz="13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24</a:t>
            </a:fld>
            <a:endParaRPr kumimoji="0" lang="en-US" altLang="zh-CN" sz="13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45060" name="Rectangle 2">
            <a:extLst>
              <a:ext uri="{FF2B5EF4-FFF2-40B4-BE49-F238E27FC236}">
                <a16:creationId xmlns:a16="http://schemas.microsoft.com/office/drawing/2014/main" id="{69AD0DFC-5AD8-48F1-B401-B358F2ECADCF}"/>
              </a:ext>
            </a:extLst>
          </p:cNvPr>
          <p:cNvSpPr>
            <a:spLocks noGrp="1" noRot="1" noChangeAspect="1" noChangeArrowheads="1" noTextEdit="1"/>
          </p:cNvSpPr>
          <p:nvPr>
            <p:ph type="sldImg"/>
          </p:nvPr>
        </p:nvSpPr>
        <p:spPr>
          <a:ln/>
        </p:spPr>
      </p:sp>
      <p:sp>
        <p:nvSpPr>
          <p:cNvPr id="45061" name="Rectangle 3">
            <a:extLst>
              <a:ext uri="{FF2B5EF4-FFF2-40B4-BE49-F238E27FC236}">
                <a16:creationId xmlns:a16="http://schemas.microsoft.com/office/drawing/2014/main" id="{5D1354DE-9C5F-460D-B163-D09382058C7C}"/>
              </a:ext>
            </a:extLst>
          </p:cNvPr>
          <p:cNvSpPr>
            <a:spLocks noGrp="1" noChangeArrowheads="1"/>
          </p:cNvSpPr>
          <p:nvPr>
            <p:ph type="body" idx="1"/>
          </p:nvPr>
        </p:nvSpPr>
        <p:spPr>
          <a:noFill/>
        </p:spPr>
        <p:txBody>
          <a:bodyPr/>
          <a:lstStyle/>
          <a:p>
            <a:endParaRPr lang="en-US" altLang="zh-CN">
              <a:latin typeface="Arial" panose="020B0604020202020204" pitchFamily="34" charset="0"/>
            </a:endParaRPr>
          </a:p>
        </p:txBody>
      </p:sp>
    </p:spTree>
    <p:extLst>
      <p:ext uri="{BB962C8B-B14F-4D97-AF65-F5344CB8AC3E}">
        <p14:creationId xmlns:p14="http://schemas.microsoft.com/office/powerpoint/2010/main" val="3038510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Tahoma" panose="020B060403050404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Tahoma" panose="020B0604030504040204" pitchFamily="34" charset="0"/>
              <a:ea typeface="宋体" panose="02010600030101010101" pitchFamily="2" charset="-122"/>
              <a:cs typeface="+mn-cs"/>
            </a:endParaRPr>
          </a:p>
        </p:txBody>
      </p:sp>
    </p:spTree>
    <p:extLst>
      <p:ext uri="{BB962C8B-B14F-4D97-AF65-F5344CB8AC3E}">
        <p14:creationId xmlns:p14="http://schemas.microsoft.com/office/powerpoint/2010/main" val="2040107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panose="020F0502020204030204"/>
                <a:cs typeface="Calibri" panose="020F0502020204030204"/>
              </a:rPr>
              <a:t>Daniel to Clayton</a:t>
            </a:r>
          </a:p>
          <a:p>
            <a:r>
              <a:rPr lang="en-US">
                <a:latin typeface="Calibri" panose="020F0502020204030204"/>
                <a:cs typeface="Calibri" panose="020F0502020204030204"/>
              </a:rPr>
              <a:t>Clayton Review – transition to Daniel for next slide – make it conversational.  "One of the reasons we see the larger risk of pig losses with LVI is that we often aren't really sure how many PRRS strains are in our LVI material, isn't that right Daniel..."</a:t>
            </a:r>
          </a:p>
        </p:txBody>
      </p:sp>
      <p:sp>
        <p:nvSpPr>
          <p:cNvPr id="4" name="Slide Number Placeholder 3"/>
          <p:cNvSpPr>
            <a:spLocks noGrp="1"/>
          </p:cNvSpPr>
          <p:nvPr>
            <p:ph type="sldNum" sz="quarter" idx="5"/>
          </p:nvPr>
        </p:nvSpPr>
        <p:spPr/>
        <p:txBody>
          <a:bodyPr/>
          <a:lstStyle/>
          <a:p>
            <a:fld id="{E7550F01-CD24-4538-A4C4-26773C016AE5}" type="slidenum">
              <a:rPr lang="en-US" smtClean="0"/>
              <a:t>53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2A944F2-91DE-4E4C-A2D9-3C2C7379C32F}" type="slidenum">
              <a:rPr lang="zh-CN" altLang="en-US" smtClean="0"/>
              <a:t>66</a:t>
            </a:fld>
            <a:endParaRPr lang="zh-CN" altLang="en-US"/>
          </a:p>
        </p:txBody>
      </p:sp>
    </p:spTree>
    <p:extLst>
      <p:ext uri="{BB962C8B-B14F-4D97-AF65-F5344CB8AC3E}">
        <p14:creationId xmlns:p14="http://schemas.microsoft.com/office/powerpoint/2010/main" val="804572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2A78814-EFFE-AB00-F855-B00C3AA2B82C}"/>
              </a:ext>
            </a:extLst>
          </p:cNvPr>
          <p:cNvGrpSpPr>
            <a:grpSpLocks/>
          </p:cNvGrpSpPr>
          <p:nvPr/>
        </p:nvGrpSpPr>
        <p:grpSpPr bwMode="auto">
          <a:xfrm>
            <a:off x="1" y="2438401"/>
            <a:ext cx="12012084" cy="1054100"/>
            <a:chOff x="0" y="1536"/>
            <a:chExt cx="5675" cy="663"/>
          </a:xfrm>
        </p:grpSpPr>
        <p:grpSp>
          <p:nvGrpSpPr>
            <p:cNvPr id="3" name="Group 3">
              <a:extLst>
                <a:ext uri="{FF2B5EF4-FFF2-40B4-BE49-F238E27FC236}">
                  <a16:creationId xmlns:a16="http://schemas.microsoft.com/office/drawing/2014/main" id="{5808CEAF-069B-DF05-70E0-CC1F206BFE7E}"/>
                </a:ext>
              </a:extLst>
            </p:cNvPr>
            <p:cNvGrpSpPr>
              <a:grpSpLocks/>
            </p:cNvGrpSpPr>
            <p:nvPr/>
          </p:nvGrpSpPr>
          <p:grpSpPr bwMode="auto">
            <a:xfrm>
              <a:off x="183" y="1604"/>
              <a:ext cx="448" cy="299"/>
              <a:chOff x="720" y="336"/>
              <a:chExt cx="624" cy="432"/>
            </a:xfrm>
          </p:grpSpPr>
          <p:sp>
            <p:nvSpPr>
              <p:cNvPr id="10" name="Rectangle 4">
                <a:extLst>
                  <a:ext uri="{FF2B5EF4-FFF2-40B4-BE49-F238E27FC236}">
                    <a16:creationId xmlns:a16="http://schemas.microsoft.com/office/drawing/2014/main" id="{20A04C15-E4F1-099A-8991-2D78386C0476}"/>
                  </a:ext>
                </a:extLst>
              </p:cNvPr>
              <p:cNvSpPr>
                <a:spLocks noChangeArrowheads="1"/>
              </p:cNvSpPr>
              <p:nvPr/>
            </p:nvSpPr>
            <p:spPr bwMode="auto">
              <a:xfrm>
                <a:off x="720" y="336"/>
                <a:ext cx="384" cy="435"/>
              </a:xfrm>
              <a:prstGeom prst="rect">
                <a:avLst/>
              </a:prstGeom>
              <a:solidFill>
                <a:schemeClr val="folHlink"/>
              </a:soli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defRPr/>
                </a:pPr>
                <a:endParaRPr lang="zh-CN" altLang="en-US" sz="2400"/>
              </a:p>
            </p:txBody>
          </p:sp>
          <p:sp>
            <p:nvSpPr>
              <p:cNvPr id="11" name="Rectangle 5">
                <a:extLst>
                  <a:ext uri="{FF2B5EF4-FFF2-40B4-BE49-F238E27FC236}">
                    <a16:creationId xmlns:a16="http://schemas.microsoft.com/office/drawing/2014/main" id="{AB22F928-487C-B351-41C8-CD341556526D}"/>
                  </a:ext>
                </a:extLst>
              </p:cNvPr>
              <p:cNvSpPr>
                <a:spLocks noChangeArrowheads="1"/>
              </p:cNvSpPr>
              <p:nvPr/>
            </p:nvSpPr>
            <p:spPr bwMode="auto">
              <a:xfrm>
                <a:off x="1056" y="336"/>
                <a:ext cx="288" cy="435"/>
              </a:xfrm>
              <a:prstGeom prst="rect">
                <a:avLst/>
              </a:prstGeom>
              <a:gradFill rotWithShape="0">
                <a:gsLst>
                  <a:gs pos="0">
                    <a:schemeClr val="folHlink"/>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defRPr/>
                </a:pPr>
                <a:endParaRPr lang="zh-CN" altLang="en-US" sz="2400"/>
              </a:p>
            </p:txBody>
          </p:sp>
        </p:grpSp>
        <p:grpSp>
          <p:nvGrpSpPr>
            <p:cNvPr id="4" name="Group 6">
              <a:extLst>
                <a:ext uri="{FF2B5EF4-FFF2-40B4-BE49-F238E27FC236}">
                  <a16:creationId xmlns:a16="http://schemas.microsoft.com/office/drawing/2014/main" id="{9E13B2D0-8F83-B162-2243-3B22307316B7}"/>
                </a:ext>
              </a:extLst>
            </p:cNvPr>
            <p:cNvGrpSpPr>
              <a:grpSpLocks/>
            </p:cNvGrpSpPr>
            <p:nvPr/>
          </p:nvGrpSpPr>
          <p:grpSpPr bwMode="auto">
            <a:xfrm>
              <a:off x="261" y="1870"/>
              <a:ext cx="465" cy="299"/>
              <a:chOff x="912" y="2640"/>
              <a:chExt cx="672" cy="432"/>
            </a:xfrm>
          </p:grpSpPr>
          <p:sp>
            <p:nvSpPr>
              <p:cNvPr id="8" name="Rectangle 7">
                <a:extLst>
                  <a:ext uri="{FF2B5EF4-FFF2-40B4-BE49-F238E27FC236}">
                    <a16:creationId xmlns:a16="http://schemas.microsoft.com/office/drawing/2014/main" id="{08A047A6-D49D-5B60-902E-0386387B62CF}"/>
                  </a:ext>
                </a:extLst>
              </p:cNvPr>
              <p:cNvSpPr>
                <a:spLocks noChangeArrowheads="1"/>
              </p:cNvSpPr>
              <p:nvPr/>
            </p:nvSpPr>
            <p:spPr bwMode="auto">
              <a:xfrm>
                <a:off x="912" y="2640"/>
                <a:ext cx="384" cy="429"/>
              </a:xfrm>
              <a:prstGeom prst="rect">
                <a:avLst/>
              </a:prstGeom>
              <a:solidFill>
                <a:schemeClr val="accent2"/>
              </a:soli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defRPr/>
                </a:pPr>
                <a:endParaRPr lang="zh-CN" altLang="en-US" sz="2400"/>
              </a:p>
            </p:txBody>
          </p:sp>
          <p:sp>
            <p:nvSpPr>
              <p:cNvPr id="9" name="Rectangle 8">
                <a:extLst>
                  <a:ext uri="{FF2B5EF4-FFF2-40B4-BE49-F238E27FC236}">
                    <a16:creationId xmlns:a16="http://schemas.microsoft.com/office/drawing/2014/main" id="{D3016149-5F3C-A7AF-8CAB-3939C387E3F2}"/>
                  </a:ext>
                </a:extLst>
              </p:cNvPr>
              <p:cNvSpPr>
                <a:spLocks noChangeArrowheads="1"/>
              </p:cNvSpPr>
              <p:nvPr/>
            </p:nvSpPr>
            <p:spPr bwMode="auto">
              <a:xfrm>
                <a:off x="1249" y="2640"/>
                <a:ext cx="335" cy="429"/>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defRPr/>
                </a:pPr>
                <a:endParaRPr lang="zh-CN" altLang="en-US" sz="2400"/>
              </a:p>
            </p:txBody>
          </p:sp>
        </p:grpSp>
        <p:sp>
          <p:nvSpPr>
            <p:cNvPr id="5" name="Rectangle 9">
              <a:extLst>
                <a:ext uri="{FF2B5EF4-FFF2-40B4-BE49-F238E27FC236}">
                  <a16:creationId xmlns:a16="http://schemas.microsoft.com/office/drawing/2014/main" id="{BF7E102A-239E-2571-533F-28B980F834EB}"/>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defRPr/>
              </a:pPr>
              <a:endParaRPr lang="zh-CN" altLang="en-US" sz="2400"/>
            </a:p>
          </p:txBody>
        </p:sp>
        <p:sp>
          <p:nvSpPr>
            <p:cNvPr id="6" name="Rectangle 10">
              <a:extLst>
                <a:ext uri="{FF2B5EF4-FFF2-40B4-BE49-F238E27FC236}">
                  <a16:creationId xmlns:a16="http://schemas.microsoft.com/office/drawing/2014/main" id="{F51CD042-DD7F-3E3B-68CE-DD4890EFC820}"/>
                </a:ext>
              </a:extLst>
            </p:cNvPr>
            <p:cNvSpPr>
              <a:spLocks noChangeArrowheads="1"/>
            </p:cNvSpPr>
            <p:nvPr/>
          </p:nvSpPr>
          <p:spPr bwMode="auto">
            <a:xfrm>
              <a:off x="400" y="1536"/>
              <a:ext cx="20" cy="663"/>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defRPr/>
              </a:pPr>
              <a:endParaRPr lang="zh-CN" altLang="en-US" sz="2400"/>
            </a:p>
          </p:txBody>
        </p:sp>
        <p:sp>
          <p:nvSpPr>
            <p:cNvPr id="7" name="Rectangle 11">
              <a:extLst>
                <a:ext uri="{FF2B5EF4-FFF2-40B4-BE49-F238E27FC236}">
                  <a16:creationId xmlns:a16="http://schemas.microsoft.com/office/drawing/2014/main" id="{DF4667F3-12A6-1307-29FE-42FEA61AF642}"/>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defRPr/>
              </a:pPr>
              <a:endParaRPr lang="zh-CN" altLang="en-US" sz="2400"/>
            </a:p>
          </p:txBody>
        </p:sp>
      </p:grpSp>
      <p:sp>
        <p:nvSpPr>
          <p:cNvPr id="50188" name="Rectangle 12"/>
          <p:cNvSpPr>
            <a:spLocks noGrp="1" noChangeArrowheads="1"/>
          </p:cNvSpPr>
          <p:nvPr>
            <p:ph type="ctrTitle"/>
          </p:nvPr>
        </p:nvSpPr>
        <p:spPr>
          <a:xfrm>
            <a:off x="1320800" y="1676693"/>
            <a:ext cx="10363200" cy="1462344"/>
          </a:xfrm>
        </p:spPr>
        <p:txBody>
          <a:bodyPr/>
          <a:lstStyle>
            <a:lvl1pPr>
              <a:defRPr/>
            </a:lvl1pPr>
          </a:lstStyle>
          <a:p>
            <a:pPr lvl="0"/>
            <a:r>
              <a:rPr lang="zh-CN" altLang="en-US" noProof="0"/>
              <a:t>单击此处编辑母版标题样式</a:t>
            </a:r>
          </a:p>
        </p:txBody>
      </p:sp>
      <p:sp>
        <p:nvSpPr>
          <p:cNvPr id="50189" name="Rectangle 13"/>
          <p:cNvSpPr>
            <a:spLocks noGrp="1" noChangeArrowheads="1"/>
          </p:cNvSpPr>
          <p:nvPr>
            <p:ph type="subTitle" idx="1"/>
          </p:nvPr>
        </p:nvSpPr>
        <p:spPr>
          <a:xfrm>
            <a:off x="1828800" y="3886880"/>
            <a:ext cx="8534400" cy="1752907"/>
          </a:xfrm>
        </p:spPr>
        <p:txBody>
          <a:bodyPr/>
          <a:lstStyle>
            <a:lvl1pPr marL="0" indent="0" algn="ctr">
              <a:buFont typeface="Wingdings" panose="05000000000000000000" pitchFamily="2" charset="2"/>
              <a:buNone/>
              <a:defRPr/>
            </a:lvl1pPr>
          </a:lstStyle>
          <a:p>
            <a:pPr lvl="0"/>
            <a:r>
              <a:rPr lang="zh-CN" altLang="en-US" noProof="0"/>
              <a:t>单击此处编辑母版副标题样式</a:t>
            </a:r>
          </a:p>
        </p:txBody>
      </p:sp>
      <p:sp>
        <p:nvSpPr>
          <p:cNvPr id="12" name="Rectangle 14">
            <a:extLst>
              <a:ext uri="{FF2B5EF4-FFF2-40B4-BE49-F238E27FC236}">
                <a16:creationId xmlns:a16="http://schemas.microsoft.com/office/drawing/2014/main" id="{4C2DD03A-9579-5DE0-5998-BA325BCFFD33}"/>
              </a:ext>
            </a:extLst>
          </p:cNvPr>
          <p:cNvSpPr>
            <a:spLocks noGrp="1" noChangeArrowheads="1"/>
          </p:cNvSpPr>
          <p:nvPr>
            <p:ph type="dt" sz="half" idx="10"/>
          </p:nvPr>
        </p:nvSpPr>
        <p:spPr>
          <a:xfrm>
            <a:off x="1320800" y="6250517"/>
            <a:ext cx="2540000" cy="457200"/>
          </a:xfrm>
        </p:spPr>
        <p:txBody>
          <a:bodyPr/>
          <a:lstStyle>
            <a:lvl1pPr>
              <a:defRPr>
                <a:solidFill>
                  <a:schemeClr val="bg2"/>
                </a:solidFill>
              </a:defRPr>
            </a:lvl1pPr>
          </a:lstStyle>
          <a:p>
            <a:fld id="{633859BD-BDEE-478D-BABD-B127194CAF80}" type="datetimeFigureOut">
              <a:rPr lang="zh-CN" altLang="en-US" smtClean="0"/>
              <a:t>2025/5/29</a:t>
            </a:fld>
            <a:endParaRPr lang="zh-CN" altLang="en-US"/>
          </a:p>
        </p:txBody>
      </p:sp>
      <p:sp>
        <p:nvSpPr>
          <p:cNvPr id="13" name="Rectangle 15">
            <a:extLst>
              <a:ext uri="{FF2B5EF4-FFF2-40B4-BE49-F238E27FC236}">
                <a16:creationId xmlns:a16="http://schemas.microsoft.com/office/drawing/2014/main" id="{88367AA2-217D-897D-AEBB-50FE3CD7AB7E}"/>
              </a:ext>
            </a:extLst>
          </p:cNvPr>
          <p:cNvSpPr>
            <a:spLocks noGrp="1" noChangeArrowheads="1"/>
          </p:cNvSpPr>
          <p:nvPr>
            <p:ph type="ftr" sz="quarter" idx="11"/>
          </p:nvPr>
        </p:nvSpPr>
        <p:spPr>
          <a:xfrm>
            <a:off x="4572000" y="6250517"/>
            <a:ext cx="3860800" cy="457200"/>
          </a:xfrm>
        </p:spPr>
        <p:txBody>
          <a:bodyPr/>
          <a:lstStyle>
            <a:lvl1pPr>
              <a:defRPr>
                <a:solidFill>
                  <a:schemeClr val="bg2"/>
                </a:solidFill>
              </a:defRPr>
            </a:lvl1pPr>
          </a:lstStyle>
          <a:p>
            <a:endParaRPr lang="zh-CN" altLang="en-US"/>
          </a:p>
        </p:txBody>
      </p:sp>
      <p:sp>
        <p:nvSpPr>
          <p:cNvPr id="14" name="Rectangle 16">
            <a:extLst>
              <a:ext uri="{FF2B5EF4-FFF2-40B4-BE49-F238E27FC236}">
                <a16:creationId xmlns:a16="http://schemas.microsoft.com/office/drawing/2014/main" id="{68D15893-D9E5-2825-7571-37F61D533A06}"/>
              </a:ext>
            </a:extLst>
          </p:cNvPr>
          <p:cNvSpPr>
            <a:spLocks noGrp="1" noChangeArrowheads="1"/>
          </p:cNvSpPr>
          <p:nvPr>
            <p:ph type="sldNum" sz="quarter" idx="12"/>
          </p:nvPr>
        </p:nvSpPr>
        <p:spPr>
          <a:xfrm>
            <a:off x="9144000" y="6250517"/>
            <a:ext cx="2540000" cy="457200"/>
          </a:xfrm>
        </p:spPr>
        <p:txBody>
          <a:bodyPr/>
          <a:lstStyle>
            <a:lvl1pPr>
              <a:defRPr smtClean="0">
                <a:solidFill>
                  <a:schemeClr val="bg2"/>
                </a:solidFill>
              </a:defRPr>
            </a:lvl1pPr>
          </a:lstStyle>
          <a:p>
            <a:fld id="{573F9314-60F9-4EEF-9860-BB86188ED659}" type="slidenum">
              <a:rPr lang="zh-CN" altLang="en-US" smtClean="0"/>
              <a:t>‹#›</a:t>
            </a:fld>
            <a:endParaRPr lang="zh-CN" altLang="en-US"/>
          </a:p>
        </p:txBody>
      </p:sp>
    </p:spTree>
    <p:extLst>
      <p:ext uri="{BB962C8B-B14F-4D97-AF65-F5344CB8AC3E}">
        <p14:creationId xmlns:p14="http://schemas.microsoft.com/office/powerpoint/2010/main" val="311260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Rectangle 11">
            <a:extLst>
              <a:ext uri="{FF2B5EF4-FFF2-40B4-BE49-F238E27FC236}">
                <a16:creationId xmlns:a16="http://schemas.microsoft.com/office/drawing/2014/main" id="{1C3EFA8B-AD2A-09C5-BDF7-5BFE142255DE}"/>
              </a:ext>
            </a:extLst>
          </p:cNvPr>
          <p:cNvSpPr>
            <a:spLocks noGrp="1" noChangeArrowheads="1"/>
          </p:cNvSpPr>
          <p:nvPr>
            <p:ph type="dt" sz="half" idx="10"/>
          </p:nvPr>
        </p:nvSpPr>
        <p:spPr>
          <a:ln/>
        </p:spPr>
        <p:txBody>
          <a:bodyPr/>
          <a:lstStyle>
            <a:lvl1pPr>
              <a:defRPr/>
            </a:lvl1pPr>
          </a:lstStyle>
          <a:p>
            <a:fld id="{633859BD-BDEE-478D-BABD-B127194CAF80}" type="datetimeFigureOut">
              <a:rPr lang="zh-CN" altLang="en-US" smtClean="0"/>
              <a:t>2025/5/29</a:t>
            </a:fld>
            <a:endParaRPr lang="zh-CN" altLang="en-US"/>
          </a:p>
        </p:txBody>
      </p:sp>
      <p:sp>
        <p:nvSpPr>
          <p:cNvPr id="5" name="Rectangle 12">
            <a:extLst>
              <a:ext uri="{FF2B5EF4-FFF2-40B4-BE49-F238E27FC236}">
                <a16:creationId xmlns:a16="http://schemas.microsoft.com/office/drawing/2014/main" id="{4BB26BDA-7C20-E1B5-3722-9A7B8DABB5E9}"/>
              </a:ext>
            </a:extLst>
          </p:cNvPr>
          <p:cNvSpPr>
            <a:spLocks noGrp="1" noChangeArrowheads="1"/>
          </p:cNvSpPr>
          <p:nvPr>
            <p:ph type="ftr" sz="quarter" idx="11"/>
          </p:nvPr>
        </p:nvSpPr>
        <p:spPr>
          <a:ln/>
        </p:spPr>
        <p:txBody>
          <a:bodyPr/>
          <a:lstStyle>
            <a:lvl1pPr>
              <a:defRPr/>
            </a:lvl1pPr>
          </a:lstStyle>
          <a:p>
            <a:endParaRPr lang="zh-CN" altLang="en-US"/>
          </a:p>
        </p:txBody>
      </p:sp>
      <p:sp>
        <p:nvSpPr>
          <p:cNvPr id="6" name="Rectangle 13">
            <a:extLst>
              <a:ext uri="{FF2B5EF4-FFF2-40B4-BE49-F238E27FC236}">
                <a16:creationId xmlns:a16="http://schemas.microsoft.com/office/drawing/2014/main" id="{74EB18BE-B451-36FC-E74C-C5CBA6ABC81E}"/>
              </a:ext>
            </a:extLst>
          </p:cNvPr>
          <p:cNvSpPr>
            <a:spLocks noGrp="1" noChangeArrowheads="1"/>
          </p:cNvSpPr>
          <p:nvPr>
            <p:ph type="sldNum" sz="quarter" idx="12"/>
          </p:nvPr>
        </p:nvSpPr>
        <p:spPr>
          <a:ln/>
        </p:spPr>
        <p:txBody>
          <a:bodyPr/>
          <a:lstStyle>
            <a:lvl1pPr>
              <a:defRPr/>
            </a:lvl1pPr>
          </a:lstStyle>
          <a:p>
            <a:fld id="{573F9314-60F9-4EEF-9860-BB86188ED659}" type="slidenum">
              <a:rPr lang="zh-CN" altLang="en-US" smtClean="0"/>
              <a:t>‹#›</a:t>
            </a:fld>
            <a:endParaRPr lang="zh-CN" altLang="en-US"/>
          </a:p>
        </p:txBody>
      </p:sp>
    </p:spTree>
    <p:extLst>
      <p:ext uri="{BB962C8B-B14F-4D97-AF65-F5344CB8AC3E}">
        <p14:creationId xmlns:p14="http://schemas.microsoft.com/office/powerpoint/2010/main" val="16058432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D164771C-5D05-44C4-8CED-680095A5E9F0}"/>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12">
            <a:extLst>
              <a:ext uri="{FF2B5EF4-FFF2-40B4-BE49-F238E27FC236}">
                <a16:creationId xmlns:a16="http://schemas.microsoft.com/office/drawing/2014/main" id="{5EDA56E2-18C9-4886-86EE-17809BC39DA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13">
            <a:extLst>
              <a:ext uri="{FF2B5EF4-FFF2-40B4-BE49-F238E27FC236}">
                <a16:creationId xmlns:a16="http://schemas.microsoft.com/office/drawing/2014/main" id="{9CD37F8A-60BF-4F3B-8038-2C07086DCFB4}"/>
              </a:ext>
            </a:extLst>
          </p:cNvPr>
          <p:cNvSpPr>
            <a:spLocks noGrp="1" noChangeArrowheads="1"/>
          </p:cNvSpPr>
          <p:nvPr>
            <p:ph type="sldNum" sz="quarter" idx="12"/>
          </p:nvPr>
        </p:nvSpPr>
        <p:spPr>
          <a:ln/>
        </p:spPr>
        <p:txBody>
          <a:bodyPr/>
          <a:lstStyle>
            <a:lvl1pPr>
              <a:defRPr/>
            </a:lvl1pPr>
          </a:lstStyle>
          <a:p>
            <a:fld id="{DFD32BBA-EDD9-4F8C-AA63-31D4761EC909}" type="slidenum">
              <a:rPr lang="en-US" altLang="zh-CN"/>
              <a:pPr/>
              <a:t>‹#›</a:t>
            </a:fld>
            <a:endParaRPr lang="en-US" altLang="zh-CN"/>
          </a:p>
        </p:txBody>
      </p:sp>
    </p:spTree>
    <p:extLst>
      <p:ext uri="{BB962C8B-B14F-4D97-AF65-F5344CB8AC3E}">
        <p14:creationId xmlns:p14="http://schemas.microsoft.com/office/powerpoint/2010/main" val="24965824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Rectangle 11">
            <a:extLst>
              <a:ext uri="{FF2B5EF4-FFF2-40B4-BE49-F238E27FC236}">
                <a16:creationId xmlns:a16="http://schemas.microsoft.com/office/drawing/2014/main" id="{20A93C8C-BF31-43EC-A145-432C4BDCEBE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2">
            <a:extLst>
              <a:ext uri="{FF2B5EF4-FFF2-40B4-BE49-F238E27FC236}">
                <a16:creationId xmlns:a16="http://schemas.microsoft.com/office/drawing/2014/main" id="{08BF1658-D044-45D9-9BA3-5B836ED10A21}"/>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3">
            <a:extLst>
              <a:ext uri="{FF2B5EF4-FFF2-40B4-BE49-F238E27FC236}">
                <a16:creationId xmlns:a16="http://schemas.microsoft.com/office/drawing/2014/main" id="{927FEACD-89EB-4C69-BDD6-7229F7860753}"/>
              </a:ext>
            </a:extLst>
          </p:cNvPr>
          <p:cNvSpPr>
            <a:spLocks noGrp="1" noChangeArrowheads="1"/>
          </p:cNvSpPr>
          <p:nvPr>
            <p:ph type="sldNum" sz="quarter" idx="12"/>
          </p:nvPr>
        </p:nvSpPr>
        <p:spPr>
          <a:ln/>
        </p:spPr>
        <p:txBody>
          <a:bodyPr/>
          <a:lstStyle>
            <a:lvl1pPr>
              <a:defRPr/>
            </a:lvl1pPr>
          </a:lstStyle>
          <a:p>
            <a:fld id="{3F361ECE-7242-4D8D-92FB-6F78869A17BF}" type="slidenum">
              <a:rPr lang="en-US" altLang="zh-CN"/>
              <a:pPr/>
              <a:t>‹#›</a:t>
            </a:fld>
            <a:endParaRPr lang="en-US" altLang="zh-CN"/>
          </a:p>
        </p:txBody>
      </p:sp>
    </p:spTree>
    <p:extLst>
      <p:ext uri="{BB962C8B-B14F-4D97-AF65-F5344CB8AC3E}">
        <p14:creationId xmlns:p14="http://schemas.microsoft.com/office/powerpoint/2010/main" val="16118129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zh-CN" altLang="en-US" noProof="0"/>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Rectangle 11">
            <a:extLst>
              <a:ext uri="{FF2B5EF4-FFF2-40B4-BE49-F238E27FC236}">
                <a16:creationId xmlns:a16="http://schemas.microsoft.com/office/drawing/2014/main" id="{26BD5F94-BEDE-40B3-B3F0-F0B5673CDBB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2">
            <a:extLst>
              <a:ext uri="{FF2B5EF4-FFF2-40B4-BE49-F238E27FC236}">
                <a16:creationId xmlns:a16="http://schemas.microsoft.com/office/drawing/2014/main" id="{BA516C6F-AD6E-4265-82BC-0D8FB83E43F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3">
            <a:extLst>
              <a:ext uri="{FF2B5EF4-FFF2-40B4-BE49-F238E27FC236}">
                <a16:creationId xmlns:a16="http://schemas.microsoft.com/office/drawing/2014/main" id="{227AEF32-AF0D-48B8-8FBD-ED2FB78344D3}"/>
              </a:ext>
            </a:extLst>
          </p:cNvPr>
          <p:cNvSpPr>
            <a:spLocks noGrp="1" noChangeArrowheads="1"/>
          </p:cNvSpPr>
          <p:nvPr>
            <p:ph type="sldNum" sz="quarter" idx="12"/>
          </p:nvPr>
        </p:nvSpPr>
        <p:spPr>
          <a:ln/>
        </p:spPr>
        <p:txBody>
          <a:bodyPr/>
          <a:lstStyle>
            <a:lvl1pPr>
              <a:defRPr/>
            </a:lvl1pPr>
          </a:lstStyle>
          <a:p>
            <a:fld id="{6197F2D3-FE50-413D-A00A-E049784DAD96}" type="slidenum">
              <a:rPr lang="en-US" altLang="zh-CN"/>
              <a:pPr/>
              <a:t>‹#›</a:t>
            </a:fld>
            <a:endParaRPr lang="en-US" altLang="zh-CN"/>
          </a:p>
        </p:txBody>
      </p:sp>
    </p:spTree>
    <p:extLst>
      <p:ext uri="{BB962C8B-B14F-4D97-AF65-F5344CB8AC3E}">
        <p14:creationId xmlns:p14="http://schemas.microsoft.com/office/powerpoint/2010/main" val="36783426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a:extLst>
              <a:ext uri="{FF2B5EF4-FFF2-40B4-BE49-F238E27FC236}">
                <a16:creationId xmlns:a16="http://schemas.microsoft.com/office/drawing/2014/main" id="{4D7956E4-291B-4154-9D75-44CD26624E01}"/>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a:extLst>
              <a:ext uri="{FF2B5EF4-FFF2-40B4-BE49-F238E27FC236}">
                <a16:creationId xmlns:a16="http://schemas.microsoft.com/office/drawing/2014/main" id="{332CC695-C46F-473D-9A08-9656A9793037}"/>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a:extLst>
              <a:ext uri="{FF2B5EF4-FFF2-40B4-BE49-F238E27FC236}">
                <a16:creationId xmlns:a16="http://schemas.microsoft.com/office/drawing/2014/main" id="{8EEE9A8C-E54D-4CCC-B84D-68EE835340DB}"/>
              </a:ext>
            </a:extLst>
          </p:cNvPr>
          <p:cNvSpPr>
            <a:spLocks noGrp="1" noChangeArrowheads="1"/>
          </p:cNvSpPr>
          <p:nvPr>
            <p:ph type="sldNum" sz="quarter" idx="12"/>
          </p:nvPr>
        </p:nvSpPr>
        <p:spPr>
          <a:ln/>
        </p:spPr>
        <p:txBody>
          <a:bodyPr/>
          <a:lstStyle>
            <a:lvl1pPr>
              <a:defRPr/>
            </a:lvl1pPr>
          </a:lstStyle>
          <a:p>
            <a:fld id="{B5454799-02AE-48D9-BD59-CBBDFB085929}" type="slidenum">
              <a:rPr lang="en-US" altLang="zh-CN"/>
              <a:pPr/>
              <a:t>‹#›</a:t>
            </a:fld>
            <a:endParaRPr lang="en-US" altLang="zh-CN"/>
          </a:p>
        </p:txBody>
      </p:sp>
    </p:spTree>
    <p:extLst>
      <p:ext uri="{BB962C8B-B14F-4D97-AF65-F5344CB8AC3E}">
        <p14:creationId xmlns:p14="http://schemas.microsoft.com/office/powerpoint/2010/main" val="13999493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338733" y="214313"/>
            <a:ext cx="2601384" cy="59182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534584" y="214313"/>
            <a:ext cx="7600949" cy="59182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a:extLst>
              <a:ext uri="{FF2B5EF4-FFF2-40B4-BE49-F238E27FC236}">
                <a16:creationId xmlns:a16="http://schemas.microsoft.com/office/drawing/2014/main" id="{4C29A117-9E8C-4640-BA9E-5F0CE2D226C3}"/>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a:extLst>
              <a:ext uri="{FF2B5EF4-FFF2-40B4-BE49-F238E27FC236}">
                <a16:creationId xmlns:a16="http://schemas.microsoft.com/office/drawing/2014/main" id="{F6654654-6183-4B9A-B208-BFDA886CEFBB}"/>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a:extLst>
              <a:ext uri="{FF2B5EF4-FFF2-40B4-BE49-F238E27FC236}">
                <a16:creationId xmlns:a16="http://schemas.microsoft.com/office/drawing/2014/main" id="{3FCCE63F-9BF8-43FB-AB24-A5FAFAFA02E3}"/>
              </a:ext>
            </a:extLst>
          </p:cNvPr>
          <p:cNvSpPr>
            <a:spLocks noGrp="1" noChangeArrowheads="1"/>
          </p:cNvSpPr>
          <p:nvPr>
            <p:ph type="sldNum" sz="quarter" idx="12"/>
          </p:nvPr>
        </p:nvSpPr>
        <p:spPr>
          <a:ln/>
        </p:spPr>
        <p:txBody>
          <a:bodyPr/>
          <a:lstStyle>
            <a:lvl1pPr>
              <a:defRPr/>
            </a:lvl1pPr>
          </a:lstStyle>
          <a:p>
            <a:fld id="{0C117299-EE50-41C2-AFEF-68A1606D5F32}" type="slidenum">
              <a:rPr lang="en-US" altLang="zh-CN"/>
              <a:pPr/>
              <a:t>‹#›</a:t>
            </a:fld>
            <a:endParaRPr lang="en-US" altLang="zh-CN"/>
          </a:p>
        </p:txBody>
      </p:sp>
    </p:spTree>
    <p:extLst>
      <p:ext uri="{BB962C8B-B14F-4D97-AF65-F5344CB8AC3E}">
        <p14:creationId xmlns:p14="http://schemas.microsoft.com/office/powerpoint/2010/main" val="31160857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1534586" y="214314"/>
            <a:ext cx="10390716" cy="1462087"/>
          </a:xfrm>
        </p:spPr>
        <p:txBody>
          <a:bodyPr/>
          <a:lstStyle/>
          <a:p>
            <a:r>
              <a:rPr lang="zh-CN" altLang="en-US"/>
              <a:t>单击此处编辑母版标题样式</a:t>
            </a:r>
          </a:p>
        </p:txBody>
      </p:sp>
      <p:sp>
        <p:nvSpPr>
          <p:cNvPr id="3" name="文本占位符 2"/>
          <p:cNvSpPr>
            <a:spLocks noGrp="1"/>
          </p:cNvSpPr>
          <p:nvPr>
            <p:ph type="body" sz="half" idx="1"/>
          </p:nvPr>
        </p:nvSpPr>
        <p:spPr>
          <a:xfrm>
            <a:off x="1576917" y="2017713"/>
            <a:ext cx="508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860117" y="2017713"/>
            <a:ext cx="508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11">
            <a:extLst>
              <a:ext uri="{FF2B5EF4-FFF2-40B4-BE49-F238E27FC236}">
                <a16:creationId xmlns:a16="http://schemas.microsoft.com/office/drawing/2014/main" id="{1880982C-D0B4-4C6B-A98C-35F2CC0035A1}"/>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2">
            <a:extLst>
              <a:ext uri="{FF2B5EF4-FFF2-40B4-BE49-F238E27FC236}">
                <a16:creationId xmlns:a16="http://schemas.microsoft.com/office/drawing/2014/main" id="{ACE90DB0-C259-4E45-A3C7-E264DD7E3D6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3">
            <a:extLst>
              <a:ext uri="{FF2B5EF4-FFF2-40B4-BE49-F238E27FC236}">
                <a16:creationId xmlns:a16="http://schemas.microsoft.com/office/drawing/2014/main" id="{A5301435-A791-43D9-ABAE-D10ABB32E990}"/>
              </a:ext>
            </a:extLst>
          </p:cNvPr>
          <p:cNvSpPr>
            <a:spLocks noGrp="1" noChangeArrowheads="1"/>
          </p:cNvSpPr>
          <p:nvPr>
            <p:ph type="sldNum" sz="quarter" idx="12"/>
          </p:nvPr>
        </p:nvSpPr>
        <p:spPr>
          <a:ln/>
        </p:spPr>
        <p:txBody>
          <a:bodyPr/>
          <a:lstStyle>
            <a:lvl1pPr>
              <a:defRPr/>
            </a:lvl1pPr>
          </a:lstStyle>
          <a:p>
            <a:fld id="{F2DA7089-3713-49D9-962F-FF8DAD59F0E2}" type="slidenum">
              <a:rPr lang="en-US" altLang="zh-CN"/>
              <a:pPr/>
              <a:t>‹#›</a:t>
            </a:fld>
            <a:endParaRPr lang="en-US" altLang="zh-CN"/>
          </a:p>
        </p:txBody>
      </p:sp>
    </p:spTree>
    <p:extLst>
      <p:ext uri="{BB962C8B-B14F-4D97-AF65-F5344CB8AC3E}">
        <p14:creationId xmlns:p14="http://schemas.microsoft.com/office/powerpoint/2010/main" val="15767742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5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t>2025/5/29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516401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37600" y="6404293"/>
            <a:ext cx="2844800" cy="269241"/>
          </a:xfrm>
          <a:prstGeom prst="rect">
            <a:avLst/>
          </a:prstGeom>
        </p:spPr>
        <p:txBody>
          <a:bodyPr/>
          <a:lstStyle>
            <a:lvl1pPr>
              <a:defRPr sz="1200"/>
            </a:lvl1pPr>
          </a:lstStyle>
          <a:p>
            <a:fld id="{86CB4B4D-7CA3-9044-876B-883B54F8677D}" type="slidenum">
              <a:rPr kern="0">
                <a:solidFill>
                  <a:sysClr val="windowText" lastClr="000000"/>
                </a:solidFill>
                <a:cs typeface="Calibri"/>
                <a:sym typeface="Calibri"/>
              </a:rPr>
              <a:t>‹#›</a:t>
            </a:fld>
            <a:endParaRPr kern="0" dirty="0">
              <a:solidFill>
                <a:sysClr val="windowText" lastClr="000000"/>
              </a:solidFill>
              <a:cs typeface="Calibri"/>
              <a:sym typeface="Calibri"/>
            </a:endParaRPr>
          </a:p>
        </p:txBody>
      </p:sp>
    </p:spTree>
    <p:extLst>
      <p:ext uri="{BB962C8B-B14F-4D97-AF65-F5344CB8AC3E}">
        <p14:creationId xmlns:p14="http://schemas.microsoft.com/office/powerpoint/2010/main" val="3216038667"/>
      </p:ext>
    </p:extLst>
  </p:cSld>
  <p:clrMapOvr>
    <a:masterClrMapping/>
  </p:clrMapOvr>
  <p:transition spd="slow">
    <p:dissolv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4" name="Group 2"/>
          <p:cNvGrpSpPr/>
          <p:nvPr/>
        </p:nvGrpSpPr>
        <p:grpSpPr bwMode="auto">
          <a:xfrm>
            <a:off x="1" y="2438400"/>
            <a:ext cx="12012084" cy="1051984"/>
            <a:chOff x="0" y="1536"/>
            <a:chExt cx="5675" cy="663"/>
          </a:xfrm>
        </p:grpSpPr>
        <p:grpSp>
          <p:nvGrpSpPr>
            <p:cNvPr id="5" name="Group 3"/>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defRPr/>
                </a:pPr>
                <a:endParaRPr lang="zh-CN" altLang="en-US" sz="5335"/>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defRPr/>
                </a:pPr>
                <a:endParaRPr lang="zh-CN" altLang="en-US" sz="5335"/>
              </a:p>
            </p:txBody>
          </p:sp>
        </p:grpSp>
        <p:grpSp>
          <p:nvGrpSpPr>
            <p:cNvPr id="6" name="Group 6"/>
            <p:cNvGrpSpPr/>
            <p:nvPr/>
          </p:nvGrpSpPr>
          <p:grpSpPr bwMode="auto">
            <a:xfrm>
              <a:off x="261" y="1870"/>
              <a:ext cx="465" cy="299"/>
              <a:chOff x="912" y="2640"/>
              <a:chExt cx="672" cy="432"/>
            </a:xfrm>
          </p:grpSpPr>
          <p:sp>
            <p:nvSpPr>
              <p:cNvPr id="10" name="Rectangle 7"/>
              <p:cNvSpPr>
                <a:spLocks noChangeArrowheads="1"/>
              </p:cNvSpPr>
              <p:nvPr/>
            </p:nvSpPr>
            <p:spPr bwMode="auto">
              <a:xfrm>
                <a:off x="912" y="2632"/>
                <a:ext cx="384" cy="47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defRPr/>
                </a:pPr>
                <a:endParaRPr lang="zh-CN" altLang="en-US" sz="5335"/>
              </a:p>
            </p:txBody>
          </p:sp>
          <p:sp>
            <p:nvSpPr>
              <p:cNvPr id="11" name="Rectangle 8"/>
              <p:cNvSpPr>
                <a:spLocks noChangeArrowheads="1"/>
              </p:cNvSpPr>
              <p:nvPr/>
            </p:nvSpPr>
            <p:spPr bwMode="auto">
              <a:xfrm>
                <a:off x="1249" y="2632"/>
                <a:ext cx="335" cy="470"/>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defRPr/>
                </a:pPr>
                <a:endParaRPr lang="zh-CN" altLang="en-US" sz="5335"/>
              </a:p>
            </p:txBody>
          </p:sp>
        </p:grpSp>
        <p:sp>
          <p:nvSpPr>
            <p:cNvPr id="7" name="Rectangle 9"/>
            <p:cNvSpPr>
              <a:spLocks noChangeArrowheads="1"/>
            </p:cNvSpPr>
            <p:nvPr/>
          </p:nvSpPr>
          <p:spPr bwMode="auto">
            <a:xfrm>
              <a:off x="0" y="1824"/>
              <a:ext cx="353" cy="26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defRPr/>
              </a:pPr>
              <a:endParaRPr lang="zh-CN" altLang="en-US" sz="5335"/>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defRPr/>
              </a:pPr>
              <a:endParaRPr lang="zh-CN" altLang="en-US" sz="5335"/>
            </a:p>
          </p:txBody>
        </p:sp>
        <p:sp>
          <p:nvSpPr>
            <p:cNvPr id="9" name="Rectangle 11"/>
            <p:cNvSpPr>
              <a:spLocks noChangeArrowheads="1"/>
            </p:cNvSpPr>
            <p:nvPr/>
          </p:nvSpPr>
          <p:spPr bwMode="auto">
            <a:xfrm flipV="1">
              <a:off x="199" y="2054"/>
              <a:ext cx="5476" cy="36"/>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defRPr/>
              </a:pPr>
              <a:endParaRPr lang="zh-CN" altLang="en-US" sz="5335"/>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zh-CN" altLang="en-US" noProof="0"/>
              <a:t>单击此处编辑母版标题样式</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zh-CN" altLang="en-US" noProof="0"/>
              <a:t>单击此处编辑母版副标题样式</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ltLang="zh-CN"/>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US" altLang="zh-CN"/>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pPr>
              <a:defRPr/>
            </a:pPr>
            <a:fld id="{895A7A6B-8797-49C4-BFA8-2D1D62123ECC}" type="slidenum">
              <a:rPr lang="en-US" altLang="zh-CN"/>
              <a:t>‹#›</a:t>
            </a:fld>
            <a:endParaRPr lang="en-US" altLang="zh-CN"/>
          </a:p>
        </p:txBody>
      </p:sp>
    </p:spTree>
    <p:extLst>
      <p:ext uri="{BB962C8B-B14F-4D97-AF65-F5344CB8AC3E}">
        <p14:creationId xmlns:p14="http://schemas.microsoft.com/office/powerpoint/2010/main" val="42792525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p:cNvSpPr>
            <a:spLocks noGrp="1" noChangeArrowheads="1"/>
          </p:cNvSpPr>
          <p:nvPr>
            <p:ph type="dt" sz="half" idx="10"/>
          </p:nvPr>
        </p:nvSpPr>
        <p:spPr/>
        <p:txBody>
          <a:bodyPr/>
          <a:lstStyle>
            <a:lvl1pPr>
              <a:defRPr/>
            </a:lvl1pPr>
          </a:lstStyle>
          <a:p>
            <a:pPr>
              <a:defRPr/>
            </a:pPr>
            <a:endParaRPr lang="en-US" altLang="zh-CN"/>
          </a:p>
        </p:txBody>
      </p:sp>
      <p:sp>
        <p:nvSpPr>
          <p:cNvPr id="5" name="Rectangle 12"/>
          <p:cNvSpPr>
            <a:spLocks noGrp="1" noChangeArrowheads="1"/>
          </p:cNvSpPr>
          <p:nvPr>
            <p:ph type="ftr" sz="quarter" idx="11"/>
          </p:nvPr>
        </p:nvSpPr>
        <p:spPr/>
        <p:txBody>
          <a:bodyPr/>
          <a:lstStyle>
            <a:lvl1pPr>
              <a:defRPr/>
            </a:lvl1pPr>
          </a:lstStyle>
          <a:p>
            <a:pPr>
              <a:defRPr/>
            </a:pPr>
            <a:endParaRPr lang="en-US" altLang="zh-CN"/>
          </a:p>
        </p:txBody>
      </p:sp>
      <p:sp>
        <p:nvSpPr>
          <p:cNvPr id="6" name="Rectangle 13"/>
          <p:cNvSpPr>
            <a:spLocks noGrp="1" noChangeArrowheads="1"/>
          </p:cNvSpPr>
          <p:nvPr>
            <p:ph type="sldNum" sz="quarter" idx="12"/>
          </p:nvPr>
        </p:nvSpPr>
        <p:spPr/>
        <p:txBody>
          <a:bodyPr/>
          <a:lstStyle>
            <a:lvl1pPr>
              <a:defRPr/>
            </a:lvl1pPr>
          </a:lstStyle>
          <a:p>
            <a:pPr>
              <a:defRPr/>
            </a:pPr>
            <a:fld id="{411F7F25-1E7C-4D34-9BEE-81910FED8B15}" type="slidenum">
              <a:rPr lang="en-US" altLang="zh-CN"/>
              <a:t>‹#›</a:t>
            </a:fld>
            <a:endParaRPr lang="en-US" altLang="zh-CN"/>
          </a:p>
        </p:txBody>
      </p:sp>
    </p:spTree>
    <p:extLst>
      <p:ext uri="{BB962C8B-B14F-4D97-AF65-F5344CB8AC3E}">
        <p14:creationId xmlns:p14="http://schemas.microsoft.com/office/powerpoint/2010/main" val="3113291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338733" y="214351"/>
            <a:ext cx="2601384" cy="591923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1534584" y="214351"/>
            <a:ext cx="7600949" cy="5919235"/>
          </a:xfrm>
        </p:spPr>
        <p:txBody>
          <a:bodyPr vert="eaVert"/>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Rectangle 11">
            <a:extLst>
              <a:ext uri="{FF2B5EF4-FFF2-40B4-BE49-F238E27FC236}">
                <a16:creationId xmlns:a16="http://schemas.microsoft.com/office/drawing/2014/main" id="{FCCAB2CB-83C5-A8D7-8961-4B7674225875}"/>
              </a:ext>
            </a:extLst>
          </p:cNvPr>
          <p:cNvSpPr>
            <a:spLocks noGrp="1" noChangeArrowheads="1"/>
          </p:cNvSpPr>
          <p:nvPr>
            <p:ph type="dt" sz="half" idx="10"/>
          </p:nvPr>
        </p:nvSpPr>
        <p:spPr>
          <a:ln/>
        </p:spPr>
        <p:txBody>
          <a:bodyPr/>
          <a:lstStyle>
            <a:lvl1pPr>
              <a:defRPr/>
            </a:lvl1pPr>
          </a:lstStyle>
          <a:p>
            <a:fld id="{633859BD-BDEE-478D-BABD-B127194CAF80}" type="datetimeFigureOut">
              <a:rPr lang="zh-CN" altLang="en-US" smtClean="0"/>
              <a:t>2025/5/29</a:t>
            </a:fld>
            <a:endParaRPr lang="zh-CN" altLang="en-US"/>
          </a:p>
        </p:txBody>
      </p:sp>
      <p:sp>
        <p:nvSpPr>
          <p:cNvPr id="5" name="Rectangle 12">
            <a:extLst>
              <a:ext uri="{FF2B5EF4-FFF2-40B4-BE49-F238E27FC236}">
                <a16:creationId xmlns:a16="http://schemas.microsoft.com/office/drawing/2014/main" id="{C70BDEE4-4361-130C-8B0B-3CA0AF894569}"/>
              </a:ext>
            </a:extLst>
          </p:cNvPr>
          <p:cNvSpPr>
            <a:spLocks noGrp="1" noChangeArrowheads="1"/>
          </p:cNvSpPr>
          <p:nvPr>
            <p:ph type="ftr" sz="quarter" idx="11"/>
          </p:nvPr>
        </p:nvSpPr>
        <p:spPr>
          <a:ln/>
        </p:spPr>
        <p:txBody>
          <a:bodyPr/>
          <a:lstStyle>
            <a:lvl1pPr>
              <a:defRPr/>
            </a:lvl1pPr>
          </a:lstStyle>
          <a:p>
            <a:endParaRPr lang="zh-CN" altLang="en-US"/>
          </a:p>
        </p:txBody>
      </p:sp>
      <p:sp>
        <p:nvSpPr>
          <p:cNvPr id="6" name="Rectangle 13">
            <a:extLst>
              <a:ext uri="{FF2B5EF4-FFF2-40B4-BE49-F238E27FC236}">
                <a16:creationId xmlns:a16="http://schemas.microsoft.com/office/drawing/2014/main" id="{6AE50F31-49F6-AC6D-1481-92B63BF4FAD9}"/>
              </a:ext>
            </a:extLst>
          </p:cNvPr>
          <p:cNvSpPr>
            <a:spLocks noGrp="1" noChangeArrowheads="1"/>
          </p:cNvSpPr>
          <p:nvPr>
            <p:ph type="sldNum" sz="quarter" idx="12"/>
          </p:nvPr>
        </p:nvSpPr>
        <p:spPr>
          <a:ln/>
        </p:spPr>
        <p:txBody>
          <a:bodyPr/>
          <a:lstStyle>
            <a:lvl1pPr>
              <a:defRPr/>
            </a:lvl1pPr>
          </a:lstStyle>
          <a:p>
            <a:fld id="{573F9314-60F9-4EEF-9860-BB86188ED659}" type="slidenum">
              <a:rPr lang="zh-CN" altLang="en-US" smtClean="0"/>
              <a:t>‹#›</a:t>
            </a:fld>
            <a:endParaRPr lang="zh-CN" altLang="en-US"/>
          </a:p>
        </p:txBody>
      </p:sp>
    </p:spTree>
    <p:extLst>
      <p:ext uri="{BB962C8B-B14F-4D97-AF65-F5344CB8AC3E}">
        <p14:creationId xmlns:p14="http://schemas.microsoft.com/office/powerpoint/2010/main" val="17218850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lvl1pPr>
            <a:lvl2pPr marL="609600" indent="0">
              <a:buNone/>
              <a:defRPr sz="2400"/>
            </a:lvl2pPr>
            <a:lvl3pPr marL="1219200" indent="0">
              <a:buNone/>
              <a:defRPr sz="2135"/>
            </a:lvl3pPr>
            <a:lvl4pPr marL="1828800" indent="0">
              <a:buNone/>
              <a:defRPr sz="1865"/>
            </a:lvl4pPr>
            <a:lvl5pPr marL="2438400" indent="0">
              <a:buNone/>
              <a:defRPr sz="1865"/>
            </a:lvl5pPr>
            <a:lvl6pPr marL="3048000" indent="0">
              <a:buNone/>
              <a:defRPr sz="1865"/>
            </a:lvl6pPr>
            <a:lvl7pPr marL="3657600" indent="0">
              <a:buNone/>
              <a:defRPr sz="1865"/>
            </a:lvl7pPr>
            <a:lvl8pPr marL="4267200" indent="0">
              <a:buNone/>
              <a:defRPr sz="1865"/>
            </a:lvl8pPr>
            <a:lvl9pPr marL="4876800" indent="0">
              <a:buNone/>
              <a:defRPr sz="1865"/>
            </a:lvl9pPr>
          </a:lstStyle>
          <a:p>
            <a:pPr lvl="0"/>
            <a:r>
              <a:rPr lang="zh-CN" altLang="en-US"/>
              <a:t>单击此处编辑母版文本样式</a:t>
            </a:r>
          </a:p>
        </p:txBody>
      </p:sp>
      <p:sp>
        <p:nvSpPr>
          <p:cNvPr id="4" name="Rectangle 11"/>
          <p:cNvSpPr>
            <a:spLocks noGrp="1" noChangeArrowheads="1"/>
          </p:cNvSpPr>
          <p:nvPr>
            <p:ph type="dt" sz="half" idx="10"/>
          </p:nvPr>
        </p:nvSpPr>
        <p:spPr/>
        <p:txBody>
          <a:bodyPr/>
          <a:lstStyle>
            <a:lvl1pPr>
              <a:defRPr/>
            </a:lvl1pPr>
          </a:lstStyle>
          <a:p>
            <a:pPr>
              <a:defRPr/>
            </a:pPr>
            <a:endParaRPr lang="en-US" altLang="zh-CN"/>
          </a:p>
        </p:txBody>
      </p:sp>
      <p:sp>
        <p:nvSpPr>
          <p:cNvPr id="5" name="Rectangle 12"/>
          <p:cNvSpPr>
            <a:spLocks noGrp="1" noChangeArrowheads="1"/>
          </p:cNvSpPr>
          <p:nvPr>
            <p:ph type="ftr" sz="quarter" idx="11"/>
          </p:nvPr>
        </p:nvSpPr>
        <p:spPr/>
        <p:txBody>
          <a:bodyPr/>
          <a:lstStyle>
            <a:lvl1pPr>
              <a:defRPr/>
            </a:lvl1pPr>
          </a:lstStyle>
          <a:p>
            <a:pPr>
              <a:defRPr/>
            </a:pPr>
            <a:endParaRPr lang="en-US" altLang="zh-CN"/>
          </a:p>
        </p:txBody>
      </p:sp>
      <p:sp>
        <p:nvSpPr>
          <p:cNvPr id="6" name="Rectangle 13"/>
          <p:cNvSpPr>
            <a:spLocks noGrp="1" noChangeArrowheads="1"/>
          </p:cNvSpPr>
          <p:nvPr>
            <p:ph type="sldNum" sz="quarter" idx="12"/>
          </p:nvPr>
        </p:nvSpPr>
        <p:spPr/>
        <p:txBody>
          <a:bodyPr/>
          <a:lstStyle>
            <a:lvl1pPr>
              <a:defRPr/>
            </a:lvl1pPr>
          </a:lstStyle>
          <a:p>
            <a:pPr>
              <a:defRPr/>
            </a:pPr>
            <a:fld id="{41C2BD03-6F4E-4E92-AD54-1AD3118AAA5E}" type="slidenum">
              <a:rPr lang="en-US" altLang="zh-CN"/>
              <a:t>‹#›</a:t>
            </a:fld>
            <a:endParaRPr lang="en-US" altLang="zh-CN"/>
          </a:p>
        </p:txBody>
      </p:sp>
    </p:spTree>
    <p:extLst>
      <p:ext uri="{BB962C8B-B14F-4D97-AF65-F5344CB8AC3E}">
        <p14:creationId xmlns:p14="http://schemas.microsoft.com/office/powerpoint/2010/main" val="35909268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576917" y="2017713"/>
            <a:ext cx="5080000" cy="4114800"/>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860117" y="2017713"/>
            <a:ext cx="5080000" cy="4114800"/>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11"/>
          <p:cNvSpPr>
            <a:spLocks noGrp="1" noChangeArrowheads="1"/>
          </p:cNvSpPr>
          <p:nvPr>
            <p:ph type="dt" sz="half" idx="10"/>
          </p:nvPr>
        </p:nvSpPr>
        <p:spPr/>
        <p:txBody>
          <a:bodyPr/>
          <a:lstStyle>
            <a:lvl1pPr>
              <a:defRPr/>
            </a:lvl1pPr>
          </a:lstStyle>
          <a:p>
            <a:pPr>
              <a:defRPr/>
            </a:pPr>
            <a:endParaRPr lang="en-US" altLang="zh-CN"/>
          </a:p>
        </p:txBody>
      </p:sp>
      <p:sp>
        <p:nvSpPr>
          <p:cNvPr id="6" name="Rectangle 12"/>
          <p:cNvSpPr>
            <a:spLocks noGrp="1" noChangeArrowheads="1"/>
          </p:cNvSpPr>
          <p:nvPr>
            <p:ph type="ftr" sz="quarter" idx="11"/>
          </p:nvPr>
        </p:nvSpPr>
        <p:spPr/>
        <p:txBody>
          <a:bodyPr/>
          <a:lstStyle>
            <a:lvl1pPr>
              <a:defRPr/>
            </a:lvl1pPr>
          </a:lstStyle>
          <a:p>
            <a:pPr>
              <a:defRPr/>
            </a:pPr>
            <a:endParaRPr lang="en-US" altLang="zh-CN"/>
          </a:p>
        </p:txBody>
      </p:sp>
      <p:sp>
        <p:nvSpPr>
          <p:cNvPr id="7" name="Rectangle 13"/>
          <p:cNvSpPr>
            <a:spLocks noGrp="1" noChangeArrowheads="1"/>
          </p:cNvSpPr>
          <p:nvPr>
            <p:ph type="sldNum" sz="quarter" idx="12"/>
          </p:nvPr>
        </p:nvSpPr>
        <p:spPr/>
        <p:txBody>
          <a:bodyPr/>
          <a:lstStyle>
            <a:lvl1pPr>
              <a:defRPr/>
            </a:lvl1pPr>
          </a:lstStyle>
          <a:p>
            <a:pPr>
              <a:defRPr/>
            </a:pPr>
            <a:fld id="{88491C98-8AF6-452F-B069-6CC358BB5A23}" type="slidenum">
              <a:rPr lang="en-US" altLang="zh-CN"/>
              <a:t>‹#›</a:t>
            </a:fld>
            <a:endParaRPr lang="en-US" altLang="zh-CN"/>
          </a:p>
        </p:txBody>
      </p:sp>
    </p:spTree>
    <p:extLst>
      <p:ext uri="{BB962C8B-B14F-4D97-AF65-F5344CB8AC3E}">
        <p14:creationId xmlns:p14="http://schemas.microsoft.com/office/powerpoint/2010/main" val="26366974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11"/>
          <p:cNvSpPr>
            <a:spLocks noGrp="1" noChangeArrowheads="1"/>
          </p:cNvSpPr>
          <p:nvPr>
            <p:ph type="dt" sz="half" idx="10"/>
          </p:nvPr>
        </p:nvSpPr>
        <p:spPr/>
        <p:txBody>
          <a:bodyPr/>
          <a:lstStyle>
            <a:lvl1pPr>
              <a:defRPr/>
            </a:lvl1pPr>
          </a:lstStyle>
          <a:p>
            <a:pPr>
              <a:defRPr/>
            </a:pPr>
            <a:endParaRPr lang="en-US" altLang="zh-CN"/>
          </a:p>
        </p:txBody>
      </p:sp>
      <p:sp>
        <p:nvSpPr>
          <p:cNvPr id="8" name="Rectangle 12"/>
          <p:cNvSpPr>
            <a:spLocks noGrp="1" noChangeArrowheads="1"/>
          </p:cNvSpPr>
          <p:nvPr>
            <p:ph type="ftr" sz="quarter" idx="11"/>
          </p:nvPr>
        </p:nvSpPr>
        <p:spPr/>
        <p:txBody>
          <a:bodyPr/>
          <a:lstStyle>
            <a:lvl1pPr>
              <a:defRPr/>
            </a:lvl1pPr>
          </a:lstStyle>
          <a:p>
            <a:pPr>
              <a:defRPr/>
            </a:pPr>
            <a:endParaRPr lang="en-US" altLang="zh-CN"/>
          </a:p>
        </p:txBody>
      </p:sp>
      <p:sp>
        <p:nvSpPr>
          <p:cNvPr id="9" name="Rectangle 13"/>
          <p:cNvSpPr>
            <a:spLocks noGrp="1" noChangeArrowheads="1"/>
          </p:cNvSpPr>
          <p:nvPr>
            <p:ph type="sldNum" sz="quarter" idx="12"/>
          </p:nvPr>
        </p:nvSpPr>
        <p:spPr/>
        <p:txBody>
          <a:bodyPr/>
          <a:lstStyle>
            <a:lvl1pPr>
              <a:defRPr/>
            </a:lvl1pPr>
          </a:lstStyle>
          <a:p>
            <a:pPr>
              <a:defRPr/>
            </a:pPr>
            <a:fld id="{700E9C24-0AE4-4109-ADDF-DA1EB9811A74}" type="slidenum">
              <a:rPr lang="en-US" altLang="zh-CN"/>
              <a:t>‹#›</a:t>
            </a:fld>
            <a:endParaRPr lang="en-US" altLang="zh-CN"/>
          </a:p>
        </p:txBody>
      </p:sp>
    </p:spTree>
    <p:extLst>
      <p:ext uri="{BB962C8B-B14F-4D97-AF65-F5344CB8AC3E}">
        <p14:creationId xmlns:p14="http://schemas.microsoft.com/office/powerpoint/2010/main" val="18943874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11"/>
          <p:cNvSpPr>
            <a:spLocks noGrp="1" noChangeArrowheads="1"/>
          </p:cNvSpPr>
          <p:nvPr>
            <p:ph type="dt" sz="half" idx="10"/>
          </p:nvPr>
        </p:nvSpPr>
        <p:spPr/>
        <p:txBody>
          <a:bodyPr/>
          <a:lstStyle>
            <a:lvl1pPr>
              <a:defRPr/>
            </a:lvl1pPr>
          </a:lstStyle>
          <a:p>
            <a:pPr>
              <a:defRPr/>
            </a:pPr>
            <a:endParaRPr lang="en-US" altLang="zh-CN"/>
          </a:p>
        </p:txBody>
      </p:sp>
      <p:sp>
        <p:nvSpPr>
          <p:cNvPr id="4" name="Rectangle 12"/>
          <p:cNvSpPr>
            <a:spLocks noGrp="1" noChangeArrowheads="1"/>
          </p:cNvSpPr>
          <p:nvPr>
            <p:ph type="ftr" sz="quarter" idx="11"/>
          </p:nvPr>
        </p:nvSpPr>
        <p:spPr/>
        <p:txBody>
          <a:bodyPr/>
          <a:lstStyle>
            <a:lvl1pPr>
              <a:defRPr/>
            </a:lvl1pPr>
          </a:lstStyle>
          <a:p>
            <a:pPr>
              <a:defRPr/>
            </a:pPr>
            <a:endParaRPr lang="en-US" altLang="zh-CN"/>
          </a:p>
        </p:txBody>
      </p:sp>
      <p:sp>
        <p:nvSpPr>
          <p:cNvPr id="5" name="Rectangle 13"/>
          <p:cNvSpPr>
            <a:spLocks noGrp="1" noChangeArrowheads="1"/>
          </p:cNvSpPr>
          <p:nvPr>
            <p:ph type="sldNum" sz="quarter" idx="12"/>
          </p:nvPr>
        </p:nvSpPr>
        <p:spPr/>
        <p:txBody>
          <a:bodyPr/>
          <a:lstStyle>
            <a:lvl1pPr>
              <a:defRPr/>
            </a:lvl1pPr>
          </a:lstStyle>
          <a:p>
            <a:pPr>
              <a:defRPr/>
            </a:pPr>
            <a:fld id="{A22CD329-01B6-43C0-8A28-2227E1E223F7}" type="slidenum">
              <a:rPr lang="en-US" altLang="zh-CN"/>
              <a:t>‹#›</a:t>
            </a:fld>
            <a:endParaRPr lang="en-US" altLang="zh-CN"/>
          </a:p>
        </p:txBody>
      </p:sp>
    </p:spTree>
    <p:extLst>
      <p:ext uri="{BB962C8B-B14F-4D97-AF65-F5344CB8AC3E}">
        <p14:creationId xmlns:p14="http://schemas.microsoft.com/office/powerpoint/2010/main" val="23119743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vl1pPr>
          </a:lstStyle>
          <a:p>
            <a:pPr>
              <a:defRPr/>
            </a:pPr>
            <a:endParaRPr lang="en-US" altLang="zh-CN"/>
          </a:p>
        </p:txBody>
      </p:sp>
      <p:sp>
        <p:nvSpPr>
          <p:cNvPr id="3" name="Rectangle 12"/>
          <p:cNvSpPr>
            <a:spLocks noGrp="1" noChangeArrowheads="1"/>
          </p:cNvSpPr>
          <p:nvPr>
            <p:ph type="ftr" sz="quarter" idx="11"/>
          </p:nvPr>
        </p:nvSpPr>
        <p:spPr/>
        <p:txBody>
          <a:bodyPr/>
          <a:lstStyle>
            <a:lvl1pPr>
              <a:defRPr/>
            </a:lvl1pPr>
          </a:lstStyle>
          <a:p>
            <a:pPr>
              <a:defRPr/>
            </a:pPr>
            <a:endParaRPr lang="en-US" altLang="zh-CN"/>
          </a:p>
        </p:txBody>
      </p:sp>
      <p:sp>
        <p:nvSpPr>
          <p:cNvPr id="4" name="Rectangle 13"/>
          <p:cNvSpPr>
            <a:spLocks noGrp="1" noChangeArrowheads="1"/>
          </p:cNvSpPr>
          <p:nvPr>
            <p:ph type="sldNum" sz="quarter" idx="12"/>
          </p:nvPr>
        </p:nvSpPr>
        <p:spPr/>
        <p:txBody>
          <a:bodyPr/>
          <a:lstStyle>
            <a:lvl1pPr>
              <a:defRPr/>
            </a:lvl1pPr>
          </a:lstStyle>
          <a:p>
            <a:pPr>
              <a:defRPr/>
            </a:pPr>
            <a:fld id="{C6BE6B3C-372E-4E8E-A319-A57015161F30}" type="slidenum">
              <a:rPr lang="en-US" altLang="zh-CN"/>
              <a:t>‹#›</a:t>
            </a:fld>
            <a:endParaRPr lang="en-US" altLang="zh-CN"/>
          </a:p>
        </p:txBody>
      </p:sp>
    </p:spTree>
    <p:extLst>
      <p:ext uri="{BB962C8B-B14F-4D97-AF65-F5344CB8AC3E}">
        <p14:creationId xmlns:p14="http://schemas.microsoft.com/office/powerpoint/2010/main" val="36344490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Rectangle 11"/>
          <p:cNvSpPr>
            <a:spLocks noGrp="1" noChangeArrowheads="1"/>
          </p:cNvSpPr>
          <p:nvPr>
            <p:ph type="dt" sz="half" idx="10"/>
          </p:nvPr>
        </p:nvSpPr>
        <p:spPr/>
        <p:txBody>
          <a:bodyPr/>
          <a:lstStyle>
            <a:lvl1pPr>
              <a:defRPr/>
            </a:lvl1pPr>
          </a:lstStyle>
          <a:p>
            <a:pPr>
              <a:defRPr/>
            </a:pPr>
            <a:endParaRPr lang="en-US" altLang="zh-CN"/>
          </a:p>
        </p:txBody>
      </p:sp>
      <p:sp>
        <p:nvSpPr>
          <p:cNvPr id="6" name="Rectangle 12"/>
          <p:cNvSpPr>
            <a:spLocks noGrp="1" noChangeArrowheads="1"/>
          </p:cNvSpPr>
          <p:nvPr>
            <p:ph type="ftr" sz="quarter" idx="11"/>
          </p:nvPr>
        </p:nvSpPr>
        <p:spPr/>
        <p:txBody>
          <a:bodyPr/>
          <a:lstStyle>
            <a:lvl1pPr>
              <a:defRPr/>
            </a:lvl1pPr>
          </a:lstStyle>
          <a:p>
            <a:pPr>
              <a:defRPr/>
            </a:pPr>
            <a:endParaRPr lang="en-US" altLang="zh-CN"/>
          </a:p>
        </p:txBody>
      </p:sp>
      <p:sp>
        <p:nvSpPr>
          <p:cNvPr id="7" name="Rectangle 13"/>
          <p:cNvSpPr>
            <a:spLocks noGrp="1" noChangeArrowheads="1"/>
          </p:cNvSpPr>
          <p:nvPr>
            <p:ph type="sldNum" sz="quarter" idx="12"/>
          </p:nvPr>
        </p:nvSpPr>
        <p:spPr/>
        <p:txBody>
          <a:bodyPr/>
          <a:lstStyle>
            <a:lvl1pPr>
              <a:defRPr/>
            </a:lvl1pPr>
          </a:lstStyle>
          <a:p>
            <a:pPr>
              <a:defRPr/>
            </a:pPr>
            <a:fld id="{0AC09833-E9A1-409E-B53F-18CFF10CA618}" type="slidenum">
              <a:rPr lang="en-US" altLang="zh-CN"/>
              <a:t>‹#›</a:t>
            </a:fld>
            <a:endParaRPr lang="en-US" altLang="zh-CN"/>
          </a:p>
        </p:txBody>
      </p:sp>
    </p:spTree>
    <p:extLst>
      <p:ext uri="{BB962C8B-B14F-4D97-AF65-F5344CB8AC3E}">
        <p14:creationId xmlns:p14="http://schemas.microsoft.com/office/powerpoint/2010/main" val="813304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lvl="0"/>
            <a:endParaRPr lang="zh-CN" altLang="en-US" noProof="0"/>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Rectangle 11"/>
          <p:cNvSpPr>
            <a:spLocks noGrp="1" noChangeArrowheads="1"/>
          </p:cNvSpPr>
          <p:nvPr>
            <p:ph type="dt" sz="half" idx="10"/>
          </p:nvPr>
        </p:nvSpPr>
        <p:spPr/>
        <p:txBody>
          <a:bodyPr/>
          <a:lstStyle>
            <a:lvl1pPr>
              <a:defRPr/>
            </a:lvl1pPr>
          </a:lstStyle>
          <a:p>
            <a:pPr>
              <a:defRPr/>
            </a:pPr>
            <a:endParaRPr lang="en-US" altLang="zh-CN"/>
          </a:p>
        </p:txBody>
      </p:sp>
      <p:sp>
        <p:nvSpPr>
          <p:cNvPr id="6" name="Rectangle 12"/>
          <p:cNvSpPr>
            <a:spLocks noGrp="1" noChangeArrowheads="1"/>
          </p:cNvSpPr>
          <p:nvPr>
            <p:ph type="ftr" sz="quarter" idx="11"/>
          </p:nvPr>
        </p:nvSpPr>
        <p:spPr/>
        <p:txBody>
          <a:bodyPr/>
          <a:lstStyle>
            <a:lvl1pPr>
              <a:defRPr/>
            </a:lvl1pPr>
          </a:lstStyle>
          <a:p>
            <a:pPr>
              <a:defRPr/>
            </a:pPr>
            <a:endParaRPr lang="en-US" altLang="zh-CN"/>
          </a:p>
        </p:txBody>
      </p:sp>
      <p:sp>
        <p:nvSpPr>
          <p:cNvPr id="7" name="Rectangle 13"/>
          <p:cNvSpPr>
            <a:spLocks noGrp="1" noChangeArrowheads="1"/>
          </p:cNvSpPr>
          <p:nvPr>
            <p:ph type="sldNum" sz="quarter" idx="12"/>
          </p:nvPr>
        </p:nvSpPr>
        <p:spPr/>
        <p:txBody>
          <a:bodyPr/>
          <a:lstStyle>
            <a:lvl1pPr>
              <a:defRPr/>
            </a:lvl1pPr>
          </a:lstStyle>
          <a:p>
            <a:pPr>
              <a:defRPr/>
            </a:pPr>
            <a:fld id="{0163ED6D-69C4-444A-8377-FBDF48BE444A}" type="slidenum">
              <a:rPr lang="en-US" altLang="zh-CN"/>
              <a:t>‹#›</a:t>
            </a:fld>
            <a:endParaRPr lang="en-US" altLang="zh-CN"/>
          </a:p>
        </p:txBody>
      </p:sp>
    </p:spTree>
    <p:extLst>
      <p:ext uri="{BB962C8B-B14F-4D97-AF65-F5344CB8AC3E}">
        <p14:creationId xmlns:p14="http://schemas.microsoft.com/office/powerpoint/2010/main" val="18267699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p:cNvSpPr>
            <a:spLocks noGrp="1" noChangeArrowheads="1"/>
          </p:cNvSpPr>
          <p:nvPr>
            <p:ph type="dt" sz="half" idx="10"/>
          </p:nvPr>
        </p:nvSpPr>
        <p:spPr/>
        <p:txBody>
          <a:bodyPr/>
          <a:lstStyle>
            <a:lvl1pPr>
              <a:defRPr/>
            </a:lvl1pPr>
          </a:lstStyle>
          <a:p>
            <a:pPr>
              <a:defRPr/>
            </a:pPr>
            <a:endParaRPr lang="en-US" altLang="zh-CN"/>
          </a:p>
        </p:txBody>
      </p:sp>
      <p:sp>
        <p:nvSpPr>
          <p:cNvPr id="5" name="Rectangle 12"/>
          <p:cNvSpPr>
            <a:spLocks noGrp="1" noChangeArrowheads="1"/>
          </p:cNvSpPr>
          <p:nvPr>
            <p:ph type="ftr" sz="quarter" idx="11"/>
          </p:nvPr>
        </p:nvSpPr>
        <p:spPr/>
        <p:txBody>
          <a:bodyPr/>
          <a:lstStyle>
            <a:lvl1pPr>
              <a:defRPr/>
            </a:lvl1pPr>
          </a:lstStyle>
          <a:p>
            <a:pPr>
              <a:defRPr/>
            </a:pPr>
            <a:endParaRPr lang="en-US" altLang="zh-CN"/>
          </a:p>
        </p:txBody>
      </p:sp>
      <p:sp>
        <p:nvSpPr>
          <p:cNvPr id="6" name="Rectangle 13"/>
          <p:cNvSpPr>
            <a:spLocks noGrp="1" noChangeArrowheads="1"/>
          </p:cNvSpPr>
          <p:nvPr>
            <p:ph type="sldNum" sz="quarter" idx="12"/>
          </p:nvPr>
        </p:nvSpPr>
        <p:spPr/>
        <p:txBody>
          <a:bodyPr/>
          <a:lstStyle>
            <a:lvl1pPr>
              <a:defRPr/>
            </a:lvl1pPr>
          </a:lstStyle>
          <a:p>
            <a:pPr>
              <a:defRPr/>
            </a:pPr>
            <a:fld id="{1F8F5393-1875-4C7C-B389-CFBDD83B163A}" type="slidenum">
              <a:rPr lang="en-US" altLang="zh-CN"/>
              <a:t>‹#›</a:t>
            </a:fld>
            <a:endParaRPr lang="en-US" altLang="zh-CN"/>
          </a:p>
        </p:txBody>
      </p:sp>
    </p:spTree>
    <p:extLst>
      <p:ext uri="{BB962C8B-B14F-4D97-AF65-F5344CB8AC3E}">
        <p14:creationId xmlns:p14="http://schemas.microsoft.com/office/powerpoint/2010/main" val="4511171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338733" y="214313"/>
            <a:ext cx="2601384" cy="59182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534584" y="214313"/>
            <a:ext cx="7600949" cy="59182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p:cNvSpPr>
            <a:spLocks noGrp="1" noChangeArrowheads="1"/>
          </p:cNvSpPr>
          <p:nvPr>
            <p:ph type="dt" sz="half" idx="10"/>
          </p:nvPr>
        </p:nvSpPr>
        <p:spPr/>
        <p:txBody>
          <a:bodyPr/>
          <a:lstStyle>
            <a:lvl1pPr>
              <a:defRPr/>
            </a:lvl1pPr>
          </a:lstStyle>
          <a:p>
            <a:pPr>
              <a:defRPr/>
            </a:pPr>
            <a:endParaRPr lang="en-US" altLang="zh-CN"/>
          </a:p>
        </p:txBody>
      </p:sp>
      <p:sp>
        <p:nvSpPr>
          <p:cNvPr id="5" name="Rectangle 12"/>
          <p:cNvSpPr>
            <a:spLocks noGrp="1" noChangeArrowheads="1"/>
          </p:cNvSpPr>
          <p:nvPr>
            <p:ph type="ftr" sz="quarter" idx="11"/>
          </p:nvPr>
        </p:nvSpPr>
        <p:spPr/>
        <p:txBody>
          <a:bodyPr/>
          <a:lstStyle>
            <a:lvl1pPr>
              <a:defRPr/>
            </a:lvl1pPr>
          </a:lstStyle>
          <a:p>
            <a:pPr>
              <a:defRPr/>
            </a:pPr>
            <a:endParaRPr lang="en-US" altLang="zh-CN"/>
          </a:p>
        </p:txBody>
      </p:sp>
      <p:sp>
        <p:nvSpPr>
          <p:cNvPr id="6" name="Rectangle 13"/>
          <p:cNvSpPr>
            <a:spLocks noGrp="1" noChangeArrowheads="1"/>
          </p:cNvSpPr>
          <p:nvPr>
            <p:ph type="sldNum" sz="quarter" idx="12"/>
          </p:nvPr>
        </p:nvSpPr>
        <p:spPr/>
        <p:txBody>
          <a:bodyPr/>
          <a:lstStyle>
            <a:lvl1pPr>
              <a:defRPr/>
            </a:lvl1pPr>
          </a:lstStyle>
          <a:p>
            <a:pPr>
              <a:defRPr/>
            </a:pPr>
            <a:fld id="{224E864C-F918-497D-8D6F-7F2549B66F59}" type="slidenum">
              <a:rPr lang="en-US" altLang="zh-CN"/>
              <a:t>‹#›</a:t>
            </a:fld>
            <a:endParaRPr lang="en-US" altLang="zh-CN"/>
          </a:p>
        </p:txBody>
      </p:sp>
    </p:spTree>
    <p:extLst>
      <p:ext uri="{BB962C8B-B14F-4D97-AF65-F5344CB8AC3E}">
        <p14:creationId xmlns:p14="http://schemas.microsoft.com/office/powerpoint/2010/main" val="29480981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1534586" y="214314"/>
            <a:ext cx="10390716" cy="1462087"/>
          </a:xfrm>
        </p:spPr>
        <p:txBody>
          <a:bodyPr/>
          <a:lstStyle/>
          <a:p>
            <a:r>
              <a:rPr lang="zh-CN" altLang="en-US"/>
              <a:t>单击此处编辑母版标题样式</a:t>
            </a:r>
          </a:p>
        </p:txBody>
      </p:sp>
      <p:sp>
        <p:nvSpPr>
          <p:cNvPr id="3" name="文本占位符 2"/>
          <p:cNvSpPr>
            <a:spLocks noGrp="1"/>
          </p:cNvSpPr>
          <p:nvPr>
            <p:ph type="body" sz="half" idx="1"/>
          </p:nvPr>
        </p:nvSpPr>
        <p:spPr>
          <a:xfrm>
            <a:off x="1576917" y="2017713"/>
            <a:ext cx="508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860117" y="2017713"/>
            <a:ext cx="508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11"/>
          <p:cNvSpPr>
            <a:spLocks noGrp="1" noChangeArrowheads="1"/>
          </p:cNvSpPr>
          <p:nvPr>
            <p:ph type="dt" sz="half" idx="10"/>
          </p:nvPr>
        </p:nvSpPr>
        <p:spPr/>
        <p:txBody>
          <a:bodyPr/>
          <a:lstStyle>
            <a:lvl1pPr>
              <a:defRPr/>
            </a:lvl1pPr>
          </a:lstStyle>
          <a:p>
            <a:pPr>
              <a:defRPr/>
            </a:pPr>
            <a:endParaRPr lang="en-US" altLang="zh-CN"/>
          </a:p>
        </p:txBody>
      </p:sp>
      <p:sp>
        <p:nvSpPr>
          <p:cNvPr id="6" name="Rectangle 12"/>
          <p:cNvSpPr>
            <a:spLocks noGrp="1" noChangeArrowheads="1"/>
          </p:cNvSpPr>
          <p:nvPr>
            <p:ph type="ftr" sz="quarter" idx="11"/>
          </p:nvPr>
        </p:nvSpPr>
        <p:spPr/>
        <p:txBody>
          <a:bodyPr/>
          <a:lstStyle>
            <a:lvl1pPr>
              <a:defRPr/>
            </a:lvl1pPr>
          </a:lstStyle>
          <a:p>
            <a:pPr>
              <a:defRPr/>
            </a:pPr>
            <a:endParaRPr lang="en-US" altLang="zh-CN"/>
          </a:p>
        </p:txBody>
      </p:sp>
      <p:sp>
        <p:nvSpPr>
          <p:cNvPr id="7" name="Rectangle 13"/>
          <p:cNvSpPr>
            <a:spLocks noGrp="1" noChangeArrowheads="1"/>
          </p:cNvSpPr>
          <p:nvPr>
            <p:ph type="sldNum" sz="quarter" idx="12"/>
          </p:nvPr>
        </p:nvSpPr>
        <p:spPr/>
        <p:txBody>
          <a:bodyPr/>
          <a:lstStyle>
            <a:lvl1pPr>
              <a:defRPr/>
            </a:lvl1pPr>
          </a:lstStyle>
          <a:p>
            <a:pPr>
              <a:defRPr/>
            </a:pPr>
            <a:fld id="{6AEEC68D-7F2D-4956-ACFC-184A6FCACEF8}" type="slidenum">
              <a:rPr lang="en-US" altLang="zh-CN"/>
              <a:t>‹#›</a:t>
            </a:fld>
            <a:endParaRPr lang="en-US" altLang="zh-CN"/>
          </a:p>
        </p:txBody>
      </p:sp>
    </p:spTree>
    <p:extLst>
      <p:ext uri="{BB962C8B-B14F-4D97-AF65-F5344CB8AC3E}">
        <p14:creationId xmlns:p14="http://schemas.microsoft.com/office/powerpoint/2010/main" val="4244639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1534585" y="214351"/>
            <a:ext cx="10390716" cy="1462343"/>
          </a:xfrm>
        </p:spPr>
        <p:txBody>
          <a:bodyPr/>
          <a:lstStyle/>
          <a:p>
            <a:r>
              <a:rPr lang="zh-CN" altLang="en-US" noProof="1"/>
              <a:t>单击此处编辑母版标题样式</a:t>
            </a:r>
          </a:p>
        </p:txBody>
      </p:sp>
      <p:sp>
        <p:nvSpPr>
          <p:cNvPr id="3" name="表格占位符 2"/>
          <p:cNvSpPr>
            <a:spLocks noGrp="1"/>
          </p:cNvSpPr>
          <p:nvPr>
            <p:ph type="tbl" idx="1"/>
          </p:nvPr>
        </p:nvSpPr>
        <p:spPr>
          <a:xfrm>
            <a:off x="1576917" y="2018065"/>
            <a:ext cx="10363200" cy="4115520"/>
          </a:xfrm>
        </p:spPr>
        <p:txBody>
          <a:bodyPr/>
          <a:lstStyle/>
          <a:p>
            <a:pPr lvl="0"/>
            <a:r>
              <a:rPr lang="zh-CN" altLang="en-US" noProof="0"/>
              <a:t>单击图标添加表格</a:t>
            </a:r>
          </a:p>
        </p:txBody>
      </p:sp>
      <p:sp>
        <p:nvSpPr>
          <p:cNvPr id="4" name="Rectangle 11">
            <a:extLst>
              <a:ext uri="{FF2B5EF4-FFF2-40B4-BE49-F238E27FC236}">
                <a16:creationId xmlns:a16="http://schemas.microsoft.com/office/drawing/2014/main" id="{DDDFFE26-3165-670D-136E-DE905E31BFCC}"/>
              </a:ext>
            </a:extLst>
          </p:cNvPr>
          <p:cNvSpPr>
            <a:spLocks noGrp="1" noChangeArrowheads="1"/>
          </p:cNvSpPr>
          <p:nvPr>
            <p:ph type="dt" sz="half" idx="10"/>
          </p:nvPr>
        </p:nvSpPr>
        <p:spPr>
          <a:ln/>
        </p:spPr>
        <p:txBody>
          <a:bodyPr/>
          <a:lstStyle>
            <a:lvl1pPr>
              <a:defRPr/>
            </a:lvl1pPr>
          </a:lstStyle>
          <a:p>
            <a:fld id="{633859BD-BDEE-478D-BABD-B127194CAF80}" type="datetimeFigureOut">
              <a:rPr lang="zh-CN" altLang="en-US" smtClean="0"/>
              <a:t>2025/5/29</a:t>
            </a:fld>
            <a:endParaRPr lang="zh-CN" altLang="en-US"/>
          </a:p>
        </p:txBody>
      </p:sp>
      <p:sp>
        <p:nvSpPr>
          <p:cNvPr id="5" name="Rectangle 12">
            <a:extLst>
              <a:ext uri="{FF2B5EF4-FFF2-40B4-BE49-F238E27FC236}">
                <a16:creationId xmlns:a16="http://schemas.microsoft.com/office/drawing/2014/main" id="{9EBE3D56-AEB2-9817-9005-5EF5CB90968E}"/>
              </a:ext>
            </a:extLst>
          </p:cNvPr>
          <p:cNvSpPr>
            <a:spLocks noGrp="1" noChangeArrowheads="1"/>
          </p:cNvSpPr>
          <p:nvPr>
            <p:ph type="ftr" sz="quarter" idx="11"/>
          </p:nvPr>
        </p:nvSpPr>
        <p:spPr>
          <a:ln/>
        </p:spPr>
        <p:txBody>
          <a:bodyPr/>
          <a:lstStyle>
            <a:lvl1pPr>
              <a:defRPr/>
            </a:lvl1pPr>
          </a:lstStyle>
          <a:p>
            <a:endParaRPr lang="zh-CN" altLang="en-US"/>
          </a:p>
        </p:txBody>
      </p:sp>
      <p:sp>
        <p:nvSpPr>
          <p:cNvPr id="6" name="Rectangle 13">
            <a:extLst>
              <a:ext uri="{FF2B5EF4-FFF2-40B4-BE49-F238E27FC236}">
                <a16:creationId xmlns:a16="http://schemas.microsoft.com/office/drawing/2014/main" id="{A7491D2D-62A8-DF78-1B54-0175EB64DCA4}"/>
              </a:ext>
            </a:extLst>
          </p:cNvPr>
          <p:cNvSpPr>
            <a:spLocks noGrp="1" noChangeArrowheads="1"/>
          </p:cNvSpPr>
          <p:nvPr>
            <p:ph type="sldNum" sz="quarter" idx="12"/>
          </p:nvPr>
        </p:nvSpPr>
        <p:spPr>
          <a:ln/>
        </p:spPr>
        <p:txBody>
          <a:bodyPr/>
          <a:lstStyle>
            <a:lvl1pPr>
              <a:defRPr/>
            </a:lvl1pPr>
          </a:lstStyle>
          <a:p>
            <a:fld id="{573F9314-60F9-4EEF-9860-BB86188ED659}" type="slidenum">
              <a:rPr lang="zh-CN" altLang="en-US" smtClean="0"/>
              <a:t>‹#›</a:t>
            </a:fld>
            <a:endParaRPr lang="zh-CN" altLang="en-US"/>
          </a:p>
        </p:txBody>
      </p:sp>
    </p:spTree>
    <p:extLst>
      <p:ext uri="{BB962C8B-B14F-4D97-AF65-F5344CB8AC3E}">
        <p14:creationId xmlns:p14="http://schemas.microsoft.com/office/powerpoint/2010/main" val="24705523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119" name="矩形: 圆顶角 118"/>
          <p:cNvSpPr/>
          <p:nvPr userDrawn="1"/>
        </p:nvSpPr>
        <p:spPr>
          <a:xfrm>
            <a:off x="695326" y="251121"/>
            <a:ext cx="468049" cy="473348"/>
          </a:xfrm>
          <a:prstGeom prst="round2SameRect">
            <a:avLst>
              <a:gd name="adj1" fmla="val 13004"/>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5335"/>
          </a:p>
        </p:txBody>
      </p:sp>
      <p:sp>
        <p:nvSpPr>
          <p:cNvPr id="48" name="文本占位符 47"/>
          <p:cNvSpPr>
            <a:spLocks noGrp="1"/>
          </p:cNvSpPr>
          <p:nvPr>
            <p:ph type="body" sz="quarter" idx="10" hasCustomPrompt="1"/>
          </p:nvPr>
        </p:nvSpPr>
        <p:spPr>
          <a:xfrm>
            <a:off x="1174592" y="226477"/>
            <a:ext cx="6678793" cy="914400"/>
          </a:xfrm>
          <a:prstGeom prst="rect">
            <a:avLst/>
          </a:prstGeom>
        </p:spPr>
        <p:txBody>
          <a:bodyPr/>
          <a:lstStyle>
            <a:lvl1pPr marL="0" indent="0">
              <a:lnSpc>
                <a:spcPct val="100000"/>
              </a:lnSpc>
              <a:buNone/>
              <a:defRPr sz="2800" spc="300">
                <a:solidFill>
                  <a:schemeClr val="tx1">
                    <a:lumMod val="75000"/>
                    <a:lumOff val="25000"/>
                  </a:schemeClr>
                </a:solidFill>
              </a:defRPr>
            </a:lvl1pPr>
          </a:lstStyle>
          <a:p>
            <a:pPr lvl="0"/>
            <a:r>
              <a:rPr lang="zh-CN" altLang="en-US" dirty="0"/>
              <a:t>输入你的标题</a:t>
            </a:r>
          </a:p>
        </p:txBody>
      </p:sp>
      <p:sp>
        <p:nvSpPr>
          <p:cNvPr id="43" name="矩形 42"/>
          <p:cNvSpPr/>
          <p:nvPr userDrawn="1"/>
        </p:nvSpPr>
        <p:spPr>
          <a:xfrm>
            <a:off x="0" y="6519109"/>
            <a:ext cx="12192000" cy="338891"/>
          </a:xfrm>
          <a:prstGeom prst="rect">
            <a:avLst/>
          </a:prstGeom>
          <a:gradFill flip="none" rotWithShape="1">
            <a:gsLst>
              <a:gs pos="0">
                <a:schemeClr val="accent1"/>
              </a:gs>
              <a:gs pos="100000">
                <a:schemeClr val="accent1">
                  <a:lumMod val="76000"/>
                  <a:lumOff val="24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5335"/>
          </a:p>
        </p:txBody>
      </p:sp>
      <p:sp>
        <p:nvSpPr>
          <p:cNvPr id="118" name="graduation-cap_8161"/>
          <p:cNvSpPr>
            <a:spLocks noChangeAspect="1"/>
          </p:cNvSpPr>
          <p:nvPr userDrawn="1"/>
        </p:nvSpPr>
        <p:spPr bwMode="auto">
          <a:xfrm>
            <a:off x="724045" y="368648"/>
            <a:ext cx="410608" cy="252549"/>
          </a:xfrm>
          <a:custGeom>
            <a:avLst/>
            <a:gdLst>
              <a:gd name="T0" fmla="*/ 2978 w 3278"/>
              <a:gd name="T1" fmla="*/ 1349 h 2019"/>
              <a:gd name="T2" fmla="*/ 2976 w 3278"/>
              <a:gd name="T3" fmla="*/ 1036 h 2019"/>
              <a:gd name="T4" fmla="*/ 3278 w 3278"/>
              <a:gd name="T5" fmla="*/ 867 h 2019"/>
              <a:gd name="T6" fmla="*/ 1634 w 3278"/>
              <a:gd name="T7" fmla="*/ 0 h 2019"/>
              <a:gd name="T8" fmla="*/ 0 w 3278"/>
              <a:gd name="T9" fmla="*/ 884 h 2019"/>
              <a:gd name="T10" fmla="*/ 655 w 3278"/>
              <a:gd name="T11" fmla="*/ 1260 h 2019"/>
              <a:gd name="T12" fmla="*/ 657 w 3278"/>
              <a:gd name="T13" fmla="*/ 1484 h 2019"/>
              <a:gd name="T14" fmla="*/ 657 w 3278"/>
              <a:gd name="T15" fmla="*/ 1502 h 2019"/>
              <a:gd name="T16" fmla="*/ 663 w 3278"/>
              <a:gd name="T17" fmla="*/ 1499 h 2019"/>
              <a:gd name="T18" fmla="*/ 651 w 3278"/>
              <a:gd name="T19" fmla="*/ 1528 h 2019"/>
              <a:gd name="T20" fmla="*/ 1644 w 3278"/>
              <a:gd name="T21" fmla="*/ 1722 h 2019"/>
              <a:gd name="T22" fmla="*/ 2634 w 3278"/>
              <a:gd name="T23" fmla="*/ 1517 h 2019"/>
              <a:gd name="T24" fmla="*/ 2622 w 3278"/>
              <a:gd name="T25" fmla="*/ 1488 h 2019"/>
              <a:gd name="T26" fmla="*/ 2628 w 3278"/>
              <a:gd name="T27" fmla="*/ 1491 h 2019"/>
              <a:gd name="T28" fmla="*/ 2628 w 3278"/>
              <a:gd name="T29" fmla="*/ 1473 h 2019"/>
              <a:gd name="T30" fmla="*/ 2627 w 3278"/>
              <a:gd name="T31" fmla="*/ 1249 h 2019"/>
              <a:gd name="T32" fmla="*/ 2911 w 3278"/>
              <a:gd name="T33" fmla="*/ 1072 h 2019"/>
              <a:gd name="T34" fmla="*/ 2913 w 3278"/>
              <a:gd name="T35" fmla="*/ 1350 h 2019"/>
              <a:gd name="T36" fmla="*/ 2860 w 3278"/>
              <a:gd name="T37" fmla="*/ 1430 h 2019"/>
              <a:gd name="T38" fmla="*/ 2946 w 3278"/>
              <a:gd name="T39" fmla="*/ 1515 h 2019"/>
              <a:gd name="T40" fmla="*/ 3031 w 3278"/>
              <a:gd name="T41" fmla="*/ 1429 h 2019"/>
              <a:gd name="T42" fmla="*/ 2978 w 3278"/>
              <a:gd name="T43" fmla="*/ 1349 h 2019"/>
              <a:gd name="T44" fmla="*/ 1643 w 3278"/>
              <a:gd name="T45" fmla="*/ 1646 h 2019"/>
              <a:gd name="T46" fmla="*/ 763 w 3278"/>
              <a:gd name="T47" fmla="*/ 1527 h 2019"/>
              <a:gd name="T48" fmla="*/ 1642 w 3278"/>
              <a:gd name="T49" fmla="*/ 1399 h 2019"/>
              <a:gd name="T50" fmla="*/ 2522 w 3278"/>
              <a:gd name="T51" fmla="*/ 1518 h 2019"/>
              <a:gd name="T52" fmla="*/ 1643 w 3278"/>
              <a:gd name="T53" fmla="*/ 1646 h 2019"/>
              <a:gd name="T54" fmla="*/ 2604 w 3278"/>
              <a:gd name="T55" fmla="*/ 1067 h 2019"/>
              <a:gd name="T56" fmla="*/ 1639 w 3278"/>
              <a:gd name="T57" fmla="*/ 819 h 2019"/>
              <a:gd name="T58" fmla="*/ 676 w 3278"/>
              <a:gd name="T59" fmla="*/ 1077 h 2019"/>
              <a:gd name="T60" fmla="*/ 676 w 3278"/>
              <a:gd name="T61" fmla="*/ 1011 h 2019"/>
              <a:gd name="T62" fmla="*/ 1638 w 3278"/>
              <a:gd name="T63" fmla="*/ 720 h 2019"/>
              <a:gd name="T64" fmla="*/ 2604 w 3278"/>
              <a:gd name="T65" fmla="*/ 1001 h 2019"/>
              <a:gd name="T66" fmla="*/ 2604 w 3278"/>
              <a:gd name="T67" fmla="*/ 1067 h 2019"/>
              <a:gd name="T68" fmla="*/ 2877 w 3278"/>
              <a:gd name="T69" fmla="*/ 1534 h 2019"/>
              <a:gd name="T70" fmla="*/ 2843 w 3278"/>
              <a:gd name="T71" fmla="*/ 2019 h 2019"/>
              <a:gd name="T72" fmla="*/ 3033 w 3278"/>
              <a:gd name="T73" fmla="*/ 1917 h 2019"/>
              <a:gd name="T74" fmla="*/ 3031 w 3278"/>
              <a:gd name="T75" fmla="*/ 1533 h 2019"/>
              <a:gd name="T76" fmla="*/ 2877 w 3278"/>
              <a:gd name="T77" fmla="*/ 1534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78" h="2019">
                <a:moveTo>
                  <a:pt x="2978" y="1349"/>
                </a:moveTo>
                <a:lnTo>
                  <a:pt x="2976" y="1036"/>
                </a:lnTo>
                <a:lnTo>
                  <a:pt x="3278" y="867"/>
                </a:lnTo>
                <a:lnTo>
                  <a:pt x="1634" y="0"/>
                </a:lnTo>
                <a:lnTo>
                  <a:pt x="0" y="884"/>
                </a:lnTo>
                <a:lnTo>
                  <a:pt x="655" y="1260"/>
                </a:lnTo>
                <a:lnTo>
                  <a:pt x="657" y="1484"/>
                </a:lnTo>
                <a:lnTo>
                  <a:pt x="657" y="1502"/>
                </a:lnTo>
                <a:lnTo>
                  <a:pt x="663" y="1499"/>
                </a:lnTo>
                <a:cubicBezTo>
                  <a:pt x="656" y="1508"/>
                  <a:pt x="651" y="1518"/>
                  <a:pt x="651" y="1528"/>
                </a:cubicBezTo>
                <a:cubicBezTo>
                  <a:pt x="652" y="1638"/>
                  <a:pt x="1096" y="1725"/>
                  <a:pt x="1644" y="1722"/>
                </a:cubicBezTo>
                <a:cubicBezTo>
                  <a:pt x="2191" y="1719"/>
                  <a:pt x="2634" y="1627"/>
                  <a:pt x="2634" y="1517"/>
                </a:cubicBezTo>
                <a:cubicBezTo>
                  <a:pt x="2634" y="1507"/>
                  <a:pt x="2629" y="1498"/>
                  <a:pt x="2622" y="1488"/>
                </a:cubicBezTo>
                <a:lnTo>
                  <a:pt x="2628" y="1491"/>
                </a:lnTo>
                <a:lnTo>
                  <a:pt x="2628" y="1473"/>
                </a:lnTo>
                <a:lnTo>
                  <a:pt x="2627" y="1249"/>
                </a:lnTo>
                <a:lnTo>
                  <a:pt x="2911" y="1072"/>
                </a:lnTo>
                <a:lnTo>
                  <a:pt x="2913" y="1350"/>
                </a:lnTo>
                <a:cubicBezTo>
                  <a:pt x="2881" y="1363"/>
                  <a:pt x="2860" y="1394"/>
                  <a:pt x="2860" y="1430"/>
                </a:cubicBezTo>
                <a:cubicBezTo>
                  <a:pt x="2860" y="1477"/>
                  <a:pt x="2898" y="1515"/>
                  <a:pt x="2946" y="1515"/>
                </a:cubicBezTo>
                <a:cubicBezTo>
                  <a:pt x="2994" y="1515"/>
                  <a:pt x="3032" y="1476"/>
                  <a:pt x="3031" y="1429"/>
                </a:cubicBezTo>
                <a:cubicBezTo>
                  <a:pt x="3031" y="1393"/>
                  <a:pt x="3009" y="1363"/>
                  <a:pt x="2978" y="1349"/>
                </a:cubicBezTo>
                <a:close/>
                <a:moveTo>
                  <a:pt x="1643" y="1646"/>
                </a:moveTo>
                <a:cubicBezTo>
                  <a:pt x="1157" y="1649"/>
                  <a:pt x="763" y="1595"/>
                  <a:pt x="763" y="1527"/>
                </a:cubicBezTo>
                <a:cubicBezTo>
                  <a:pt x="762" y="1459"/>
                  <a:pt x="1156" y="1402"/>
                  <a:pt x="1642" y="1399"/>
                </a:cubicBezTo>
                <a:cubicBezTo>
                  <a:pt x="2128" y="1397"/>
                  <a:pt x="2522" y="1450"/>
                  <a:pt x="2522" y="1518"/>
                </a:cubicBezTo>
                <a:cubicBezTo>
                  <a:pt x="2523" y="1586"/>
                  <a:pt x="2129" y="1643"/>
                  <a:pt x="1643" y="1646"/>
                </a:cubicBezTo>
                <a:close/>
                <a:moveTo>
                  <a:pt x="2604" y="1067"/>
                </a:moveTo>
                <a:cubicBezTo>
                  <a:pt x="2539" y="998"/>
                  <a:pt x="2303" y="815"/>
                  <a:pt x="1639" y="819"/>
                </a:cubicBezTo>
                <a:cubicBezTo>
                  <a:pt x="974" y="822"/>
                  <a:pt x="741" y="1007"/>
                  <a:pt x="676" y="1077"/>
                </a:cubicBezTo>
                <a:lnTo>
                  <a:pt x="676" y="1011"/>
                </a:lnTo>
                <a:cubicBezTo>
                  <a:pt x="676" y="1011"/>
                  <a:pt x="864" y="724"/>
                  <a:pt x="1638" y="720"/>
                </a:cubicBezTo>
                <a:cubicBezTo>
                  <a:pt x="2412" y="716"/>
                  <a:pt x="2604" y="1001"/>
                  <a:pt x="2604" y="1001"/>
                </a:cubicBezTo>
                <a:lnTo>
                  <a:pt x="2604" y="1067"/>
                </a:lnTo>
                <a:close/>
                <a:moveTo>
                  <a:pt x="2877" y="1534"/>
                </a:moveTo>
                <a:lnTo>
                  <a:pt x="2843" y="2019"/>
                </a:lnTo>
                <a:cubicBezTo>
                  <a:pt x="2947" y="1857"/>
                  <a:pt x="3033" y="1917"/>
                  <a:pt x="3033" y="1917"/>
                </a:cubicBezTo>
                <a:lnTo>
                  <a:pt x="3031" y="1533"/>
                </a:lnTo>
                <a:cubicBezTo>
                  <a:pt x="2920" y="1577"/>
                  <a:pt x="2877" y="1534"/>
                  <a:pt x="2877" y="1534"/>
                </a:cubicBezTo>
                <a:close/>
              </a:path>
            </a:pathLst>
          </a:custGeom>
          <a:solidFill>
            <a:schemeClr val="bg1"/>
          </a:solidFill>
          <a:ln>
            <a:solidFill>
              <a:schemeClr val="bg1"/>
            </a:solidFill>
          </a:ln>
        </p:spPr>
      </p:sp>
      <p:cxnSp>
        <p:nvCxnSpPr>
          <p:cNvPr id="12" name="直接连接符 11"/>
          <p:cNvCxnSpPr/>
          <p:nvPr userDrawn="1"/>
        </p:nvCxnSpPr>
        <p:spPr>
          <a:xfrm>
            <a:off x="695326" y="725229"/>
            <a:ext cx="10801351" cy="5927"/>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 name="文本框 1"/>
          <p:cNvSpPr txBox="1"/>
          <p:nvPr userDrawn="1"/>
        </p:nvSpPr>
        <p:spPr>
          <a:xfrm>
            <a:off x="10529250" y="269490"/>
            <a:ext cx="1064715" cy="461665"/>
          </a:xfrm>
          <a:prstGeom prst="rect">
            <a:avLst/>
          </a:prstGeom>
          <a:noFill/>
        </p:spPr>
        <p:txBody>
          <a:bodyPr wrap="none" rtlCol="0">
            <a:spAutoFit/>
          </a:bodyPr>
          <a:lstStyle/>
          <a:p>
            <a:r>
              <a:rPr lang="en-US" altLang="zh-CN" sz="2400" b="1" dirty="0">
                <a:gradFill>
                  <a:gsLst>
                    <a:gs pos="100000">
                      <a:schemeClr val="accent1"/>
                    </a:gs>
                    <a:gs pos="0">
                      <a:schemeClr val="accent4"/>
                    </a:gs>
                  </a:gsLst>
                  <a:lin ang="5400000" scaled="1"/>
                </a:gradFill>
              </a:rPr>
              <a:t>LOGO</a:t>
            </a:r>
            <a:endParaRPr lang="zh-CN" altLang="en-US" sz="2400" b="1" dirty="0">
              <a:gradFill>
                <a:gsLst>
                  <a:gs pos="100000">
                    <a:schemeClr val="accent1"/>
                  </a:gs>
                  <a:gs pos="0">
                    <a:schemeClr val="accent4"/>
                  </a:gs>
                </a:gsLst>
                <a:lin ang="5400000" scaled="1"/>
              </a:gradFill>
            </a:endParaRPr>
          </a:p>
        </p:txBody>
      </p:sp>
    </p:spTree>
    <p:extLst>
      <p:ext uri="{BB962C8B-B14F-4D97-AF65-F5344CB8AC3E}">
        <p14:creationId xmlns:p14="http://schemas.microsoft.com/office/powerpoint/2010/main" val="229192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
        <p:nvSpPr>
          <p:cNvPr id="1048650" name="文本占位符 5"/>
          <p:cNvSpPr>
            <a:spLocks noGrp="1"/>
          </p:cNvSpPr>
          <p:nvPr>
            <p:ph type="body" sz="quarter" idx="10" hasCustomPrompt="1"/>
          </p:nvPr>
        </p:nvSpPr>
        <p:spPr>
          <a:xfrm>
            <a:off x="4783461" y="480907"/>
            <a:ext cx="2632452" cy="424732"/>
          </a:xfrm>
          <a:prstGeom prst="rect">
            <a:avLst/>
          </a:prstGeom>
        </p:spPr>
        <p:txBody>
          <a:bodyPr wrap="none">
            <a:sp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2400">
                <a:solidFill>
                  <a:schemeClr val="tx1">
                    <a:lumMod val="75000"/>
                    <a:lumOff val="25000"/>
                  </a:schemeClr>
                </a:solidFill>
                <a:latin typeface="Microsoft JhengHei UI" panose="020B0604030504040204" pitchFamily="34" charset="-120"/>
                <a:ea typeface="Microsoft JhengHei UI" panose="020B0604030504040204" pitchFamily="34" charset="-12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altLang="zh-CN" sz="2400" dirty="0">
                <a:solidFill>
                  <a:schemeClr val="tx1">
                    <a:lumMod val="75000"/>
                    <a:lumOff val="25000"/>
                  </a:schemeClr>
                </a:solidFill>
                <a:latin typeface="Microsoft JhengHei UI" panose="020B0604030504040204" pitchFamily="34" charset="-120"/>
                <a:ea typeface="Microsoft JhengHei UI" panose="020B0604030504040204" pitchFamily="34" charset="-120"/>
              </a:rPr>
              <a:t>ADD YOUR TITLE</a:t>
            </a:r>
            <a:endParaRPr lang="zh-CN" altLang="en-US" sz="2400" dirty="0">
              <a:solidFill>
                <a:schemeClr val="tx1">
                  <a:lumMod val="75000"/>
                  <a:lumOff val="25000"/>
                </a:schemeClr>
              </a:solidFill>
              <a:latin typeface="Microsoft JhengHei UI" panose="020B0604030504040204" pitchFamily="34" charset="-120"/>
              <a:ea typeface="Microsoft JhengHei UI" panose="020B0604030504040204" pitchFamily="34" charset="-120"/>
            </a:endParaRPr>
          </a:p>
        </p:txBody>
      </p:sp>
    </p:spTree>
    <p:extLst>
      <p:ext uri="{BB962C8B-B14F-4D97-AF65-F5344CB8AC3E}">
        <p14:creationId xmlns:p14="http://schemas.microsoft.com/office/powerpoint/2010/main" val="20281082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1534591" y="214317"/>
            <a:ext cx="10390716" cy="1462087"/>
          </a:xfrm>
        </p:spPr>
        <p:txBody>
          <a:bodyPr/>
          <a:lstStyle/>
          <a:p>
            <a:r>
              <a:rPr lang="zh-CN" altLang="en-US"/>
              <a:t>单击此处编辑母版标题样式</a:t>
            </a:r>
          </a:p>
        </p:txBody>
      </p:sp>
      <p:sp>
        <p:nvSpPr>
          <p:cNvPr id="3" name="表格占位符 2"/>
          <p:cNvSpPr>
            <a:spLocks noGrp="1"/>
          </p:cNvSpPr>
          <p:nvPr>
            <p:ph type="tbl" idx="1"/>
          </p:nvPr>
        </p:nvSpPr>
        <p:spPr>
          <a:xfrm>
            <a:off x="1576917" y="2017713"/>
            <a:ext cx="10363200" cy="4114800"/>
          </a:xfrm>
        </p:spPr>
        <p:txBody>
          <a:bodyPr/>
          <a:lstStyle/>
          <a:p>
            <a:pPr lvl="0"/>
            <a:endParaRPr lang="zh-CN" altLang="en-US" noProof="0"/>
          </a:p>
        </p:txBody>
      </p:sp>
      <p:sp>
        <p:nvSpPr>
          <p:cNvPr id="4" name="Rectangle 11"/>
          <p:cNvSpPr>
            <a:spLocks noGrp="1" noChangeArrowheads="1"/>
          </p:cNvSpPr>
          <p:nvPr>
            <p:ph type="dt" sz="half" idx="10"/>
          </p:nvPr>
        </p:nvSpPr>
        <p:spPr/>
        <p:txBody>
          <a:bodyPr/>
          <a:lstStyle>
            <a:lvl1pPr>
              <a:defRPr/>
            </a:lvl1pPr>
          </a:lstStyle>
          <a:p>
            <a:pPr>
              <a:defRPr/>
            </a:pPr>
            <a:endParaRPr lang="en-US" altLang="zh-CN"/>
          </a:p>
        </p:txBody>
      </p:sp>
      <p:sp>
        <p:nvSpPr>
          <p:cNvPr id="5" name="Rectangle 12"/>
          <p:cNvSpPr>
            <a:spLocks noGrp="1" noChangeArrowheads="1"/>
          </p:cNvSpPr>
          <p:nvPr>
            <p:ph type="ftr" sz="quarter" idx="11"/>
          </p:nvPr>
        </p:nvSpPr>
        <p:spPr/>
        <p:txBody>
          <a:bodyPr/>
          <a:lstStyle>
            <a:lvl1pPr>
              <a:defRPr/>
            </a:lvl1pPr>
          </a:lstStyle>
          <a:p>
            <a:pPr>
              <a:defRPr/>
            </a:pPr>
            <a:endParaRPr lang="en-US" altLang="zh-CN"/>
          </a:p>
        </p:txBody>
      </p:sp>
      <p:sp>
        <p:nvSpPr>
          <p:cNvPr id="6" name="Rectangle 13"/>
          <p:cNvSpPr>
            <a:spLocks noGrp="1" noChangeArrowheads="1"/>
          </p:cNvSpPr>
          <p:nvPr>
            <p:ph type="sldNum" sz="quarter" idx="12"/>
          </p:nvPr>
        </p:nvSpPr>
        <p:spPr/>
        <p:txBody>
          <a:bodyPr/>
          <a:lstStyle>
            <a:lvl1pPr>
              <a:defRPr/>
            </a:lvl1pPr>
          </a:lstStyle>
          <a:p>
            <a:pPr>
              <a:defRPr/>
            </a:pPr>
            <a:fld id="{5F0B4C1D-4C11-498D-8B2C-7CC9B99801DE}" type="slidenum">
              <a:rPr lang="en-US" altLang="zh-CN"/>
              <a:t>‹#›</a:t>
            </a:fld>
            <a:endParaRPr lang="en-US" altLang="zh-CN"/>
          </a:p>
        </p:txBody>
      </p:sp>
    </p:spTree>
    <p:extLst>
      <p:ext uri="{BB962C8B-B14F-4D97-AF65-F5344CB8AC3E}">
        <p14:creationId xmlns:p14="http://schemas.microsoft.com/office/powerpoint/2010/main" val="42292352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C7E34BBA-D7DB-4A24-86F0-39B71C237020}"/>
              </a:ext>
            </a:extLst>
          </p:cNvPr>
          <p:cNvGrpSpPr>
            <a:grpSpLocks/>
          </p:cNvGrpSpPr>
          <p:nvPr/>
        </p:nvGrpSpPr>
        <p:grpSpPr bwMode="auto">
          <a:xfrm>
            <a:off x="1" y="2438400"/>
            <a:ext cx="12012084" cy="1051984"/>
            <a:chOff x="0" y="1536"/>
            <a:chExt cx="5675" cy="663"/>
          </a:xfrm>
        </p:grpSpPr>
        <p:grpSp>
          <p:nvGrpSpPr>
            <p:cNvPr id="5" name="Group 3">
              <a:extLst>
                <a:ext uri="{FF2B5EF4-FFF2-40B4-BE49-F238E27FC236}">
                  <a16:creationId xmlns:a16="http://schemas.microsoft.com/office/drawing/2014/main" id="{7566120D-FEE2-44E3-94DA-D1FF162DF1AF}"/>
                </a:ext>
              </a:extLst>
            </p:cNvPr>
            <p:cNvGrpSpPr>
              <a:grpSpLocks/>
            </p:cNvGrpSpPr>
            <p:nvPr/>
          </p:nvGrpSpPr>
          <p:grpSpPr bwMode="auto">
            <a:xfrm>
              <a:off x="183" y="1604"/>
              <a:ext cx="448" cy="299"/>
              <a:chOff x="720" y="336"/>
              <a:chExt cx="624" cy="432"/>
            </a:xfrm>
          </p:grpSpPr>
          <p:sp>
            <p:nvSpPr>
              <p:cNvPr id="12" name="Rectangle 4">
                <a:extLst>
                  <a:ext uri="{FF2B5EF4-FFF2-40B4-BE49-F238E27FC236}">
                    <a16:creationId xmlns:a16="http://schemas.microsoft.com/office/drawing/2014/main" id="{38A29ABC-99B6-489B-AF4D-8287CE33D72F}"/>
                  </a:ext>
                </a:extLst>
              </p:cNvPr>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eaLnBrk="1" hangingPunct="1">
                  <a:defRPr/>
                </a:pPr>
                <a:endParaRPr lang="zh-CN" altLang="en-US"/>
              </a:p>
            </p:txBody>
          </p:sp>
          <p:sp>
            <p:nvSpPr>
              <p:cNvPr id="13" name="Rectangle 5">
                <a:extLst>
                  <a:ext uri="{FF2B5EF4-FFF2-40B4-BE49-F238E27FC236}">
                    <a16:creationId xmlns:a16="http://schemas.microsoft.com/office/drawing/2014/main" id="{ADFA105B-D1CA-4619-9AFE-61008894FD5E}"/>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eaLnBrk="1" hangingPunct="1">
                  <a:defRPr/>
                </a:pPr>
                <a:endParaRPr lang="zh-CN" altLang="en-US"/>
              </a:p>
            </p:txBody>
          </p:sp>
        </p:grpSp>
        <p:grpSp>
          <p:nvGrpSpPr>
            <p:cNvPr id="6" name="Group 6">
              <a:extLst>
                <a:ext uri="{FF2B5EF4-FFF2-40B4-BE49-F238E27FC236}">
                  <a16:creationId xmlns:a16="http://schemas.microsoft.com/office/drawing/2014/main" id="{CD641721-BA41-44E0-85BB-372F00D66AAC}"/>
                </a:ext>
              </a:extLst>
            </p:cNvPr>
            <p:cNvGrpSpPr>
              <a:grpSpLocks/>
            </p:cNvGrpSpPr>
            <p:nvPr/>
          </p:nvGrpSpPr>
          <p:grpSpPr bwMode="auto">
            <a:xfrm>
              <a:off x="261" y="1870"/>
              <a:ext cx="465" cy="299"/>
              <a:chOff x="912" y="2640"/>
              <a:chExt cx="672" cy="432"/>
            </a:xfrm>
          </p:grpSpPr>
          <p:sp>
            <p:nvSpPr>
              <p:cNvPr id="10" name="Rectangle 7">
                <a:extLst>
                  <a:ext uri="{FF2B5EF4-FFF2-40B4-BE49-F238E27FC236}">
                    <a16:creationId xmlns:a16="http://schemas.microsoft.com/office/drawing/2014/main" id="{8EC02A94-42E3-4FD5-AE0A-F8AF375A7775}"/>
                  </a:ext>
                </a:extLst>
              </p:cNvPr>
              <p:cNvSpPr>
                <a:spLocks noChangeArrowheads="1"/>
              </p:cNvSpPr>
              <p:nvPr/>
            </p:nvSpPr>
            <p:spPr bwMode="auto">
              <a:xfrm>
                <a:off x="912" y="2632"/>
                <a:ext cx="384" cy="47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eaLnBrk="1" hangingPunct="1">
                  <a:defRPr/>
                </a:pPr>
                <a:endParaRPr lang="zh-CN" altLang="en-US"/>
              </a:p>
            </p:txBody>
          </p:sp>
          <p:sp>
            <p:nvSpPr>
              <p:cNvPr id="11" name="Rectangle 8">
                <a:extLst>
                  <a:ext uri="{FF2B5EF4-FFF2-40B4-BE49-F238E27FC236}">
                    <a16:creationId xmlns:a16="http://schemas.microsoft.com/office/drawing/2014/main" id="{31531F6B-AC83-48A1-B77E-62906A52DF5B}"/>
                  </a:ext>
                </a:extLst>
              </p:cNvPr>
              <p:cNvSpPr>
                <a:spLocks noChangeArrowheads="1"/>
              </p:cNvSpPr>
              <p:nvPr/>
            </p:nvSpPr>
            <p:spPr bwMode="auto">
              <a:xfrm>
                <a:off x="1249" y="2632"/>
                <a:ext cx="335" cy="470"/>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eaLnBrk="1" hangingPunct="1">
                  <a:defRPr/>
                </a:pPr>
                <a:endParaRPr lang="zh-CN" altLang="en-US"/>
              </a:p>
            </p:txBody>
          </p:sp>
        </p:grpSp>
        <p:sp>
          <p:nvSpPr>
            <p:cNvPr id="7" name="Rectangle 9">
              <a:extLst>
                <a:ext uri="{FF2B5EF4-FFF2-40B4-BE49-F238E27FC236}">
                  <a16:creationId xmlns:a16="http://schemas.microsoft.com/office/drawing/2014/main" id="{CD4C8CB0-7474-4BF5-B382-54E986E22521}"/>
                </a:ext>
              </a:extLst>
            </p:cNvPr>
            <p:cNvSpPr>
              <a:spLocks noChangeArrowheads="1"/>
            </p:cNvSpPr>
            <p:nvPr/>
          </p:nvSpPr>
          <p:spPr bwMode="auto">
            <a:xfrm>
              <a:off x="0" y="1824"/>
              <a:ext cx="353" cy="26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eaLnBrk="1" hangingPunct="1">
                <a:defRPr/>
              </a:pPr>
              <a:endParaRPr lang="zh-CN" altLang="en-US"/>
            </a:p>
          </p:txBody>
        </p:sp>
        <p:sp>
          <p:nvSpPr>
            <p:cNvPr id="8" name="Rectangle 10">
              <a:extLst>
                <a:ext uri="{FF2B5EF4-FFF2-40B4-BE49-F238E27FC236}">
                  <a16:creationId xmlns:a16="http://schemas.microsoft.com/office/drawing/2014/main" id="{0D4EEECE-7206-448B-A6A3-73A0D52E9632}"/>
                </a:ext>
              </a:extLst>
            </p:cNvPr>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eaLnBrk="1" hangingPunct="1">
                <a:defRPr/>
              </a:pPr>
              <a:endParaRPr lang="zh-CN" altLang="en-US"/>
            </a:p>
          </p:txBody>
        </p:sp>
        <p:sp>
          <p:nvSpPr>
            <p:cNvPr id="9" name="Rectangle 11">
              <a:extLst>
                <a:ext uri="{FF2B5EF4-FFF2-40B4-BE49-F238E27FC236}">
                  <a16:creationId xmlns:a16="http://schemas.microsoft.com/office/drawing/2014/main" id="{BA8A3098-40CA-4F93-8513-012912D40A7A}"/>
                </a:ext>
              </a:extLst>
            </p:cNvPr>
            <p:cNvSpPr>
              <a:spLocks noChangeArrowheads="1"/>
            </p:cNvSpPr>
            <p:nvPr/>
          </p:nvSpPr>
          <p:spPr bwMode="auto">
            <a:xfrm flipV="1">
              <a:off x="199" y="2054"/>
              <a:ext cx="5476" cy="36"/>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eaLnBrk="1" hangingPunct="1">
                <a:defRPr/>
              </a:pPr>
              <a:endParaRPr lang="zh-CN" altLang="en-US"/>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zh-CN" altLang="en-US" noProof="0"/>
              <a:t>单击此处编辑母版标题样式</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zh-CN" altLang="en-US" noProof="0"/>
              <a:t>单击此处编辑母版副标题样式</a:t>
            </a:r>
          </a:p>
        </p:txBody>
      </p:sp>
      <p:sp>
        <p:nvSpPr>
          <p:cNvPr id="14" name="Rectangle 14">
            <a:extLst>
              <a:ext uri="{FF2B5EF4-FFF2-40B4-BE49-F238E27FC236}">
                <a16:creationId xmlns:a16="http://schemas.microsoft.com/office/drawing/2014/main" id="{46862236-CBEE-4F75-8175-92C1CFC91E21}"/>
              </a:ext>
            </a:extLst>
          </p:cNvPr>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ltLang="zh-CN"/>
          </a:p>
        </p:txBody>
      </p:sp>
      <p:sp>
        <p:nvSpPr>
          <p:cNvPr id="15" name="Rectangle 15">
            <a:extLst>
              <a:ext uri="{FF2B5EF4-FFF2-40B4-BE49-F238E27FC236}">
                <a16:creationId xmlns:a16="http://schemas.microsoft.com/office/drawing/2014/main" id="{5FC340FA-F418-4B98-892D-C36A2DC96CBF}"/>
              </a:ext>
            </a:extLst>
          </p:cNvPr>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US" altLang="zh-CN"/>
          </a:p>
        </p:txBody>
      </p:sp>
      <p:sp>
        <p:nvSpPr>
          <p:cNvPr id="16" name="Rectangle 16">
            <a:extLst>
              <a:ext uri="{FF2B5EF4-FFF2-40B4-BE49-F238E27FC236}">
                <a16:creationId xmlns:a16="http://schemas.microsoft.com/office/drawing/2014/main" id="{1CAE1E1F-7D95-4944-91CF-CF21468A2320}"/>
              </a:ext>
            </a:extLst>
          </p:cNvPr>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pPr>
              <a:defRPr/>
            </a:pPr>
            <a:fld id="{895A7A6B-8797-49C4-BFA8-2D1D62123ECC}" type="slidenum">
              <a:rPr lang="en-US" altLang="zh-CN"/>
              <a:pPr>
                <a:defRPr/>
              </a:pPr>
              <a:t>‹#›</a:t>
            </a:fld>
            <a:endParaRPr lang="en-US" altLang="zh-CN"/>
          </a:p>
        </p:txBody>
      </p:sp>
    </p:spTree>
    <p:extLst>
      <p:ext uri="{BB962C8B-B14F-4D97-AF65-F5344CB8AC3E}">
        <p14:creationId xmlns:p14="http://schemas.microsoft.com/office/powerpoint/2010/main" val="39186937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a:extLst>
              <a:ext uri="{FF2B5EF4-FFF2-40B4-BE49-F238E27FC236}">
                <a16:creationId xmlns:a16="http://schemas.microsoft.com/office/drawing/2014/main" id="{553E7960-5928-4B13-BB89-7FF1EC319008}"/>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a:extLst>
              <a:ext uri="{FF2B5EF4-FFF2-40B4-BE49-F238E27FC236}">
                <a16:creationId xmlns:a16="http://schemas.microsoft.com/office/drawing/2014/main" id="{2F905306-B4A7-422E-93B0-13F5496EF2B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a:extLst>
              <a:ext uri="{FF2B5EF4-FFF2-40B4-BE49-F238E27FC236}">
                <a16:creationId xmlns:a16="http://schemas.microsoft.com/office/drawing/2014/main" id="{A9DB25F4-2761-4371-8EE5-64C9797095E0}"/>
              </a:ext>
            </a:extLst>
          </p:cNvPr>
          <p:cNvSpPr>
            <a:spLocks noGrp="1" noChangeArrowheads="1"/>
          </p:cNvSpPr>
          <p:nvPr>
            <p:ph type="sldNum" sz="quarter" idx="12"/>
          </p:nvPr>
        </p:nvSpPr>
        <p:spPr>
          <a:ln/>
        </p:spPr>
        <p:txBody>
          <a:bodyPr/>
          <a:lstStyle>
            <a:lvl1pPr>
              <a:defRPr/>
            </a:lvl1pPr>
          </a:lstStyle>
          <a:p>
            <a:pPr>
              <a:defRPr/>
            </a:pPr>
            <a:fld id="{411F7F25-1E7C-4D34-9BEE-81910FED8B15}" type="slidenum">
              <a:rPr lang="en-US" altLang="zh-CN"/>
              <a:pPr>
                <a:defRPr/>
              </a:pPr>
              <a:t>‹#›</a:t>
            </a:fld>
            <a:endParaRPr lang="en-US" altLang="zh-CN"/>
          </a:p>
        </p:txBody>
      </p:sp>
    </p:spTree>
    <p:extLst>
      <p:ext uri="{BB962C8B-B14F-4D97-AF65-F5344CB8AC3E}">
        <p14:creationId xmlns:p14="http://schemas.microsoft.com/office/powerpoint/2010/main" val="26092991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zh-CN" altLang="en-US"/>
              <a:t>单击此处编辑母版文本样式</a:t>
            </a:r>
          </a:p>
        </p:txBody>
      </p:sp>
      <p:sp>
        <p:nvSpPr>
          <p:cNvPr id="4" name="Rectangle 11">
            <a:extLst>
              <a:ext uri="{FF2B5EF4-FFF2-40B4-BE49-F238E27FC236}">
                <a16:creationId xmlns:a16="http://schemas.microsoft.com/office/drawing/2014/main" id="{841DB288-CCAC-4C52-90C1-DCDE02930E74}"/>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a:extLst>
              <a:ext uri="{FF2B5EF4-FFF2-40B4-BE49-F238E27FC236}">
                <a16:creationId xmlns:a16="http://schemas.microsoft.com/office/drawing/2014/main" id="{82FCF3A6-F8FF-439B-94B0-FBE53E8F4A95}"/>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a:extLst>
              <a:ext uri="{FF2B5EF4-FFF2-40B4-BE49-F238E27FC236}">
                <a16:creationId xmlns:a16="http://schemas.microsoft.com/office/drawing/2014/main" id="{9D390AEE-F4EF-4A3A-ABB7-1FBFDB6972C9}"/>
              </a:ext>
            </a:extLst>
          </p:cNvPr>
          <p:cNvSpPr>
            <a:spLocks noGrp="1" noChangeArrowheads="1"/>
          </p:cNvSpPr>
          <p:nvPr>
            <p:ph type="sldNum" sz="quarter" idx="12"/>
          </p:nvPr>
        </p:nvSpPr>
        <p:spPr>
          <a:ln/>
        </p:spPr>
        <p:txBody>
          <a:bodyPr/>
          <a:lstStyle>
            <a:lvl1pPr>
              <a:defRPr/>
            </a:lvl1pPr>
          </a:lstStyle>
          <a:p>
            <a:pPr>
              <a:defRPr/>
            </a:pPr>
            <a:fld id="{41C2BD03-6F4E-4E92-AD54-1AD3118AAA5E}" type="slidenum">
              <a:rPr lang="en-US" altLang="zh-CN"/>
              <a:pPr>
                <a:defRPr/>
              </a:pPr>
              <a:t>‹#›</a:t>
            </a:fld>
            <a:endParaRPr lang="en-US" altLang="zh-CN"/>
          </a:p>
        </p:txBody>
      </p:sp>
    </p:spTree>
    <p:extLst>
      <p:ext uri="{BB962C8B-B14F-4D97-AF65-F5344CB8AC3E}">
        <p14:creationId xmlns:p14="http://schemas.microsoft.com/office/powerpoint/2010/main" val="37165195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576917" y="2017713"/>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860117" y="2017713"/>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11">
            <a:extLst>
              <a:ext uri="{FF2B5EF4-FFF2-40B4-BE49-F238E27FC236}">
                <a16:creationId xmlns:a16="http://schemas.microsoft.com/office/drawing/2014/main" id="{F77424AD-624A-4FE7-ACDA-482D80AA105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2">
            <a:extLst>
              <a:ext uri="{FF2B5EF4-FFF2-40B4-BE49-F238E27FC236}">
                <a16:creationId xmlns:a16="http://schemas.microsoft.com/office/drawing/2014/main" id="{29794F17-BE3A-4403-9C28-6A2C514D32CB}"/>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3">
            <a:extLst>
              <a:ext uri="{FF2B5EF4-FFF2-40B4-BE49-F238E27FC236}">
                <a16:creationId xmlns:a16="http://schemas.microsoft.com/office/drawing/2014/main" id="{68370B76-2F88-459A-B014-0546EEF61E4E}"/>
              </a:ext>
            </a:extLst>
          </p:cNvPr>
          <p:cNvSpPr>
            <a:spLocks noGrp="1" noChangeArrowheads="1"/>
          </p:cNvSpPr>
          <p:nvPr>
            <p:ph type="sldNum" sz="quarter" idx="12"/>
          </p:nvPr>
        </p:nvSpPr>
        <p:spPr>
          <a:ln/>
        </p:spPr>
        <p:txBody>
          <a:bodyPr/>
          <a:lstStyle>
            <a:lvl1pPr>
              <a:defRPr/>
            </a:lvl1pPr>
          </a:lstStyle>
          <a:p>
            <a:pPr>
              <a:defRPr/>
            </a:pPr>
            <a:fld id="{88491C98-8AF6-452F-B069-6CC358BB5A23}" type="slidenum">
              <a:rPr lang="en-US" altLang="zh-CN"/>
              <a:pPr>
                <a:defRPr/>
              </a:pPr>
              <a:t>‹#›</a:t>
            </a:fld>
            <a:endParaRPr lang="en-US" altLang="zh-CN"/>
          </a:p>
        </p:txBody>
      </p:sp>
    </p:spTree>
    <p:extLst>
      <p:ext uri="{BB962C8B-B14F-4D97-AF65-F5344CB8AC3E}">
        <p14:creationId xmlns:p14="http://schemas.microsoft.com/office/powerpoint/2010/main" val="4018584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11">
            <a:extLst>
              <a:ext uri="{FF2B5EF4-FFF2-40B4-BE49-F238E27FC236}">
                <a16:creationId xmlns:a16="http://schemas.microsoft.com/office/drawing/2014/main" id="{E3ACC445-A184-4B0B-B24B-A06D4DE6C2A0}"/>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12">
            <a:extLst>
              <a:ext uri="{FF2B5EF4-FFF2-40B4-BE49-F238E27FC236}">
                <a16:creationId xmlns:a16="http://schemas.microsoft.com/office/drawing/2014/main" id="{ACE00A14-BF19-45E2-98AB-95C47440D47D}"/>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13">
            <a:extLst>
              <a:ext uri="{FF2B5EF4-FFF2-40B4-BE49-F238E27FC236}">
                <a16:creationId xmlns:a16="http://schemas.microsoft.com/office/drawing/2014/main" id="{8C101C78-9609-4471-B5FA-63247CEDE3BB}"/>
              </a:ext>
            </a:extLst>
          </p:cNvPr>
          <p:cNvSpPr>
            <a:spLocks noGrp="1" noChangeArrowheads="1"/>
          </p:cNvSpPr>
          <p:nvPr>
            <p:ph type="sldNum" sz="quarter" idx="12"/>
          </p:nvPr>
        </p:nvSpPr>
        <p:spPr>
          <a:ln/>
        </p:spPr>
        <p:txBody>
          <a:bodyPr/>
          <a:lstStyle>
            <a:lvl1pPr>
              <a:defRPr/>
            </a:lvl1pPr>
          </a:lstStyle>
          <a:p>
            <a:pPr>
              <a:defRPr/>
            </a:pPr>
            <a:fld id="{700E9C24-0AE4-4109-ADDF-DA1EB9811A74}" type="slidenum">
              <a:rPr lang="en-US" altLang="zh-CN"/>
              <a:pPr>
                <a:defRPr/>
              </a:pPr>
              <a:t>‹#›</a:t>
            </a:fld>
            <a:endParaRPr lang="en-US" altLang="zh-CN"/>
          </a:p>
        </p:txBody>
      </p:sp>
    </p:spTree>
    <p:extLst>
      <p:ext uri="{BB962C8B-B14F-4D97-AF65-F5344CB8AC3E}">
        <p14:creationId xmlns:p14="http://schemas.microsoft.com/office/powerpoint/2010/main" val="35507486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11">
            <a:extLst>
              <a:ext uri="{FF2B5EF4-FFF2-40B4-BE49-F238E27FC236}">
                <a16:creationId xmlns:a16="http://schemas.microsoft.com/office/drawing/2014/main" id="{E664FD0B-C169-4B13-A0C1-0B334ACB296C}"/>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12">
            <a:extLst>
              <a:ext uri="{FF2B5EF4-FFF2-40B4-BE49-F238E27FC236}">
                <a16:creationId xmlns:a16="http://schemas.microsoft.com/office/drawing/2014/main" id="{75CC9D0F-C3D3-4D22-90DD-D22167B8EAF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13">
            <a:extLst>
              <a:ext uri="{FF2B5EF4-FFF2-40B4-BE49-F238E27FC236}">
                <a16:creationId xmlns:a16="http://schemas.microsoft.com/office/drawing/2014/main" id="{31ADF024-8D13-4B7B-B2C3-E70EEEA2276A}"/>
              </a:ext>
            </a:extLst>
          </p:cNvPr>
          <p:cNvSpPr>
            <a:spLocks noGrp="1" noChangeArrowheads="1"/>
          </p:cNvSpPr>
          <p:nvPr>
            <p:ph type="sldNum" sz="quarter" idx="12"/>
          </p:nvPr>
        </p:nvSpPr>
        <p:spPr>
          <a:ln/>
        </p:spPr>
        <p:txBody>
          <a:bodyPr/>
          <a:lstStyle>
            <a:lvl1pPr>
              <a:defRPr/>
            </a:lvl1pPr>
          </a:lstStyle>
          <a:p>
            <a:pPr>
              <a:defRPr/>
            </a:pPr>
            <a:fld id="{A22CD329-01B6-43C0-8A28-2227E1E223F7}" type="slidenum">
              <a:rPr lang="en-US" altLang="zh-CN"/>
              <a:pPr>
                <a:defRPr/>
              </a:pPr>
              <a:t>‹#›</a:t>
            </a:fld>
            <a:endParaRPr lang="en-US" altLang="zh-CN"/>
          </a:p>
        </p:txBody>
      </p:sp>
    </p:spTree>
    <p:extLst>
      <p:ext uri="{BB962C8B-B14F-4D97-AF65-F5344CB8AC3E}">
        <p14:creationId xmlns:p14="http://schemas.microsoft.com/office/powerpoint/2010/main" val="40767272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BA7073DF-0419-4EDE-8AF7-B9975BDAC7DC}"/>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12">
            <a:extLst>
              <a:ext uri="{FF2B5EF4-FFF2-40B4-BE49-F238E27FC236}">
                <a16:creationId xmlns:a16="http://schemas.microsoft.com/office/drawing/2014/main" id="{61691CA6-44AA-4EFB-842B-473D42874C33}"/>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13">
            <a:extLst>
              <a:ext uri="{FF2B5EF4-FFF2-40B4-BE49-F238E27FC236}">
                <a16:creationId xmlns:a16="http://schemas.microsoft.com/office/drawing/2014/main" id="{8ACA3FC5-7C3A-4283-8AFC-6D74630B3327}"/>
              </a:ext>
            </a:extLst>
          </p:cNvPr>
          <p:cNvSpPr>
            <a:spLocks noGrp="1" noChangeArrowheads="1"/>
          </p:cNvSpPr>
          <p:nvPr>
            <p:ph type="sldNum" sz="quarter" idx="12"/>
          </p:nvPr>
        </p:nvSpPr>
        <p:spPr>
          <a:ln/>
        </p:spPr>
        <p:txBody>
          <a:bodyPr/>
          <a:lstStyle>
            <a:lvl1pPr>
              <a:defRPr/>
            </a:lvl1pPr>
          </a:lstStyle>
          <a:p>
            <a:pPr>
              <a:defRPr/>
            </a:pPr>
            <a:fld id="{C6BE6B3C-372E-4E8E-A319-A57015161F30}" type="slidenum">
              <a:rPr lang="en-US" altLang="zh-CN"/>
              <a:pPr>
                <a:defRPr/>
              </a:pPr>
              <a:t>‹#›</a:t>
            </a:fld>
            <a:endParaRPr lang="en-US" altLang="zh-CN"/>
          </a:p>
        </p:txBody>
      </p:sp>
    </p:spTree>
    <p:extLst>
      <p:ext uri="{BB962C8B-B14F-4D97-AF65-F5344CB8AC3E}">
        <p14:creationId xmlns:p14="http://schemas.microsoft.com/office/powerpoint/2010/main" val="4273555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
        <p:nvSpPr>
          <p:cNvPr id="4" name="文本占位符 3"/>
          <p:cNvSpPr>
            <a:spLocks noGrp="1"/>
          </p:cNvSpPr>
          <p:nvPr>
            <p:ph type="body" sz="quarter" idx="10" hasCustomPrompt="1"/>
          </p:nvPr>
        </p:nvSpPr>
        <p:spPr>
          <a:xfrm>
            <a:off x="334964" y="855663"/>
            <a:ext cx="11522074" cy="430887"/>
          </a:xfrm>
        </p:spPr>
        <p:txBody>
          <a:bodyPr lIns="0" tIns="0" rIns="0" bIns="0">
            <a:noAutofit/>
          </a:bodyPr>
          <a:lstStyle>
            <a:lvl1pPr marL="0" indent="0" algn="ctr">
              <a:lnSpc>
                <a:spcPct val="100000"/>
              </a:lnSpc>
              <a:spcBef>
                <a:spcPts val="0"/>
              </a:spcBef>
              <a:buFontTx/>
              <a:buNone/>
              <a:defRPr sz="2800" b="1"/>
            </a:lvl1pPr>
            <a:lvl2pPr marL="0" indent="0" algn="ctr">
              <a:lnSpc>
                <a:spcPct val="100000"/>
              </a:lnSpc>
              <a:spcBef>
                <a:spcPts val="0"/>
              </a:spcBef>
              <a:buFontTx/>
              <a:buNone/>
              <a:defRPr sz="2800" b="1"/>
            </a:lvl2pPr>
            <a:lvl3pPr marL="0" indent="0" algn="ctr">
              <a:lnSpc>
                <a:spcPct val="100000"/>
              </a:lnSpc>
              <a:spcBef>
                <a:spcPts val="0"/>
              </a:spcBef>
              <a:buFontTx/>
              <a:buNone/>
              <a:defRPr sz="2800" b="1"/>
            </a:lvl3pPr>
            <a:lvl4pPr marL="0" indent="0" algn="ctr">
              <a:lnSpc>
                <a:spcPct val="100000"/>
              </a:lnSpc>
              <a:spcBef>
                <a:spcPts val="0"/>
              </a:spcBef>
              <a:buFontTx/>
              <a:buNone/>
              <a:defRPr sz="2800" b="1"/>
            </a:lvl4pPr>
            <a:lvl5pPr marL="0" indent="0" algn="ctr">
              <a:lnSpc>
                <a:spcPct val="100000"/>
              </a:lnSpc>
              <a:spcBef>
                <a:spcPts val="0"/>
              </a:spcBef>
              <a:buFontTx/>
              <a:buNone/>
              <a:defRPr sz="2800" b="1"/>
            </a:lvl5pPr>
          </a:lstStyle>
          <a:p>
            <a:pPr lvl="0"/>
            <a:r>
              <a:rPr lang="zh-CN" altLang="en-US" dirty="0"/>
              <a:t>标 题</a:t>
            </a:r>
            <a:endParaRPr lang="en-US" dirty="0"/>
          </a:p>
        </p:txBody>
      </p:sp>
    </p:spTree>
    <p:extLst>
      <p:ext uri="{BB962C8B-B14F-4D97-AF65-F5344CB8AC3E}">
        <p14:creationId xmlns:p14="http://schemas.microsoft.com/office/powerpoint/2010/main" val="19815136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Rectangle 11">
            <a:extLst>
              <a:ext uri="{FF2B5EF4-FFF2-40B4-BE49-F238E27FC236}">
                <a16:creationId xmlns:a16="http://schemas.microsoft.com/office/drawing/2014/main" id="{64CF18FB-3A05-4D0D-930E-A4931A2802F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2">
            <a:extLst>
              <a:ext uri="{FF2B5EF4-FFF2-40B4-BE49-F238E27FC236}">
                <a16:creationId xmlns:a16="http://schemas.microsoft.com/office/drawing/2014/main" id="{0D67A176-09A6-4287-99E6-45E81D8443E8}"/>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3">
            <a:extLst>
              <a:ext uri="{FF2B5EF4-FFF2-40B4-BE49-F238E27FC236}">
                <a16:creationId xmlns:a16="http://schemas.microsoft.com/office/drawing/2014/main" id="{43146778-E0E6-4012-8FCF-0DF1FA8A88D1}"/>
              </a:ext>
            </a:extLst>
          </p:cNvPr>
          <p:cNvSpPr>
            <a:spLocks noGrp="1" noChangeArrowheads="1"/>
          </p:cNvSpPr>
          <p:nvPr>
            <p:ph type="sldNum" sz="quarter" idx="12"/>
          </p:nvPr>
        </p:nvSpPr>
        <p:spPr>
          <a:ln/>
        </p:spPr>
        <p:txBody>
          <a:bodyPr/>
          <a:lstStyle>
            <a:lvl1pPr>
              <a:defRPr/>
            </a:lvl1pPr>
          </a:lstStyle>
          <a:p>
            <a:pPr>
              <a:defRPr/>
            </a:pPr>
            <a:fld id="{0AC09833-E9A1-409E-B53F-18CFF10CA618}" type="slidenum">
              <a:rPr lang="en-US" altLang="zh-CN"/>
              <a:pPr>
                <a:defRPr/>
              </a:pPr>
              <a:t>‹#›</a:t>
            </a:fld>
            <a:endParaRPr lang="en-US" altLang="zh-CN"/>
          </a:p>
        </p:txBody>
      </p:sp>
    </p:spTree>
    <p:extLst>
      <p:ext uri="{BB962C8B-B14F-4D97-AF65-F5344CB8AC3E}">
        <p14:creationId xmlns:p14="http://schemas.microsoft.com/office/powerpoint/2010/main" val="29806886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zh-CN" altLang="en-US" noProof="0"/>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Rectangle 11">
            <a:extLst>
              <a:ext uri="{FF2B5EF4-FFF2-40B4-BE49-F238E27FC236}">
                <a16:creationId xmlns:a16="http://schemas.microsoft.com/office/drawing/2014/main" id="{70CA5432-7B8D-4518-9BCE-0F9C1C1B6D35}"/>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2">
            <a:extLst>
              <a:ext uri="{FF2B5EF4-FFF2-40B4-BE49-F238E27FC236}">
                <a16:creationId xmlns:a16="http://schemas.microsoft.com/office/drawing/2014/main" id="{2975ACE5-EBFA-41AE-B808-EE52DEB91ED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3">
            <a:extLst>
              <a:ext uri="{FF2B5EF4-FFF2-40B4-BE49-F238E27FC236}">
                <a16:creationId xmlns:a16="http://schemas.microsoft.com/office/drawing/2014/main" id="{3468028D-91F2-4FA0-A0FE-82E4F9F0F8B0}"/>
              </a:ext>
            </a:extLst>
          </p:cNvPr>
          <p:cNvSpPr>
            <a:spLocks noGrp="1" noChangeArrowheads="1"/>
          </p:cNvSpPr>
          <p:nvPr>
            <p:ph type="sldNum" sz="quarter" idx="12"/>
          </p:nvPr>
        </p:nvSpPr>
        <p:spPr>
          <a:ln/>
        </p:spPr>
        <p:txBody>
          <a:bodyPr/>
          <a:lstStyle>
            <a:lvl1pPr>
              <a:defRPr/>
            </a:lvl1pPr>
          </a:lstStyle>
          <a:p>
            <a:pPr>
              <a:defRPr/>
            </a:pPr>
            <a:fld id="{0163ED6D-69C4-444A-8377-FBDF48BE444A}" type="slidenum">
              <a:rPr lang="en-US" altLang="zh-CN"/>
              <a:pPr>
                <a:defRPr/>
              </a:pPr>
              <a:t>‹#›</a:t>
            </a:fld>
            <a:endParaRPr lang="en-US" altLang="zh-CN"/>
          </a:p>
        </p:txBody>
      </p:sp>
    </p:spTree>
    <p:extLst>
      <p:ext uri="{BB962C8B-B14F-4D97-AF65-F5344CB8AC3E}">
        <p14:creationId xmlns:p14="http://schemas.microsoft.com/office/powerpoint/2010/main" val="29023366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a:extLst>
              <a:ext uri="{FF2B5EF4-FFF2-40B4-BE49-F238E27FC236}">
                <a16:creationId xmlns:a16="http://schemas.microsoft.com/office/drawing/2014/main" id="{54474F5B-A5B5-48E9-A8DB-76FED999754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a:extLst>
              <a:ext uri="{FF2B5EF4-FFF2-40B4-BE49-F238E27FC236}">
                <a16:creationId xmlns:a16="http://schemas.microsoft.com/office/drawing/2014/main" id="{79328B20-7278-4D11-BFF6-D86BF0230AC4}"/>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a:extLst>
              <a:ext uri="{FF2B5EF4-FFF2-40B4-BE49-F238E27FC236}">
                <a16:creationId xmlns:a16="http://schemas.microsoft.com/office/drawing/2014/main" id="{0D4521AF-1A0E-42BD-9542-ABA1158D18BE}"/>
              </a:ext>
            </a:extLst>
          </p:cNvPr>
          <p:cNvSpPr>
            <a:spLocks noGrp="1" noChangeArrowheads="1"/>
          </p:cNvSpPr>
          <p:nvPr>
            <p:ph type="sldNum" sz="quarter" idx="12"/>
          </p:nvPr>
        </p:nvSpPr>
        <p:spPr>
          <a:ln/>
        </p:spPr>
        <p:txBody>
          <a:bodyPr/>
          <a:lstStyle>
            <a:lvl1pPr>
              <a:defRPr/>
            </a:lvl1pPr>
          </a:lstStyle>
          <a:p>
            <a:pPr>
              <a:defRPr/>
            </a:pPr>
            <a:fld id="{1F8F5393-1875-4C7C-B389-CFBDD83B163A}" type="slidenum">
              <a:rPr lang="en-US" altLang="zh-CN"/>
              <a:pPr>
                <a:defRPr/>
              </a:pPr>
              <a:t>‹#›</a:t>
            </a:fld>
            <a:endParaRPr lang="en-US" altLang="zh-CN"/>
          </a:p>
        </p:txBody>
      </p:sp>
    </p:spTree>
    <p:extLst>
      <p:ext uri="{BB962C8B-B14F-4D97-AF65-F5344CB8AC3E}">
        <p14:creationId xmlns:p14="http://schemas.microsoft.com/office/powerpoint/2010/main" val="24253540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338733" y="214313"/>
            <a:ext cx="2601384" cy="59182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534584" y="214313"/>
            <a:ext cx="7600949" cy="59182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a:extLst>
              <a:ext uri="{FF2B5EF4-FFF2-40B4-BE49-F238E27FC236}">
                <a16:creationId xmlns:a16="http://schemas.microsoft.com/office/drawing/2014/main" id="{5D06F05B-12D0-49F0-9FFF-5CFB9B5931DC}"/>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a:extLst>
              <a:ext uri="{FF2B5EF4-FFF2-40B4-BE49-F238E27FC236}">
                <a16:creationId xmlns:a16="http://schemas.microsoft.com/office/drawing/2014/main" id="{FA84C58E-E066-4B6B-92A5-6608058E1065}"/>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a:extLst>
              <a:ext uri="{FF2B5EF4-FFF2-40B4-BE49-F238E27FC236}">
                <a16:creationId xmlns:a16="http://schemas.microsoft.com/office/drawing/2014/main" id="{3E70E93A-0D4E-4831-9BFA-23954409340C}"/>
              </a:ext>
            </a:extLst>
          </p:cNvPr>
          <p:cNvSpPr>
            <a:spLocks noGrp="1" noChangeArrowheads="1"/>
          </p:cNvSpPr>
          <p:nvPr>
            <p:ph type="sldNum" sz="quarter" idx="12"/>
          </p:nvPr>
        </p:nvSpPr>
        <p:spPr>
          <a:ln/>
        </p:spPr>
        <p:txBody>
          <a:bodyPr/>
          <a:lstStyle>
            <a:lvl1pPr>
              <a:defRPr/>
            </a:lvl1pPr>
          </a:lstStyle>
          <a:p>
            <a:pPr>
              <a:defRPr/>
            </a:pPr>
            <a:fld id="{224E864C-F918-497D-8D6F-7F2549B66F59}" type="slidenum">
              <a:rPr lang="en-US" altLang="zh-CN"/>
              <a:pPr>
                <a:defRPr/>
              </a:pPr>
              <a:t>‹#›</a:t>
            </a:fld>
            <a:endParaRPr lang="en-US" altLang="zh-CN"/>
          </a:p>
        </p:txBody>
      </p:sp>
    </p:spTree>
    <p:extLst>
      <p:ext uri="{BB962C8B-B14F-4D97-AF65-F5344CB8AC3E}">
        <p14:creationId xmlns:p14="http://schemas.microsoft.com/office/powerpoint/2010/main" val="20658517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1534586" y="214314"/>
            <a:ext cx="10390716" cy="1462087"/>
          </a:xfrm>
        </p:spPr>
        <p:txBody>
          <a:bodyPr/>
          <a:lstStyle/>
          <a:p>
            <a:r>
              <a:rPr lang="zh-CN" altLang="en-US"/>
              <a:t>单击此处编辑母版标题样式</a:t>
            </a:r>
          </a:p>
        </p:txBody>
      </p:sp>
      <p:sp>
        <p:nvSpPr>
          <p:cNvPr id="3" name="文本占位符 2"/>
          <p:cNvSpPr>
            <a:spLocks noGrp="1"/>
          </p:cNvSpPr>
          <p:nvPr>
            <p:ph type="body" sz="half" idx="1"/>
          </p:nvPr>
        </p:nvSpPr>
        <p:spPr>
          <a:xfrm>
            <a:off x="1576917" y="2017713"/>
            <a:ext cx="508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860117" y="2017713"/>
            <a:ext cx="508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11">
            <a:extLst>
              <a:ext uri="{FF2B5EF4-FFF2-40B4-BE49-F238E27FC236}">
                <a16:creationId xmlns:a16="http://schemas.microsoft.com/office/drawing/2014/main" id="{3B5627BF-7E9D-4C63-8785-DF4EBDBAD49F}"/>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2">
            <a:extLst>
              <a:ext uri="{FF2B5EF4-FFF2-40B4-BE49-F238E27FC236}">
                <a16:creationId xmlns:a16="http://schemas.microsoft.com/office/drawing/2014/main" id="{558F5B4E-D19A-40FD-BD1E-94A279007DBA}"/>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3">
            <a:extLst>
              <a:ext uri="{FF2B5EF4-FFF2-40B4-BE49-F238E27FC236}">
                <a16:creationId xmlns:a16="http://schemas.microsoft.com/office/drawing/2014/main" id="{9528A204-C644-411E-84BD-D9CB22E40AE1}"/>
              </a:ext>
            </a:extLst>
          </p:cNvPr>
          <p:cNvSpPr>
            <a:spLocks noGrp="1" noChangeArrowheads="1"/>
          </p:cNvSpPr>
          <p:nvPr>
            <p:ph type="sldNum" sz="quarter" idx="12"/>
          </p:nvPr>
        </p:nvSpPr>
        <p:spPr>
          <a:ln/>
        </p:spPr>
        <p:txBody>
          <a:bodyPr/>
          <a:lstStyle>
            <a:lvl1pPr>
              <a:defRPr/>
            </a:lvl1pPr>
          </a:lstStyle>
          <a:p>
            <a:pPr>
              <a:defRPr/>
            </a:pPr>
            <a:fld id="{6AEEC68D-7F2D-4956-ACFC-184A6FCACEF8}" type="slidenum">
              <a:rPr lang="en-US" altLang="zh-CN"/>
              <a:pPr>
                <a:defRPr/>
              </a:pPr>
              <a:t>‹#›</a:t>
            </a:fld>
            <a:endParaRPr lang="en-US" altLang="zh-CN"/>
          </a:p>
        </p:txBody>
      </p:sp>
    </p:spTree>
    <p:extLst>
      <p:ext uri="{BB962C8B-B14F-4D97-AF65-F5344CB8AC3E}">
        <p14:creationId xmlns:p14="http://schemas.microsoft.com/office/powerpoint/2010/main" val="11745509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119" name="矩形: 圆顶角 118">
            <a:extLst>
              <a:ext uri="{FF2B5EF4-FFF2-40B4-BE49-F238E27FC236}">
                <a16:creationId xmlns:a16="http://schemas.microsoft.com/office/drawing/2014/main" id="{299666A6-A642-4134-85A4-22FD5313B3C8}"/>
              </a:ext>
            </a:extLst>
          </p:cNvPr>
          <p:cNvSpPr/>
          <p:nvPr userDrawn="1"/>
        </p:nvSpPr>
        <p:spPr>
          <a:xfrm>
            <a:off x="695326" y="251121"/>
            <a:ext cx="468049" cy="473348"/>
          </a:xfrm>
          <a:prstGeom prst="round2SameRect">
            <a:avLst>
              <a:gd name="adj1" fmla="val 13004"/>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8" name="文本占位符 47">
            <a:extLst>
              <a:ext uri="{FF2B5EF4-FFF2-40B4-BE49-F238E27FC236}">
                <a16:creationId xmlns:a16="http://schemas.microsoft.com/office/drawing/2014/main" id="{FD2F1019-5C25-4CD6-8E2A-43FDC4E68280}"/>
              </a:ext>
            </a:extLst>
          </p:cNvPr>
          <p:cNvSpPr>
            <a:spLocks noGrp="1"/>
          </p:cNvSpPr>
          <p:nvPr>
            <p:ph type="body" sz="quarter" idx="10" hasCustomPrompt="1"/>
          </p:nvPr>
        </p:nvSpPr>
        <p:spPr>
          <a:xfrm>
            <a:off x="1174592" y="226477"/>
            <a:ext cx="6678793" cy="914400"/>
          </a:xfrm>
          <a:prstGeom prst="rect">
            <a:avLst/>
          </a:prstGeom>
        </p:spPr>
        <p:txBody>
          <a:bodyPr/>
          <a:lstStyle>
            <a:lvl1pPr marL="0" indent="0">
              <a:lnSpc>
                <a:spcPct val="100000"/>
              </a:lnSpc>
              <a:buNone/>
              <a:defRPr sz="2800" spc="300">
                <a:solidFill>
                  <a:schemeClr val="tx1">
                    <a:lumMod val="75000"/>
                    <a:lumOff val="25000"/>
                  </a:schemeClr>
                </a:solidFill>
              </a:defRPr>
            </a:lvl1pPr>
          </a:lstStyle>
          <a:p>
            <a:pPr lvl="0"/>
            <a:r>
              <a:rPr lang="zh-CN" altLang="en-US" dirty="0"/>
              <a:t>输入你的标题</a:t>
            </a:r>
          </a:p>
        </p:txBody>
      </p:sp>
      <p:sp>
        <p:nvSpPr>
          <p:cNvPr id="43" name="矩形 42">
            <a:extLst>
              <a:ext uri="{FF2B5EF4-FFF2-40B4-BE49-F238E27FC236}">
                <a16:creationId xmlns:a16="http://schemas.microsoft.com/office/drawing/2014/main" id="{4A9020C3-D0E5-4AB9-92A2-3177EC03E208}"/>
              </a:ext>
            </a:extLst>
          </p:cNvPr>
          <p:cNvSpPr/>
          <p:nvPr userDrawn="1"/>
        </p:nvSpPr>
        <p:spPr>
          <a:xfrm>
            <a:off x="0" y="6519109"/>
            <a:ext cx="12192000" cy="338891"/>
          </a:xfrm>
          <a:prstGeom prst="rect">
            <a:avLst/>
          </a:prstGeom>
          <a:gradFill flip="none" rotWithShape="1">
            <a:gsLst>
              <a:gs pos="0">
                <a:schemeClr val="accent1"/>
              </a:gs>
              <a:gs pos="100000">
                <a:schemeClr val="accent1">
                  <a:lumMod val="76000"/>
                  <a:lumOff val="24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8" name="graduation-cap_8161">
            <a:extLst>
              <a:ext uri="{FF2B5EF4-FFF2-40B4-BE49-F238E27FC236}">
                <a16:creationId xmlns:a16="http://schemas.microsoft.com/office/drawing/2014/main" id="{FE39FAAA-06E1-47B1-8578-B2D6583DD03C}"/>
              </a:ext>
            </a:extLst>
          </p:cNvPr>
          <p:cNvSpPr>
            <a:spLocks noChangeAspect="1"/>
          </p:cNvSpPr>
          <p:nvPr userDrawn="1"/>
        </p:nvSpPr>
        <p:spPr bwMode="auto">
          <a:xfrm>
            <a:off x="724045" y="368648"/>
            <a:ext cx="410608" cy="252549"/>
          </a:xfrm>
          <a:custGeom>
            <a:avLst/>
            <a:gdLst>
              <a:gd name="T0" fmla="*/ 2978 w 3278"/>
              <a:gd name="T1" fmla="*/ 1349 h 2019"/>
              <a:gd name="T2" fmla="*/ 2976 w 3278"/>
              <a:gd name="T3" fmla="*/ 1036 h 2019"/>
              <a:gd name="T4" fmla="*/ 3278 w 3278"/>
              <a:gd name="T5" fmla="*/ 867 h 2019"/>
              <a:gd name="T6" fmla="*/ 1634 w 3278"/>
              <a:gd name="T7" fmla="*/ 0 h 2019"/>
              <a:gd name="T8" fmla="*/ 0 w 3278"/>
              <a:gd name="T9" fmla="*/ 884 h 2019"/>
              <a:gd name="T10" fmla="*/ 655 w 3278"/>
              <a:gd name="T11" fmla="*/ 1260 h 2019"/>
              <a:gd name="T12" fmla="*/ 657 w 3278"/>
              <a:gd name="T13" fmla="*/ 1484 h 2019"/>
              <a:gd name="T14" fmla="*/ 657 w 3278"/>
              <a:gd name="T15" fmla="*/ 1502 h 2019"/>
              <a:gd name="T16" fmla="*/ 663 w 3278"/>
              <a:gd name="T17" fmla="*/ 1499 h 2019"/>
              <a:gd name="T18" fmla="*/ 651 w 3278"/>
              <a:gd name="T19" fmla="*/ 1528 h 2019"/>
              <a:gd name="T20" fmla="*/ 1644 w 3278"/>
              <a:gd name="T21" fmla="*/ 1722 h 2019"/>
              <a:gd name="T22" fmla="*/ 2634 w 3278"/>
              <a:gd name="T23" fmla="*/ 1517 h 2019"/>
              <a:gd name="T24" fmla="*/ 2622 w 3278"/>
              <a:gd name="T25" fmla="*/ 1488 h 2019"/>
              <a:gd name="T26" fmla="*/ 2628 w 3278"/>
              <a:gd name="T27" fmla="*/ 1491 h 2019"/>
              <a:gd name="T28" fmla="*/ 2628 w 3278"/>
              <a:gd name="T29" fmla="*/ 1473 h 2019"/>
              <a:gd name="T30" fmla="*/ 2627 w 3278"/>
              <a:gd name="T31" fmla="*/ 1249 h 2019"/>
              <a:gd name="T32" fmla="*/ 2911 w 3278"/>
              <a:gd name="T33" fmla="*/ 1072 h 2019"/>
              <a:gd name="T34" fmla="*/ 2913 w 3278"/>
              <a:gd name="T35" fmla="*/ 1350 h 2019"/>
              <a:gd name="T36" fmla="*/ 2860 w 3278"/>
              <a:gd name="T37" fmla="*/ 1430 h 2019"/>
              <a:gd name="T38" fmla="*/ 2946 w 3278"/>
              <a:gd name="T39" fmla="*/ 1515 h 2019"/>
              <a:gd name="T40" fmla="*/ 3031 w 3278"/>
              <a:gd name="T41" fmla="*/ 1429 h 2019"/>
              <a:gd name="T42" fmla="*/ 2978 w 3278"/>
              <a:gd name="T43" fmla="*/ 1349 h 2019"/>
              <a:gd name="T44" fmla="*/ 1643 w 3278"/>
              <a:gd name="T45" fmla="*/ 1646 h 2019"/>
              <a:gd name="T46" fmla="*/ 763 w 3278"/>
              <a:gd name="T47" fmla="*/ 1527 h 2019"/>
              <a:gd name="T48" fmla="*/ 1642 w 3278"/>
              <a:gd name="T49" fmla="*/ 1399 h 2019"/>
              <a:gd name="T50" fmla="*/ 2522 w 3278"/>
              <a:gd name="T51" fmla="*/ 1518 h 2019"/>
              <a:gd name="T52" fmla="*/ 1643 w 3278"/>
              <a:gd name="T53" fmla="*/ 1646 h 2019"/>
              <a:gd name="T54" fmla="*/ 2604 w 3278"/>
              <a:gd name="T55" fmla="*/ 1067 h 2019"/>
              <a:gd name="T56" fmla="*/ 1639 w 3278"/>
              <a:gd name="T57" fmla="*/ 819 h 2019"/>
              <a:gd name="T58" fmla="*/ 676 w 3278"/>
              <a:gd name="T59" fmla="*/ 1077 h 2019"/>
              <a:gd name="T60" fmla="*/ 676 w 3278"/>
              <a:gd name="T61" fmla="*/ 1011 h 2019"/>
              <a:gd name="T62" fmla="*/ 1638 w 3278"/>
              <a:gd name="T63" fmla="*/ 720 h 2019"/>
              <a:gd name="T64" fmla="*/ 2604 w 3278"/>
              <a:gd name="T65" fmla="*/ 1001 h 2019"/>
              <a:gd name="T66" fmla="*/ 2604 w 3278"/>
              <a:gd name="T67" fmla="*/ 1067 h 2019"/>
              <a:gd name="T68" fmla="*/ 2877 w 3278"/>
              <a:gd name="T69" fmla="*/ 1534 h 2019"/>
              <a:gd name="T70" fmla="*/ 2843 w 3278"/>
              <a:gd name="T71" fmla="*/ 2019 h 2019"/>
              <a:gd name="T72" fmla="*/ 3033 w 3278"/>
              <a:gd name="T73" fmla="*/ 1917 h 2019"/>
              <a:gd name="T74" fmla="*/ 3031 w 3278"/>
              <a:gd name="T75" fmla="*/ 1533 h 2019"/>
              <a:gd name="T76" fmla="*/ 2877 w 3278"/>
              <a:gd name="T77" fmla="*/ 1534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78" h="2019">
                <a:moveTo>
                  <a:pt x="2978" y="1349"/>
                </a:moveTo>
                <a:lnTo>
                  <a:pt x="2976" y="1036"/>
                </a:lnTo>
                <a:lnTo>
                  <a:pt x="3278" y="867"/>
                </a:lnTo>
                <a:lnTo>
                  <a:pt x="1634" y="0"/>
                </a:lnTo>
                <a:lnTo>
                  <a:pt x="0" y="884"/>
                </a:lnTo>
                <a:lnTo>
                  <a:pt x="655" y="1260"/>
                </a:lnTo>
                <a:lnTo>
                  <a:pt x="657" y="1484"/>
                </a:lnTo>
                <a:lnTo>
                  <a:pt x="657" y="1502"/>
                </a:lnTo>
                <a:lnTo>
                  <a:pt x="663" y="1499"/>
                </a:lnTo>
                <a:cubicBezTo>
                  <a:pt x="656" y="1508"/>
                  <a:pt x="651" y="1518"/>
                  <a:pt x="651" y="1528"/>
                </a:cubicBezTo>
                <a:cubicBezTo>
                  <a:pt x="652" y="1638"/>
                  <a:pt x="1096" y="1725"/>
                  <a:pt x="1644" y="1722"/>
                </a:cubicBezTo>
                <a:cubicBezTo>
                  <a:pt x="2191" y="1719"/>
                  <a:pt x="2634" y="1627"/>
                  <a:pt x="2634" y="1517"/>
                </a:cubicBezTo>
                <a:cubicBezTo>
                  <a:pt x="2634" y="1507"/>
                  <a:pt x="2629" y="1498"/>
                  <a:pt x="2622" y="1488"/>
                </a:cubicBezTo>
                <a:lnTo>
                  <a:pt x="2628" y="1491"/>
                </a:lnTo>
                <a:lnTo>
                  <a:pt x="2628" y="1473"/>
                </a:lnTo>
                <a:lnTo>
                  <a:pt x="2627" y="1249"/>
                </a:lnTo>
                <a:lnTo>
                  <a:pt x="2911" y="1072"/>
                </a:lnTo>
                <a:lnTo>
                  <a:pt x="2913" y="1350"/>
                </a:lnTo>
                <a:cubicBezTo>
                  <a:pt x="2881" y="1363"/>
                  <a:pt x="2860" y="1394"/>
                  <a:pt x="2860" y="1430"/>
                </a:cubicBezTo>
                <a:cubicBezTo>
                  <a:pt x="2860" y="1477"/>
                  <a:pt x="2898" y="1515"/>
                  <a:pt x="2946" y="1515"/>
                </a:cubicBezTo>
                <a:cubicBezTo>
                  <a:pt x="2994" y="1515"/>
                  <a:pt x="3032" y="1476"/>
                  <a:pt x="3031" y="1429"/>
                </a:cubicBezTo>
                <a:cubicBezTo>
                  <a:pt x="3031" y="1393"/>
                  <a:pt x="3009" y="1363"/>
                  <a:pt x="2978" y="1349"/>
                </a:cubicBezTo>
                <a:close/>
                <a:moveTo>
                  <a:pt x="1643" y="1646"/>
                </a:moveTo>
                <a:cubicBezTo>
                  <a:pt x="1157" y="1649"/>
                  <a:pt x="763" y="1595"/>
                  <a:pt x="763" y="1527"/>
                </a:cubicBezTo>
                <a:cubicBezTo>
                  <a:pt x="762" y="1459"/>
                  <a:pt x="1156" y="1402"/>
                  <a:pt x="1642" y="1399"/>
                </a:cubicBezTo>
                <a:cubicBezTo>
                  <a:pt x="2128" y="1397"/>
                  <a:pt x="2522" y="1450"/>
                  <a:pt x="2522" y="1518"/>
                </a:cubicBezTo>
                <a:cubicBezTo>
                  <a:pt x="2523" y="1586"/>
                  <a:pt x="2129" y="1643"/>
                  <a:pt x="1643" y="1646"/>
                </a:cubicBezTo>
                <a:close/>
                <a:moveTo>
                  <a:pt x="2604" y="1067"/>
                </a:moveTo>
                <a:cubicBezTo>
                  <a:pt x="2539" y="998"/>
                  <a:pt x="2303" y="815"/>
                  <a:pt x="1639" y="819"/>
                </a:cubicBezTo>
                <a:cubicBezTo>
                  <a:pt x="974" y="822"/>
                  <a:pt x="741" y="1007"/>
                  <a:pt x="676" y="1077"/>
                </a:cubicBezTo>
                <a:lnTo>
                  <a:pt x="676" y="1011"/>
                </a:lnTo>
                <a:cubicBezTo>
                  <a:pt x="676" y="1011"/>
                  <a:pt x="864" y="724"/>
                  <a:pt x="1638" y="720"/>
                </a:cubicBezTo>
                <a:cubicBezTo>
                  <a:pt x="2412" y="716"/>
                  <a:pt x="2604" y="1001"/>
                  <a:pt x="2604" y="1001"/>
                </a:cubicBezTo>
                <a:lnTo>
                  <a:pt x="2604" y="1067"/>
                </a:lnTo>
                <a:close/>
                <a:moveTo>
                  <a:pt x="2877" y="1534"/>
                </a:moveTo>
                <a:lnTo>
                  <a:pt x="2843" y="2019"/>
                </a:lnTo>
                <a:cubicBezTo>
                  <a:pt x="2947" y="1857"/>
                  <a:pt x="3033" y="1917"/>
                  <a:pt x="3033" y="1917"/>
                </a:cubicBezTo>
                <a:lnTo>
                  <a:pt x="3031" y="1533"/>
                </a:lnTo>
                <a:cubicBezTo>
                  <a:pt x="2920" y="1577"/>
                  <a:pt x="2877" y="1534"/>
                  <a:pt x="2877" y="1534"/>
                </a:cubicBezTo>
                <a:close/>
              </a:path>
            </a:pathLst>
          </a:custGeom>
          <a:solidFill>
            <a:schemeClr val="bg1"/>
          </a:solidFill>
          <a:ln>
            <a:solidFill>
              <a:schemeClr val="bg1"/>
            </a:solidFill>
          </a:ln>
        </p:spPr>
      </p:sp>
      <p:cxnSp>
        <p:nvCxnSpPr>
          <p:cNvPr id="12" name="直接连接符 11">
            <a:extLst>
              <a:ext uri="{FF2B5EF4-FFF2-40B4-BE49-F238E27FC236}">
                <a16:creationId xmlns:a16="http://schemas.microsoft.com/office/drawing/2014/main" id="{D289A089-82EB-4E50-B135-F9FBA550E6A4}"/>
              </a:ext>
            </a:extLst>
          </p:cNvPr>
          <p:cNvCxnSpPr>
            <a:cxnSpLocks/>
          </p:cNvCxnSpPr>
          <p:nvPr userDrawn="1"/>
        </p:nvCxnSpPr>
        <p:spPr>
          <a:xfrm>
            <a:off x="695326" y="725229"/>
            <a:ext cx="10801351" cy="5927"/>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4F2333DB-8BEA-403B-8DFF-478F06586C8F}"/>
              </a:ext>
            </a:extLst>
          </p:cNvPr>
          <p:cNvSpPr txBox="1"/>
          <p:nvPr userDrawn="1"/>
        </p:nvSpPr>
        <p:spPr>
          <a:xfrm>
            <a:off x="10529250" y="269490"/>
            <a:ext cx="1064715" cy="461665"/>
          </a:xfrm>
          <a:prstGeom prst="rect">
            <a:avLst/>
          </a:prstGeom>
          <a:noFill/>
        </p:spPr>
        <p:txBody>
          <a:bodyPr wrap="none" rtlCol="0">
            <a:spAutoFit/>
          </a:bodyPr>
          <a:lstStyle/>
          <a:p>
            <a:r>
              <a:rPr lang="en-US" altLang="zh-CN" sz="2400" b="1" dirty="0">
                <a:gradFill>
                  <a:gsLst>
                    <a:gs pos="100000">
                      <a:schemeClr val="accent1"/>
                    </a:gs>
                    <a:gs pos="0">
                      <a:schemeClr val="accent4"/>
                    </a:gs>
                  </a:gsLst>
                  <a:lin ang="5400000" scaled="1"/>
                </a:gradFill>
              </a:rPr>
              <a:t>LOGO</a:t>
            </a:r>
            <a:endParaRPr lang="zh-CN" altLang="en-US" sz="2400" b="1" dirty="0">
              <a:gradFill>
                <a:gsLst>
                  <a:gs pos="100000">
                    <a:schemeClr val="accent1"/>
                  </a:gs>
                  <a:gs pos="0">
                    <a:schemeClr val="accent4"/>
                  </a:gs>
                </a:gsLst>
                <a:lin ang="5400000" scaled="1"/>
              </a:gradFill>
            </a:endParaRPr>
          </a:p>
        </p:txBody>
      </p:sp>
    </p:spTree>
    <p:extLst>
      <p:ext uri="{BB962C8B-B14F-4D97-AF65-F5344CB8AC3E}">
        <p14:creationId xmlns:p14="http://schemas.microsoft.com/office/powerpoint/2010/main" val="375553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119" name="矩形: 圆顶角 118">
            <a:extLst>
              <a:ext uri="{FF2B5EF4-FFF2-40B4-BE49-F238E27FC236}">
                <a16:creationId xmlns:a16="http://schemas.microsoft.com/office/drawing/2014/main" id="{299666A6-A642-4134-85A4-22FD5313B3C8}"/>
              </a:ext>
            </a:extLst>
          </p:cNvPr>
          <p:cNvSpPr/>
          <p:nvPr userDrawn="1"/>
        </p:nvSpPr>
        <p:spPr>
          <a:xfrm>
            <a:off x="695326" y="251121"/>
            <a:ext cx="468049" cy="473348"/>
          </a:xfrm>
          <a:prstGeom prst="round2SameRect">
            <a:avLst>
              <a:gd name="adj1" fmla="val 13004"/>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8" name="文本占位符 47">
            <a:extLst>
              <a:ext uri="{FF2B5EF4-FFF2-40B4-BE49-F238E27FC236}">
                <a16:creationId xmlns:a16="http://schemas.microsoft.com/office/drawing/2014/main" id="{FD2F1019-5C25-4CD6-8E2A-43FDC4E68280}"/>
              </a:ext>
            </a:extLst>
          </p:cNvPr>
          <p:cNvSpPr>
            <a:spLocks noGrp="1"/>
          </p:cNvSpPr>
          <p:nvPr>
            <p:ph type="body" sz="quarter" idx="10" hasCustomPrompt="1"/>
          </p:nvPr>
        </p:nvSpPr>
        <p:spPr>
          <a:xfrm>
            <a:off x="1174592" y="226477"/>
            <a:ext cx="6678793" cy="914400"/>
          </a:xfrm>
          <a:prstGeom prst="rect">
            <a:avLst/>
          </a:prstGeom>
        </p:spPr>
        <p:txBody>
          <a:bodyPr/>
          <a:lstStyle>
            <a:lvl1pPr marL="0" indent="0">
              <a:lnSpc>
                <a:spcPct val="100000"/>
              </a:lnSpc>
              <a:buNone/>
              <a:defRPr sz="2800" spc="300">
                <a:solidFill>
                  <a:schemeClr val="tx1">
                    <a:lumMod val="75000"/>
                    <a:lumOff val="25000"/>
                  </a:schemeClr>
                </a:solidFill>
              </a:defRPr>
            </a:lvl1pPr>
          </a:lstStyle>
          <a:p>
            <a:pPr lvl="0"/>
            <a:r>
              <a:rPr lang="zh-CN" altLang="en-US" dirty="0"/>
              <a:t>输入你的标题</a:t>
            </a:r>
          </a:p>
        </p:txBody>
      </p:sp>
      <p:sp>
        <p:nvSpPr>
          <p:cNvPr id="43" name="矩形 42">
            <a:extLst>
              <a:ext uri="{FF2B5EF4-FFF2-40B4-BE49-F238E27FC236}">
                <a16:creationId xmlns:a16="http://schemas.microsoft.com/office/drawing/2014/main" id="{4A9020C3-D0E5-4AB9-92A2-3177EC03E208}"/>
              </a:ext>
            </a:extLst>
          </p:cNvPr>
          <p:cNvSpPr/>
          <p:nvPr userDrawn="1"/>
        </p:nvSpPr>
        <p:spPr>
          <a:xfrm>
            <a:off x="0" y="6519109"/>
            <a:ext cx="12192000" cy="338891"/>
          </a:xfrm>
          <a:prstGeom prst="rect">
            <a:avLst/>
          </a:prstGeom>
          <a:gradFill flip="none" rotWithShape="1">
            <a:gsLst>
              <a:gs pos="0">
                <a:schemeClr val="accent1"/>
              </a:gs>
              <a:gs pos="100000">
                <a:schemeClr val="accent1">
                  <a:lumMod val="76000"/>
                  <a:lumOff val="24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8" name="graduation-cap_8161">
            <a:extLst>
              <a:ext uri="{FF2B5EF4-FFF2-40B4-BE49-F238E27FC236}">
                <a16:creationId xmlns:a16="http://schemas.microsoft.com/office/drawing/2014/main" id="{FE39FAAA-06E1-47B1-8578-B2D6583DD03C}"/>
              </a:ext>
            </a:extLst>
          </p:cNvPr>
          <p:cNvSpPr>
            <a:spLocks noChangeAspect="1"/>
          </p:cNvSpPr>
          <p:nvPr userDrawn="1"/>
        </p:nvSpPr>
        <p:spPr bwMode="auto">
          <a:xfrm>
            <a:off x="724045" y="368648"/>
            <a:ext cx="410608" cy="252549"/>
          </a:xfrm>
          <a:custGeom>
            <a:avLst/>
            <a:gdLst>
              <a:gd name="T0" fmla="*/ 2978 w 3278"/>
              <a:gd name="T1" fmla="*/ 1349 h 2019"/>
              <a:gd name="T2" fmla="*/ 2976 w 3278"/>
              <a:gd name="T3" fmla="*/ 1036 h 2019"/>
              <a:gd name="T4" fmla="*/ 3278 w 3278"/>
              <a:gd name="T5" fmla="*/ 867 h 2019"/>
              <a:gd name="T6" fmla="*/ 1634 w 3278"/>
              <a:gd name="T7" fmla="*/ 0 h 2019"/>
              <a:gd name="T8" fmla="*/ 0 w 3278"/>
              <a:gd name="T9" fmla="*/ 884 h 2019"/>
              <a:gd name="T10" fmla="*/ 655 w 3278"/>
              <a:gd name="T11" fmla="*/ 1260 h 2019"/>
              <a:gd name="T12" fmla="*/ 657 w 3278"/>
              <a:gd name="T13" fmla="*/ 1484 h 2019"/>
              <a:gd name="T14" fmla="*/ 657 w 3278"/>
              <a:gd name="T15" fmla="*/ 1502 h 2019"/>
              <a:gd name="T16" fmla="*/ 663 w 3278"/>
              <a:gd name="T17" fmla="*/ 1499 h 2019"/>
              <a:gd name="T18" fmla="*/ 651 w 3278"/>
              <a:gd name="T19" fmla="*/ 1528 h 2019"/>
              <a:gd name="T20" fmla="*/ 1644 w 3278"/>
              <a:gd name="T21" fmla="*/ 1722 h 2019"/>
              <a:gd name="T22" fmla="*/ 2634 w 3278"/>
              <a:gd name="T23" fmla="*/ 1517 h 2019"/>
              <a:gd name="T24" fmla="*/ 2622 w 3278"/>
              <a:gd name="T25" fmla="*/ 1488 h 2019"/>
              <a:gd name="T26" fmla="*/ 2628 w 3278"/>
              <a:gd name="T27" fmla="*/ 1491 h 2019"/>
              <a:gd name="T28" fmla="*/ 2628 w 3278"/>
              <a:gd name="T29" fmla="*/ 1473 h 2019"/>
              <a:gd name="T30" fmla="*/ 2627 w 3278"/>
              <a:gd name="T31" fmla="*/ 1249 h 2019"/>
              <a:gd name="T32" fmla="*/ 2911 w 3278"/>
              <a:gd name="T33" fmla="*/ 1072 h 2019"/>
              <a:gd name="T34" fmla="*/ 2913 w 3278"/>
              <a:gd name="T35" fmla="*/ 1350 h 2019"/>
              <a:gd name="T36" fmla="*/ 2860 w 3278"/>
              <a:gd name="T37" fmla="*/ 1430 h 2019"/>
              <a:gd name="T38" fmla="*/ 2946 w 3278"/>
              <a:gd name="T39" fmla="*/ 1515 h 2019"/>
              <a:gd name="T40" fmla="*/ 3031 w 3278"/>
              <a:gd name="T41" fmla="*/ 1429 h 2019"/>
              <a:gd name="T42" fmla="*/ 2978 w 3278"/>
              <a:gd name="T43" fmla="*/ 1349 h 2019"/>
              <a:gd name="T44" fmla="*/ 1643 w 3278"/>
              <a:gd name="T45" fmla="*/ 1646 h 2019"/>
              <a:gd name="T46" fmla="*/ 763 w 3278"/>
              <a:gd name="T47" fmla="*/ 1527 h 2019"/>
              <a:gd name="T48" fmla="*/ 1642 w 3278"/>
              <a:gd name="T49" fmla="*/ 1399 h 2019"/>
              <a:gd name="T50" fmla="*/ 2522 w 3278"/>
              <a:gd name="T51" fmla="*/ 1518 h 2019"/>
              <a:gd name="T52" fmla="*/ 1643 w 3278"/>
              <a:gd name="T53" fmla="*/ 1646 h 2019"/>
              <a:gd name="T54" fmla="*/ 2604 w 3278"/>
              <a:gd name="T55" fmla="*/ 1067 h 2019"/>
              <a:gd name="T56" fmla="*/ 1639 w 3278"/>
              <a:gd name="T57" fmla="*/ 819 h 2019"/>
              <a:gd name="T58" fmla="*/ 676 w 3278"/>
              <a:gd name="T59" fmla="*/ 1077 h 2019"/>
              <a:gd name="T60" fmla="*/ 676 w 3278"/>
              <a:gd name="T61" fmla="*/ 1011 h 2019"/>
              <a:gd name="T62" fmla="*/ 1638 w 3278"/>
              <a:gd name="T63" fmla="*/ 720 h 2019"/>
              <a:gd name="T64" fmla="*/ 2604 w 3278"/>
              <a:gd name="T65" fmla="*/ 1001 h 2019"/>
              <a:gd name="T66" fmla="*/ 2604 w 3278"/>
              <a:gd name="T67" fmla="*/ 1067 h 2019"/>
              <a:gd name="T68" fmla="*/ 2877 w 3278"/>
              <a:gd name="T69" fmla="*/ 1534 h 2019"/>
              <a:gd name="T70" fmla="*/ 2843 w 3278"/>
              <a:gd name="T71" fmla="*/ 2019 h 2019"/>
              <a:gd name="T72" fmla="*/ 3033 w 3278"/>
              <a:gd name="T73" fmla="*/ 1917 h 2019"/>
              <a:gd name="T74" fmla="*/ 3031 w 3278"/>
              <a:gd name="T75" fmla="*/ 1533 h 2019"/>
              <a:gd name="T76" fmla="*/ 2877 w 3278"/>
              <a:gd name="T77" fmla="*/ 1534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78" h="2019">
                <a:moveTo>
                  <a:pt x="2978" y="1349"/>
                </a:moveTo>
                <a:lnTo>
                  <a:pt x="2976" y="1036"/>
                </a:lnTo>
                <a:lnTo>
                  <a:pt x="3278" y="867"/>
                </a:lnTo>
                <a:lnTo>
                  <a:pt x="1634" y="0"/>
                </a:lnTo>
                <a:lnTo>
                  <a:pt x="0" y="884"/>
                </a:lnTo>
                <a:lnTo>
                  <a:pt x="655" y="1260"/>
                </a:lnTo>
                <a:lnTo>
                  <a:pt x="657" y="1484"/>
                </a:lnTo>
                <a:lnTo>
                  <a:pt x="657" y="1502"/>
                </a:lnTo>
                <a:lnTo>
                  <a:pt x="663" y="1499"/>
                </a:lnTo>
                <a:cubicBezTo>
                  <a:pt x="656" y="1508"/>
                  <a:pt x="651" y="1518"/>
                  <a:pt x="651" y="1528"/>
                </a:cubicBezTo>
                <a:cubicBezTo>
                  <a:pt x="652" y="1638"/>
                  <a:pt x="1096" y="1725"/>
                  <a:pt x="1644" y="1722"/>
                </a:cubicBezTo>
                <a:cubicBezTo>
                  <a:pt x="2191" y="1719"/>
                  <a:pt x="2634" y="1627"/>
                  <a:pt x="2634" y="1517"/>
                </a:cubicBezTo>
                <a:cubicBezTo>
                  <a:pt x="2634" y="1507"/>
                  <a:pt x="2629" y="1498"/>
                  <a:pt x="2622" y="1488"/>
                </a:cubicBezTo>
                <a:lnTo>
                  <a:pt x="2628" y="1491"/>
                </a:lnTo>
                <a:lnTo>
                  <a:pt x="2628" y="1473"/>
                </a:lnTo>
                <a:lnTo>
                  <a:pt x="2627" y="1249"/>
                </a:lnTo>
                <a:lnTo>
                  <a:pt x="2911" y="1072"/>
                </a:lnTo>
                <a:lnTo>
                  <a:pt x="2913" y="1350"/>
                </a:lnTo>
                <a:cubicBezTo>
                  <a:pt x="2881" y="1363"/>
                  <a:pt x="2860" y="1394"/>
                  <a:pt x="2860" y="1430"/>
                </a:cubicBezTo>
                <a:cubicBezTo>
                  <a:pt x="2860" y="1477"/>
                  <a:pt x="2898" y="1515"/>
                  <a:pt x="2946" y="1515"/>
                </a:cubicBezTo>
                <a:cubicBezTo>
                  <a:pt x="2994" y="1515"/>
                  <a:pt x="3032" y="1476"/>
                  <a:pt x="3031" y="1429"/>
                </a:cubicBezTo>
                <a:cubicBezTo>
                  <a:pt x="3031" y="1393"/>
                  <a:pt x="3009" y="1363"/>
                  <a:pt x="2978" y="1349"/>
                </a:cubicBezTo>
                <a:close/>
                <a:moveTo>
                  <a:pt x="1643" y="1646"/>
                </a:moveTo>
                <a:cubicBezTo>
                  <a:pt x="1157" y="1649"/>
                  <a:pt x="763" y="1595"/>
                  <a:pt x="763" y="1527"/>
                </a:cubicBezTo>
                <a:cubicBezTo>
                  <a:pt x="762" y="1459"/>
                  <a:pt x="1156" y="1402"/>
                  <a:pt x="1642" y="1399"/>
                </a:cubicBezTo>
                <a:cubicBezTo>
                  <a:pt x="2128" y="1397"/>
                  <a:pt x="2522" y="1450"/>
                  <a:pt x="2522" y="1518"/>
                </a:cubicBezTo>
                <a:cubicBezTo>
                  <a:pt x="2523" y="1586"/>
                  <a:pt x="2129" y="1643"/>
                  <a:pt x="1643" y="1646"/>
                </a:cubicBezTo>
                <a:close/>
                <a:moveTo>
                  <a:pt x="2604" y="1067"/>
                </a:moveTo>
                <a:cubicBezTo>
                  <a:pt x="2539" y="998"/>
                  <a:pt x="2303" y="815"/>
                  <a:pt x="1639" y="819"/>
                </a:cubicBezTo>
                <a:cubicBezTo>
                  <a:pt x="974" y="822"/>
                  <a:pt x="741" y="1007"/>
                  <a:pt x="676" y="1077"/>
                </a:cubicBezTo>
                <a:lnTo>
                  <a:pt x="676" y="1011"/>
                </a:lnTo>
                <a:cubicBezTo>
                  <a:pt x="676" y="1011"/>
                  <a:pt x="864" y="724"/>
                  <a:pt x="1638" y="720"/>
                </a:cubicBezTo>
                <a:cubicBezTo>
                  <a:pt x="2412" y="716"/>
                  <a:pt x="2604" y="1001"/>
                  <a:pt x="2604" y="1001"/>
                </a:cubicBezTo>
                <a:lnTo>
                  <a:pt x="2604" y="1067"/>
                </a:lnTo>
                <a:close/>
                <a:moveTo>
                  <a:pt x="2877" y="1534"/>
                </a:moveTo>
                <a:lnTo>
                  <a:pt x="2843" y="2019"/>
                </a:lnTo>
                <a:cubicBezTo>
                  <a:pt x="2947" y="1857"/>
                  <a:pt x="3033" y="1917"/>
                  <a:pt x="3033" y="1917"/>
                </a:cubicBezTo>
                <a:lnTo>
                  <a:pt x="3031" y="1533"/>
                </a:lnTo>
                <a:cubicBezTo>
                  <a:pt x="2920" y="1577"/>
                  <a:pt x="2877" y="1534"/>
                  <a:pt x="2877" y="1534"/>
                </a:cubicBezTo>
                <a:close/>
              </a:path>
            </a:pathLst>
          </a:custGeom>
          <a:solidFill>
            <a:schemeClr val="bg1"/>
          </a:solidFill>
          <a:ln>
            <a:solidFill>
              <a:schemeClr val="bg1"/>
            </a:solidFill>
          </a:ln>
        </p:spPr>
      </p:sp>
      <p:cxnSp>
        <p:nvCxnSpPr>
          <p:cNvPr id="12" name="直接连接符 11">
            <a:extLst>
              <a:ext uri="{FF2B5EF4-FFF2-40B4-BE49-F238E27FC236}">
                <a16:creationId xmlns:a16="http://schemas.microsoft.com/office/drawing/2014/main" id="{D289A089-82EB-4E50-B135-F9FBA550E6A4}"/>
              </a:ext>
            </a:extLst>
          </p:cNvPr>
          <p:cNvCxnSpPr>
            <a:cxnSpLocks/>
          </p:cNvCxnSpPr>
          <p:nvPr userDrawn="1"/>
        </p:nvCxnSpPr>
        <p:spPr>
          <a:xfrm>
            <a:off x="695326" y="725229"/>
            <a:ext cx="10801351" cy="5927"/>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4F2333DB-8BEA-403B-8DFF-478F06586C8F}"/>
              </a:ext>
            </a:extLst>
          </p:cNvPr>
          <p:cNvSpPr txBox="1"/>
          <p:nvPr userDrawn="1"/>
        </p:nvSpPr>
        <p:spPr>
          <a:xfrm>
            <a:off x="10529250" y="269490"/>
            <a:ext cx="1064715" cy="461665"/>
          </a:xfrm>
          <a:prstGeom prst="rect">
            <a:avLst/>
          </a:prstGeom>
          <a:noFill/>
        </p:spPr>
        <p:txBody>
          <a:bodyPr wrap="none" rtlCol="0">
            <a:spAutoFit/>
          </a:bodyPr>
          <a:lstStyle/>
          <a:p>
            <a:r>
              <a:rPr lang="en-US" altLang="zh-CN" sz="2400" b="1" dirty="0">
                <a:gradFill>
                  <a:gsLst>
                    <a:gs pos="100000">
                      <a:schemeClr val="accent1"/>
                    </a:gs>
                    <a:gs pos="0">
                      <a:schemeClr val="accent4"/>
                    </a:gs>
                  </a:gsLst>
                  <a:lin ang="5400000" scaled="1"/>
                </a:gradFill>
              </a:rPr>
              <a:t>LOGO</a:t>
            </a:r>
            <a:endParaRPr lang="zh-CN" altLang="en-US" sz="2400" b="1" dirty="0">
              <a:gradFill>
                <a:gsLst>
                  <a:gs pos="100000">
                    <a:schemeClr val="accent1"/>
                  </a:gs>
                  <a:gs pos="0">
                    <a:schemeClr val="accent4"/>
                  </a:gs>
                </a:gsLst>
                <a:lin ang="5400000" scaled="1"/>
              </a:gradFill>
            </a:endParaRPr>
          </a:p>
        </p:txBody>
      </p:sp>
    </p:spTree>
    <p:extLst>
      <p:ext uri="{BB962C8B-B14F-4D97-AF65-F5344CB8AC3E}">
        <p14:creationId xmlns:p14="http://schemas.microsoft.com/office/powerpoint/2010/main" val="232462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119" name="矩形: 圆顶角 118">
            <a:extLst>
              <a:ext uri="{FF2B5EF4-FFF2-40B4-BE49-F238E27FC236}">
                <a16:creationId xmlns:a16="http://schemas.microsoft.com/office/drawing/2014/main" id="{299666A6-A642-4134-85A4-22FD5313B3C8}"/>
              </a:ext>
            </a:extLst>
          </p:cNvPr>
          <p:cNvSpPr/>
          <p:nvPr userDrawn="1"/>
        </p:nvSpPr>
        <p:spPr>
          <a:xfrm>
            <a:off x="695326" y="251121"/>
            <a:ext cx="468049" cy="473348"/>
          </a:xfrm>
          <a:prstGeom prst="round2SameRect">
            <a:avLst>
              <a:gd name="adj1" fmla="val 13004"/>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8" name="文本占位符 47">
            <a:extLst>
              <a:ext uri="{FF2B5EF4-FFF2-40B4-BE49-F238E27FC236}">
                <a16:creationId xmlns:a16="http://schemas.microsoft.com/office/drawing/2014/main" id="{FD2F1019-5C25-4CD6-8E2A-43FDC4E68280}"/>
              </a:ext>
            </a:extLst>
          </p:cNvPr>
          <p:cNvSpPr>
            <a:spLocks noGrp="1"/>
          </p:cNvSpPr>
          <p:nvPr>
            <p:ph type="body" sz="quarter" idx="10" hasCustomPrompt="1"/>
          </p:nvPr>
        </p:nvSpPr>
        <p:spPr>
          <a:xfrm>
            <a:off x="1174592" y="226477"/>
            <a:ext cx="6678793" cy="914400"/>
          </a:xfrm>
          <a:prstGeom prst="rect">
            <a:avLst/>
          </a:prstGeom>
        </p:spPr>
        <p:txBody>
          <a:bodyPr/>
          <a:lstStyle>
            <a:lvl1pPr marL="0" indent="0">
              <a:lnSpc>
                <a:spcPct val="100000"/>
              </a:lnSpc>
              <a:buNone/>
              <a:defRPr sz="2800" spc="300">
                <a:solidFill>
                  <a:schemeClr val="tx1">
                    <a:lumMod val="75000"/>
                    <a:lumOff val="25000"/>
                  </a:schemeClr>
                </a:solidFill>
              </a:defRPr>
            </a:lvl1pPr>
          </a:lstStyle>
          <a:p>
            <a:pPr lvl="0"/>
            <a:r>
              <a:rPr lang="zh-CN" altLang="en-US" dirty="0"/>
              <a:t>输入你的标题</a:t>
            </a:r>
          </a:p>
        </p:txBody>
      </p:sp>
      <p:sp>
        <p:nvSpPr>
          <p:cNvPr id="43" name="矩形 42">
            <a:extLst>
              <a:ext uri="{FF2B5EF4-FFF2-40B4-BE49-F238E27FC236}">
                <a16:creationId xmlns:a16="http://schemas.microsoft.com/office/drawing/2014/main" id="{4A9020C3-D0E5-4AB9-92A2-3177EC03E208}"/>
              </a:ext>
            </a:extLst>
          </p:cNvPr>
          <p:cNvSpPr/>
          <p:nvPr userDrawn="1"/>
        </p:nvSpPr>
        <p:spPr>
          <a:xfrm>
            <a:off x="0" y="6519109"/>
            <a:ext cx="12192000" cy="338891"/>
          </a:xfrm>
          <a:prstGeom prst="rect">
            <a:avLst/>
          </a:prstGeom>
          <a:gradFill flip="none" rotWithShape="1">
            <a:gsLst>
              <a:gs pos="0">
                <a:schemeClr val="accent1"/>
              </a:gs>
              <a:gs pos="100000">
                <a:schemeClr val="accent1">
                  <a:lumMod val="76000"/>
                  <a:lumOff val="24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8" name="graduation-cap_8161">
            <a:extLst>
              <a:ext uri="{FF2B5EF4-FFF2-40B4-BE49-F238E27FC236}">
                <a16:creationId xmlns:a16="http://schemas.microsoft.com/office/drawing/2014/main" id="{FE39FAAA-06E1-47B1-8578-B2D6583DD03C}"/>
              </a:ext>
            </a:extLst>
          </p:cNvPr>
          <p:cNvSpPr>
            <a:spLocks noChangeAspect="1"/>
          </p:cNvSpPr>
          <p:nvPr userDrawn="1"/>
        </p:nvSpPr>
        <p:spPr bwMode="auto">
          <a:xfrm>
            <a:off x="724045" y="368648"/>
            <a:ext cx="410608" cy="252549"/>
          </a:xfrm>
          <a:custGeom>
            <a:avLst/>
            <a:gdLst>
              <a:gd name="T0" fmla="*/ 2978 w 3278"/>
              <a:gd name="T1" fmla="*/ 1349 h 2019"/>
              <a:gd name="T2" fmla="*/ 2976 w 3278"/>
              <a:gd name="T3" fmla="*/ 1036 h 2019"/>
              <a:gd name="T4" fmla="*/ 3278 w 3278"/>
              <a:gd name="T5" fmla="*/ 867 h 2019"/>
              <a:gd name="T6" fmla="*/ 1634 w 3278"/>
              <a:gd name="T7" fmla="*/ 0 h 2019"/>
              <a:gd name="T8" fmla="*/ 0 w 3278"/>
              <a:gd name="T9" fmla="*/ 884 h 2019"/>
              <a:gd name="T10" fmla="*/ 655 w 3278"/>
              <a:gd name="T11" fmla="*/ 1260 h 2019"/>
              <a:gd name="T12" fmla="*/ 657 w 3278"/>
              <a:gd name="T13" fmla="*/ 1484 h 2019"/>
              <a:gd name="T14" fmla="*/ 657 w 3278"/>
              <a:gd name="T15" fmla="*/ 1502 h 2019"/>
              <a:gd name="T16" fmla="*/ 663 w 3278"/>
              <a:gd name="T17" fmla="*/ 1499 h 2019"/>
              <a:gd name="T18" fmla="*/ 651 w 3278"/>
              <a:gd name="T19" fmla="*/ 1528 h 2019"/>
              <a:gd name="T20" fmla="*/ 1644 w 3278"/>
              <a:gd name="T21" fmla="*/ 1722 h 2019"/>
              <a:gd name="T22" fmla="*/ 2634 w 3278"/>
              <a:gd name="T23" fmla="*/ 1517 h 2019"/>
              <a:gd name="T24" fmla="*/ 2622 w 3278"/>
              <a:gd name="T25" fmla="*/ 1488 h 2019"/>
              <a:gd name="T26" fmla="*/ 2628 w 3278"/>
              <a:gd name="T27" fmla="*/ 1491 h 2019"/>
              <a:gd name="T28" fmla="*/ 2628 w 3278"/>
              <a:gd name="T29" fmla="*/ 1473 h 2019"/>
              <a:gd name="T30" fmla="*/ 2627 w 3278"/>
              <a:gd name="T31" fmla="*/ 1249 h 2019"/>
              <a:gd name="T32" fmla="*/ 2911 w 3278"/>
              <a:gd name="T33" fmla="*/ 1072 h 2019"/>
              <a:gd name="T34" fmla="*/ 2913 w 3278"/>
              <a:gd name="T35" fmla="*/ 1350 h 2019"/>
              <a:gd name="T36" fmla="*/ 2860 w 3278"/>
              <a:gd name="T37" fmla="*/ 1430 h 2019"/>
              <a:gd name="T38" fmla="*/ 2946 w 3278"/>
              <a:gd name="T39" fmla="*/ 1515 h 2019"/>
              <a:gd name="T40" fmla="*/ 3031 w 3278"/>
              <a:gd name="T41" fmla="*/ 1429 h 2019"/>
              <a:gd name="T42" fmla="*/ 2978 w 3278"/>
              <a:gd name="T43" fmla="*/ 1349 h 2019"/>
              <a:gd name="T44" fmla="*/ 1643 w 3278"/>
              <a:gd name="T45" fmla="*/ 1646 h 2019"/>
              <a:gd name="T46" fmla="*/ 763 w 3278"/>
              <a:gd name="T47" fmla="*/ 1527 h 2019"/>
              <a:gd name="T48" fmla="*/ 1642 w 3278"/>
              <a:gd name="T49" fmla="*/ 1399 h 2019"/>
              <a:gd name="T50" fmla="*/ 2522 w 3278"/>
              <a:gd name="T51" fmla="*/ 1518 h 2019"/>
              <a:gd name="T52" fmla="*/ 1643 w 3278"/>
              <a:gd name="T53" fmla="*/ 1646 h 2019"/>
              <a:gd name="T54" fmla="*/ 2604 w 3278"/>
              <a:gd name="T55" fmla="*/ 1067 h 2019"/>
              <a:gd name="T56" fmla="*/ 1639 w 3278"/>
              <a:gd name="T57" fmla="*/ 819 h 2019"/>
              <a:gd name="T58" fmla="*/ 676 w 3278"/>
              <a:gd name="T59" fmla="*/ 1077 h 2019"/>
              <a:gd name="T60" fmla="*/ 676 w 3278"/>
              <a:gd name="T61" fmla="*/ 1011 h 2019"/>
              <a:gd name="T62" fmla="*/ 1638 w 3278"/>
              <a:gd name="T63" fmla="*/ 720 h 2019"/>
              <a:gd name="T64" fmla="*/ 2604 w 3278"/>
              <a:gd name="T65" fmla="*/ 1001 h 2019"/>
              <a:gd name="T66" fmla="*/ 2604 w 3278"/>
              <a:gd name="T67" fmla="*/ 1067 h 2019"/>
              <a:gd name="T68" fmla="*/ 2877 w 3278"/>
              <a:gd name="T69" fmla="*/ 1534 h 2019"/>
              <a:gd name="T70" fmla="*/ 2843 w 3278"/>
              <a:gd name="T71" fmla="*/ 2019 h 2019"/>
              <a:gd name="T72" fmla="*/ 3033 w 3278"/>
              <a:gd name="T73" fmla="*/ 1917 h 2019"/>
              <a:gd name="T74" fmla="*/ 3031 w 3278"/>
              <a:gd name="T75" fmla="*/ 1533 h 2019"/>
              <a:gd name="T76" fmla="*/ 2877 w 3278"/>
              <a:gd name="T77" fmla="*/ 1534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78" h="2019">
                <a:moveTo>
                  <a:pt x="2978" y="1349"/>
                </a:moveTo>
                <a:lnTo>
                  <a:pt x="2976" y="1036"/>
                </a:lnTo>
                <a:lnTo>
                  <a:pt x="3278" y="867"/>
                </a:lnTo>
                <a:lnTo>
                  <a:pt x="1634" y="0"/>
                </a:lnTo>
                <a:lnTo>
                  <a:pt x="0" y="884"/>
                </a:lnTo>
                <a:lnTo>
                  <a:pt x="655" y="1260"/>
                </a:lnTo>
                <a:lnTo>
                  <a:pt x="657" y="1484"/>
                </a:lnTo>
                <a:lnTo>
                  <a:pt x="657" y="1502"/>
                </a:lnTo>
                <a:lnTo>
                  <a:pt x="663" y="1499"/>
                </a:lnTo>
                <a:cubicBezTo>
                  <a:pt x="656" y="1508"/>
                  <a:pt x="651" y="1518"/>
                  <a:pt x="651" y="1528"/>
                </a:cubicBezTo>
                <a:cubicBezTo>
                  <a:pt x="652" y="1638"/>
                  <a:pt x="1096" y="1725"/>
                  <a:pt x="1644" y="1722"/>
                </a:cubicBezTo>
                <a:cubicBezTo>
                  <a:pt x="2191" y="1719"/>
                  <a:pt x="2634" y="1627"/>
                  <a:pt x="2634" y="1517"/>
                </a:cubicBezTo>
                <a:cubicBezTo>
                  <a:pt x="2634" y="1507"/>
                  <a:pt x="2629" y="1498"/>
                  <a:pt x="2622" y="1488"/>
                </a:cubicBezTo>
                <a:lnTo>
                  <a:pt x="2628" y="1491"/>
                </a:lnTo>
                <a:lnTo>
                  <a:pt x="2628" y="1473"/>
                </a:lnTo>
                <a:lnTo>
                  <a:pt x="2627" y="1249"/>
                </a:lnTo>
                <a:lnTo>
                  <a:pt x="2911" y="1072"/>
                </a:lnTo>
                <a:lnTo>
                  <a:pt x="2913" y="1350"/>
                </a:lnTo>
                <a:cubicBezTo>
                  <a:pt x="2881" y="1363"/>
                  <a:pt x="2860" y="1394"/>
                  <a:pt x="2860" y="1430"/>
                </a:cubicBezTo>
                <a:cubicBezTo>
                  <a:pt x="2860" y="1477"/>
                  <a:pt x="2898" y="1515"/>
                  <a:pt x="2946" y="1515"/>
                </a:cubicBezTo>
                <a:cubicBezTo>
                  <a:pt x="2994" y="1515"/>
                  <a:pt x="3032" y="1476"/>
                  <a:pt x="3031" y="1429"/>
                </a:cubicBezTo>
                <a:cubicBezTo>
                  <a:pt x="3031" y="1393"/>
                  <a:pt x="3009" y="1363"/>
                  <a:pt x="2978" y="1349"/>
                </a:cubicBezTo>
                <a:close/>
                <a:moveTo>
                  <a:pt x="1643" y="1646"/>
                </a:moveTo>
                <a:cubicBezTo>
                  <a:pt x="1157" y="1649"/>
                  <a:pt x="763" y="1595"/>
                  <a:pt x="763" y="1527"/>
                </a:cubicBezTo>
                <a:cubicBezTo>
                  <a:pt x="762" y="1459"/>
                  <a:pt x="1156" y="1402"/>
                  <a:pt x="1642" y="1399"/>
                </a:cubicBezTo>
                <a:cubicBezTo>
                  <a:pt x="2128" y="1397"/>
                  <a:pt x="2522" y="1450"/>
                  <a:pt x="2522" y="1518"/>
                </a:cubicBezTo>
                <a:cubicBezTo>
                  <a:pt x="2523" y="1586"/>
                  <a:pt x="2129" y="1643"/>
                  <a:pt x="1643" y="1646"/>
                </a:cubicBezTo>
                <a:close/>
                <a:moveTo>
                  <a:pt x="2604" y="1067"/>
                </a:moveTo>
                <a:cubicBezTo>
                  <a:pt x="2539" y="998"/>
                  <a:pt x="2303" y="815"/>
                  <a:pt x="1639" y="819"/>
                </a:cubicBezTo>
                <a:cubicBezTo>
                  <a:pt x="974" y="822"/>
                  <a:pt x="741" y="1007"/>
                  <a:pt x="676" y="1077"/>
                </a:cubicBezTo>
                <a:lnTo>
                  <a:pt x="676" y="1011"/>
                </a:lnTo>
                <a:cubicBezTo>
                  <a:pt x="676" y="1011"/>
                  <a:pt x="864" y="724"/>
                  <a:pt x="1638" y="720"/>
                </a:cubicBezTo>
                <a:cubicBezTo>
                  <a:pt x="2412" y="716"/>
                  <a:pt x="2604" y="1001"/>
                  <a:pt x="2604" y="1001"/>
                </a:cubicBezTo>
                <a:lnTo>
                  <a:pt x="2604" y="1067"/>
                </a:lnTo>
                <a:close/>
                <a:moveTo>
                  <a:pt x="2877" y="1534"/>
                </a:moveTo>
                <a:lnTo>
                  <a:pt x="2843" y="2019"/>
                </a:lnTo>
                <a:cubicBezTo>
                  <a:pt x="2947" y="1857"/>
                  <a:pt x="3033" y="1917"/>
                  <a:pt x="3033" y="1917"/>
                </a:cubicBezTo>
                <a:lnTo>
                  <a:pt x="3031" y="1533"/>
                </a:lnTo>
                <a:cubicBezTo>
                  <a:pt x="2920" y="1577"/>
                  <a:pt x="2877" y="1534"/>
                  <a:pt x="2877" y="1534"/>
                </a:cubicBezTo>
                <a:close/>
              </a:path>
            </a:pathLst>
          </a:custGeom>
          <a:solidFill>
            <a:schemeClr val="bg1"/>
          </a:solidFill>
          <a:ln>
            <a:solidFill>
              <a:schemeClr val="bg1"/>
            </a:solidFill>
          </a:ln>
        </p:spPr>
      </p:sp>
      <p:cxnSp>
        <p:nvCxnSpPr>
          <p:cNvPr id="12" name="直接连接符 11">
            <a:extLst>
              <a:ext uri="{FF2B5EF4-FFF2-40B4-BE49-F238E27FC236}">
                <a16:creationId xmlns:a16="http://schemas.microsoft.com/office/drawing/2014/main" id="{D289A089-82EB-4E50-B135-F9FBA550E6A4}"/>
              </a:ext>
            </a:extLst>
          </p:cNvPr>
          <p:cNvCxnSpPr>
            <a:cxnSpLocks/>
          </p:cNvCxnSpPr>
          <p:nvPr userDrawn="1"/>
        </p:nvCxnSpPr>
        <p:spPr>
          <a:xfrm>
            <a:off x="695326" y="725229"/>
            <a:ext cx="10801351" cy="5927"/>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4F2333DB-8BEA-403B-8DFF-478F06586C8F}"/>
              </a:ext>
            </a:extLst>
          </p:cNvPr>
          <p:cNvSpPr txBox="1"/>
          <p:nvPr userDrawn="1"/>
        </p:nvSpPr>
        <p:spPr>
          <a:xfrm>
            <a:off x="10529250" y="269490"/>
            <a:ext cx="1064715" cy="461665"/>
          </a:xfrm>
          <a:prstGeom prst="rect">
            <a:avLst/>
          </a:prstGeom>
          <a:noFill/>
        </p:spPr>
        <p:txBody>
          <a:bodyPr wrap="none" rtlCol="0">
            <a:spAutoFit/>
          </a:bodyPr>
          <a:lstStyle/>
          <a:p>
            <a:r>
              <a:rPr lang="en-US" altLang="zh-CN" sz="2400" b="1" dirty="0">
                <a:gradFill>
                  <a:gsLst>
                    <a:gs pos="100000">
                      <a:schemeClr val="accent1"/>
                    </a:gs>
                    <a:gs pos="0">
                      <a:schemeClr val="accent4"/>
                    </a:gs>
                  </a:gsLst>
                  <a:lin ang="5400000" scaled="1"/>
                </a:gradFill>
              </a:rPr>
              <a:t>LOGO</a:t>
            </a:r>
            <a:endParaRPr lang="zh-CN" altLang="en-US" sz="2400" b="1" dirty="0">
              <a:gradFill>
                <a:gsLst>
                  <a:gs pos="100000">
                    <a:schemeClr val="accent1"/>
                  </a:gs>
                  <a:gs pos="0">
                    <a:schemeClr val="accent4"/>
                  </a:gs>
                </a:gsLst>
                <a:lin ang="5400000" scaled="1"/>
              </a:gradFill>
            </a:endParaRPr>
          </a:p>
        </p:txBody>
      </p:sp>
    </p:spTree>
    <p:extLst>
      <p:ext uri="{BB962C8B-B14F-4D97-AF65-F5344CB8AC3E}">
        <p14:creationId xmlns:p14="http://schemas.microsoft.com/office/powerpoint/2010/main" val="419813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宋体"/>
                <a:cs typeface="宋体"/>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147252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1534591" y="214317"/>
            <a:ext cx="10390716" cy="1462087"/>
          </a:xfrm>
        </p:spPr>
        <p:txBody>
          <a:bodyPr/>
          <a:lstStyle/>
          <a:p>
            <a:r>
              <a:rPr lang="zh-CN" altLang="en-US"/>
              <a:t>单击此处编辑母版标题样式</a:t>
            </a:r>
          </a:p>
        </p:txBody>
      </p:sp>
      <p:sp>
        <p:nvSpPr>
          <p:cNvPr id="3" name="表格占位符 2"/>
          <p:cNvSpPr>
            <a:spLocks noGrp="1"/>
          </p:cNvSpPr>
          <p:nvPr>
            <p:ph type="tbl" idx="1"/>
          </p:nvPr>
        </p:nvSpPr>
        <p:spPr>
          <a:xfrm>
            <a:off x="1576917" y="2017713"/>
            <a:ext cx="10363200" cy="4114800"/>
          </a:xfrm>
        </p:spPr>
        <p:txBody>
          <a:bodyPr/>
          <a:lstStyle/>
          <a:p>
            <a:pPr lvl="0"/>
            <a:endParaRPr lang="zh-CN" altLang="en-US" noProof="0"/>
          </a:p>
        </p:txBody>
      </p:sp>
      <p:sp>
        <p:nvSpPr>
          <p:cNvPr id="4" name="Rectangle 11">
            <a:extLst>
              <a:ext uri="{FF2B5EF4-FFF2-40B4-BE49-F238E27FC236}">
                <a16:creationId xmlns:a16="http://schemas.microsoft.com/office/drawing/2014/main" id="{249B93AC-C08B-88E3-4688-B5EAE4038285}"/>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a:extLst>
              <a:ext uri="{FF2B5EF4-FFF2-40B4-BE49-F238E27FC236}">
                <a16:creationId xmlns:a16="http://schemas.microsoft.com/office/drawing/2014/main" id="{F9B3D77D-D58E-9B7A-31AF-42C1738DABDD}"/>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a:extLst>
              <a:ext uri="{FF2B5EF4-FFF2-40B4-BE49-F238E27FC236}">
                <a16:creationId xmlns:a16="http://schemas.microsoft.com/office/drawing/2014/main" id="{890F371D-7BDA-D2E8-7EA2-84CD4753B356}"/>
              </a:ext>
            </a:extLst>
          </p:cNvPr>
          <p:cNvSpPr>
            <a:spLocks noGrp="1" noChangeArrowheads="1"/>
          </p:cNvSpPr>
          <p:nvPr>
            <p:ph type="sldNum" sz="quarter" idx="12"/>
          </p:nvPr>
        </p:nvSpPr>
        <p:spPr>
          <a:ln/>
        </p:spPr>
        <p:txBody>
          <a:bodyPr/>
          <a:lstStyle>
            <a:lvl1pPr>
              <a:defRPr/>
            </a:lvl1pPr>
          </a:lstStyle>
          <a:p>
            <a:fld id="{894CE4BE-2058-49C8-804C-5D42692272FE}" type="slidenum">
              <a:rPr lang="en-US" altLang="zh-CN"/>
              <a:pPr/>
              <a:t>‹#›</a:t>
            </a:fld>
            <a:endParaRPr lang="en-US" altLang="zh-CN"/>
          </a:p>
        </p:txBody>
      </p:sp>
    </p:spTree>
    <p:extLst>
      <p:ext uri="{BB962C8B-B14F-4D97-AF65-F5344CB8AC3E}">
        <p14:creationId xmlns:p14="http://schemas.microsoft.com/office/powerpoint/2010/main" val="2697174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67" b="1" i="0" u="none" strike="noStrike" kern="1200" cap="none" spc="0" normalizeH="0" baseline="0" noProof="0">
              <a:ln>
                <a:noFill/>
              </a:ln>
              <a:solidFill>
                <a:srgbClr val="000000">
                  <a:tint val="75000"/>
                </a:srgbClr>
              </a:solidFill>
              <a:effectLst/>
              <a:uLnTx/>
              <a:uFillTx/>
              <a:latin typeface="Tahoma" panose="020B0604030504040204" pitchFamily="34" charset="0"/>
              <a:ea typeface="宋体" panose="02010600030101010101" pitchFamily="2" charset="-122"/>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D8BD707-D9CF-40AE-B4C6-C98DA3205C09}" type="datetimeFigureOut">
              <a:rPr kumimoji="0" lang="en-US" sz="1867" b="1" i="0" u="none" strike="noStrike" kern="1200" cap="none" spc="0" normalizeH="0" baseline="0" noProof="0">
                <a:ln>
                  <a:noFill/>
                </a:ln>
                <a:solidFill>
                  <a:srgbClr val="000000">
                    <a:tint val="75000"/>
                  </a:srgbClr>
                </a:solidFill>
                <a:effectLst/>
                <a:uLnTx/>
                <a:uFillTx/>
                <a:latin typeface="Tahoma" panose="020B060403050404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5/29/2025</a:t>
            </a:fld>
            <a:endParaRPr kumimoji="0" lang="en-US" sz="1867" b="1" i="0" u="none" strike="noStrike" kern="1200" cap="none" spc="0" normalizeH="0" baseline="0" noProof="0">
              <a:ln>
                <a:noFill/>
              </a:ln>
              <a:solidFill>
                <a:srgbClr val="000000">
                  <a:tint val="75000"/>
                </a:srgbClr>
              </a:solidFill>
              <a:effectLst/>
              <a:uLnTx/>
              <a:uFillTx/>
              <a:latin typeface="Tahoma" panose="020B0604030504040204" pitchFamily="34" charset="0"/>
              <a:ea typeface="宋体" panose="02010600030101010101" pitchFamily="2" charset="-122"/>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F15528-21DE-4FAA-801E-634DDDAF4B2B}" type="slidenum">
              <a:rPr kumimoji="0" sz="1867" b="1" i="0" u="none" strike="noStrike" kern="1200" cap="none" spc="0" normalizeH="0" baseline="0" noProof="0">
                <a:ln>
                  <a:noFill/>
                </a:ln>
                <a:solidFill>
                  <a:srgbClr val="000000">
                    <a:tint val="75000"/>
                  </a:srgbClr>
                </a:solidFill>
                <a:effectLst/>
                <a:uLnTx/>
                <a:uFillTx/>
                <a:latin typeface="Tahoma" panose="020B060403050404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sz="1867" b="1" i="0" u="none" strike="noStrike" kern="1200" cap="none" spc="0" normalizeH="0" baseline="0" noProof="0">
              <a:ln>
                <a:noFill/>
              </a:ln>
              <a:solidFill>
                <a:srgbClr val="000000">
                  <a:tint val="75000"/>
                </a:srgbClr>
              </a:solidFill>
              <a:effectLst/>
              <a:uLnTx/>
              <a:uFillTx/>
              <a:latin typeface="Tahoma" panose="020B0604030504040204" pitchFamily="34" charset="0"/>
              <a:ea typeface="宋体" panose="02010600030101010101" pitchFamily="2" charset="-122"/>
              <a:cs typeface="+mn-cs"/>
            </a:endParaRPr>
          </a:p>
        </p:txBody>
      </p:sp>
    </p:spTree>
    <p:extLst>
      <p:ext uri="{BB962C8B-B14F-4D97-AF65-F5344CB8AC3E}">
        <p14:creationId xmlns:p14="http://schemas.microsoft.com/office/powerpoint/2010/main" val="15548001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7" name="Slide Number Placeholder 5"/>
          <p:cNvSpPr txBox="1"/>
          <p:nvPr userDrawn="1"/>
        </p:nvSpPr>
        <p:spPr>
          <a:xfrm>
            <a:off x="9529233" y="5992285"/>
            <a:ext cx="2743200" cy="364067"/>
          </a:xfrm>
          <a:prstGeom prst="rect">
            <a:avLst/>
          </a:prstGeom>
        </p:spPr>
        <p:txBody>
          <a:bodyPr anchor="ctr"/>
          <a:lstStyle>
            <a:lvl1pPr eaLnBrk="0" hangingPunct="0">
              <a:defRPr sz="2800">
                <a:solidFill>
                  <a:schemeClr val="tx1"/>
                </a:solidFill>
                <a:latin typeface="Calibri" panose="020F0502020204030204" charset="0"/>
                <a:cs typeface="Angsana New" panose="02020603050405020304" charset="0"/>
              </a:defRPr>
            </a:lvl1pPr>
            <a:lvl2pPr marL="742950" indent="-285750" eaLnBrk="0" hangingPunct="0">
              <a:defRPr sz="2800">
                <a:solidFill>
                  <a:schemeClr val="tx1"/>
                </a:solidFill>
                <a:latin typeface="Calibri" panose="020F0502020204030204" charset="0"/>
                <a:cs typeface="Angsana New" panose="02020603050405020304" charset="0"/>
              </a:defRPr>
            </a:lvl2pPr>
            <a:lvl3pPr marL="1143000" indent="-228600" eaLnBrk="0" hangingPunct="0">
              <a:defRPr sz="2800">
                <a:solidFill>
                  <a:schemeClr val="tx1"/>
                </a:solidFill>
                <a:latin typeface="Calibri" panose="020F0502020204030204" charset="0"/>
                <a:cs typeface="Angsana New" panose="02020603050405020304" charset="0"/>
              </a:defRPr>
            </a:lvl3pPr>
            <a:lvl4pPr marL="1600200" indent="-228600" eaLnBrk="0" hangingPunct="0">
              <a:defRPr sz="2800">
                <a:solidFill>
                  <a:schemeClr val="tx1"/>
                </a:solidFill>
                <a:latin typeface="Calibri" panose="020F0502020204030204" charset="0"/>
                <a:cs typeface="Angsana New" panose="02020603050405020304" charset="0"/>
              </a:defRPr>
            </a:lvl4pPr>
            <a:lvl5pPr marL="2057400" indent="-228600" eaLnBrk="0" hangingPunct="0">
              <a:defRPr sz="2800">
                <a:solidFill>
                  <a:schemeClr val="tx1"/>
                </a:solidFill>
                <a:latin typeface="Calibri" panose="020F0502020204030204" charset="0"/>
                <a:cs typeface="Angsana New" panose="02020603050405020304" charset="0"/>
              </a:defRPr>
            </a:lvl5pPr>
            <a:lvl6pPr marL="2514600" indent="-228600" eaLnBrk="0" fontAlgn="base" hangingPunct="0">
              <a:spcBef>
                <a:spcPct val="0"/>
              </a:spcBef>
              <a:spcAft>
                <a:spcPct val="0"/>
              </a:spcAft>
              <a:defRPr sz="2800">
                <a:solidFill>
                  <a:schemeClr val="tx1"/>
                </a:solidFill>
                <a:latin typeface="Calibri" panose="020F0502020204030204" charset="0"/>
                <a:cs typeface="Angsana New" panose="02020603050405020304" charset="0"/>
              </a:defRPr>
            </a:lvl6pPr>
            <a:lvl7pPr marL="2971800" indent="-228600" eaLnBrk="0" fontAlgn="base" hangingPunct="0">
              <a:spcBef>
                <a:spcPct val="0"/>
              </a:spcBef>
              <a:spcAft>
                <a:spcPct val="0"/>
              </a:spcAft>
              <a:defRPr sz="2800">
                <a:solidFill>
                  <a:schemeClr val="tx1"/>
                </a:solidFill>
                <a:latin typeface="Calibri" panose="020F0502020204030204" charset="0"/>
                <a:cs typeface="Angsana New" panose="02020603050405020304" charset="0"/>
              </a:defRPr>
            </a:lvl7pPr>
            <a:lvl8pPr marL="3429000" indent="-228600" eaLnBrk="0" fontAlgn="base" hangingPunct="0">
              <a:spcBef>
                <a:spcPct val="0"/>
              </a:spcBef>
              <a:spcAft>
                <a:spcPct val="0"/>
              </a:spcAft>
              <a:defRPr sz="2800">
                <a:solidFill>
                  <a:schemeClr val="tx1"/>
                </a:solidFill>
                <a:latin typeface="Calibri" panose="020F0502020204030204" charset="0"/>
                <a:cs typeface="Angsana New" panose="02020603050405020304" charset="0"/>
              </a:defRPr>
            </a:lvl8pPr>
            <a:lvl9pPr marL="3886200" indent="-228600" eaLnBrk="0" fontAlgn="base" hangingPunct="0">
              <a:spcBef>
                <a:spcPct val="0"/>
              </a:spcBef>
              <a:spcAft>
                <a:spcPct val="0"/>
              </a:spcAft>
              <a:defRPr sz="2800">
                <a:solidFill>
                  <a:schemeClr val="tx1"/>
                </a:solidFill>
                <a:latin typeface="Calibri" panose="020F0502020204030204" charset="0"/>
                <a:cs typeface="Angsana New" panose="02020603050405020304" charset="0"/>
              </a:defRPr>
            </a:lvl9pPr>
          </a:lstStyle>
          <a:p>
            <a:pPr algn="r" eaLnBrk="1" hangingPunct="1"/>
            <a:fld id="{A7A221D3-B6D0-8A41-88E6-6C2687B664E2}" type="slidenum">
              <a:rPr lang="th-TH" altLang="x-none" sz="1865">
                <a:solidFill>
                  <a:prstClr val="white"/>
                </a:solidFill>
                <a:cs typeface="Cordia New" panose="020B0304020202020204" charset="0"/>
              </a:rPr>
              <a:t>‹#›</a:t>
            </a:fld>
            <a:endParaRPr lang="th-TH" altLang="x-none" sz="1600">
              <a:solidFill>
                <a:prstClr val="white"/>
              </a:solidFill>
              <a:cs typeface="Cordia New" panose="020B0304020202020204" charset="0"/>
            </a:endParaRP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8231345"/>
      </p:ext>
    </p:extLst>
  </p:cSld>
  <p:clrMapOvr>
    <a:masterClrMapping/>
  </p:clrMapOvr>
  <p:transition advTm="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561"/>
            <a:ext cx="9144000" cy="2388017"/>
          </a:xfrm>
        </p:spPr>
        <p:txBody>
          <a:bodyPr anchor="b"/>
          <a:lstStyle>
            <a:lvl1pPr algn="ctr">
              <a:defRPr sz="4500"/>
            </a:lvl1pPr>
          </a:lstStyle>
          <a:p>
            <a:r>
              <a:rPr lang="zh-CN" altLang="en-US" noProof="1"/>
              <a:t>单击此处编辑母版标题样式</a:t>
            </a:r>
          </a:p>
        </p:txBody>
      </p:sp>
      <p:sp>
        <p:nvSpPr>
          <p:cNvPr id="3" name="副标题 2"/>
          <p:cNvSpPr>
            <a:spLocks noGrp="1"/>
          </p:cNvSpPr>
          <p:nvPr>
            <p:ph type="subTitle" idx="1"/>
          </p:nvPr>
        </p:nvSpPr>
        <p:spPr>
          <a:xfrm>
            <a:off x="1524000" y="3602669"/>
            <a:ext cx="9144000" cy="1656052"/>
          </a:xfrm>
        </p:spPr>
        <p:txBody>
          <a:bodyPr/>
          <a:lstStyle>
            <a:lvl1pPr marL="0" indent="0" algn="ctr">
              <a:buNone/>
              <a:defRPr sz="1800"/>
            </a:lvl1pPr>
            <a:lvl2pPr marL="342891" indent="0" algn="ctr">
              <a:buNone/>
              <a:defRPr sz="1500"/>
            </a:lvl2pPr>
            <a:lvl3pPr marL="685783" indent="0" algn="ctr">
              <a:buNone/>
              <a:defRPr sz="1353"/>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978" indent="0" algn="ctr">
              <a:buNone/>
              <a:defRPr sz="1200"/>
            </a:lvl9pPr>
          </a:lstStyle>
          <a:p>
            <a:r>
              <a:rPr lang="zh-CN" altLang="en-US" noProof="1"/>
              <a:t>单击此处编辑母版副标题样式</a:t>
            </a:r>
          </a:p>
        </p:txBody>
      </p:sp>
      <p:sp>
        <p:nvSpPr>
          <p:cNvPr id="4" name="日期占位符 3">
            <a:extLst>
              <a:ext uri="{FF2B5EF4-FFF2-40B4-BE49-F238E27FC236}">
                <a16:creationId xmlns:a16="http://schemas.microsoft.com/office/drawing/2014/main" id="{84AEE5A2-3E71-75D6-77F4-6B8E7BE93C7C}"/>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4A45544A-0D66-4C5E-A5AD-0ADC1DA6E38B}"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CC069A4D-3508-B53C-406D-4BD131589347}"/>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704288F3-60A5-11BC-660C-9D4F0A168834}"/>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50BB373C-5A7E-43FF-82D6-707A75187E97}" type="slidenum">
              <a:rPr lang="zh-CN" altLang="en-US"/>
              <a:pPr>
                <a:defRPr/>
              </a:pPr>
              <a:t>‹#›</a:t>
            </a:fld>
            <a:endParaRPr lang="zh-CN" altLang="en-US"/>
          </a:p>
        </p:txBody>
      </p:sp>
    </p:spTree>
    <p:extLst>
      <p:ext uri="{BB962C8B-B14F-4D97-AF65-F5344CB8AC3E}">
        <p14:creationId xmlns:p14="http://schemas.microsoft.com/office/powerpoint/2010/main" val="1100196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日期占位符 3">
            <a:extLst>
              <a:ext uri="{FF2B5EF4-FFF2-40B4-BE49-F238E27FC236}">
                <a16:creationId xmlns:a16="http://schemas.microsoft.com/office/drawing/2014/main" id="{3CDB0CED-5113-9BE6-A997-17662365EE68}"/>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79F7EC2A-B330-4DAA-B1B0-FAE9A7D27931}"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58289449-322A-C771-D953-5E4474267E33}"/>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98CE5348-D2E4-DFA3-7359-0F1E06C35322}"/>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051F8BF8-5215-4D59-9F66-B86D9AC0AB42}" type="slidenum">
              <a:rPr lang="zh-CN" altLang="en-US"/>
              <a:pPr>
                <a:defRPr/>
              </a:pPr>
              <a:t>‹#›</a:t>
            </a:fld>
            <a:endParaRPr lang="zh-CN" altLang="en-US"/>
          </a:p>
        </p:txBody>
      </p:sp>
    </p:spTree>
    <p:extLst>
      <p:ext uri="{BB962C8B-B14F-4D97-AF65-F5344CB8AC3E}">
        <p14:creationId xmlns:p14="http://schemas.microsoft.com/office/powerpoint/2010/main" val="1149411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039"/>
            <a:ext cx="10515600" cy="2853236"/>
          </a:xfrm>
        </p:spPr>
        <p:txBody>
          <a:bodyPr anchor="b"/>
          <a:lstStyle>
            <a:lvl1pPr>
              <a:defRPr sz="4500"/>
            </a:lvl1pPr>
          </a:lstStyle>
          <a:p>
            <a:r>
              <a:rPr lang="zh-CN" altLang="en-US" noProof="1"/>
              <a:t>单击此处编辑母版标题样式</a:t>
            </a:r>
          </a:p>
        </p:txBody>
      </p:sp>
      <p:sp>
        <p:nvSpPr>
          <p:cNvPr id="3" name="文本占位符 2"/>
          <p:cNvSpPr>
            <a:spLocks noGrp="1"/>
          </p:cNvSpPr>
          <p:nvPr>
            <p:ph type="body" idx="1"/>
          </p:nvPr>
        </p:nvSpPr>
        <p:spPr>
          <a:xfrm>
            <a:off x="831851" y="4590268"/>
            <a:ext cx="10515600" cy="1500449"/>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3">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978" indent="0">
              <a:buNone/>
              <a:defRPr sz="1200">
                <a:solidFill>
                  <a:schemeClr val="tx1">
                    <a:tint val="75000"/>
                  </a:schemeClr>
                </a:solidFill>
              </a:defRPr>
            </a:lvl9pPr>
          </a:lstStyle>
          <a:p>
            <a:pPr lvl="0"/>
            <a:r>
              <a:rPr lang="zh-CN" altLang="en-US" noProof="1"/>
              <a:t>单击此处编辑母版文本样式</a:t>
            </a:r>
          </a:p>
        </p:txBody>
      </p:sp>
      <p:sp>
        <p:nvSpPr>
          <p:cNvPr id="4" name="日期占位符 3">
            <a:extLst>
              <a:ext uri="{FF2B5EF4-FFF2-40B4-BE49-F238E27FC236}">
                <a16:creationId xmlns:a16="http://schemas.microsoft.com/office/drawing/2014/main" id="{6DC0DDED-CB32-9A5E-CEDA-0054A8D9A000}"/>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05E5EC10-8073-45F4-9D66-6CA968954210}"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A23B35FC-71D6-8EF5-510C-E936EF40A45C}"/>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9A3111C9-A8AE-78E4-27F6-02FAFC262D6D}"/>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5FE687B5-D6CE-4881-AB6A-695EC0F650C6}" type="slidenum">
              <a:rPr lang="zh-CN" altLang="en-US"/>
              <a:pPr>
                <a:defRPr/>
              </a:pPr>
              <a:t>‹#›</a:t>
            </a:fld>
            <a:endParaRPr lang="zh-CN" altLang="en-US"/>
          </a:p>
        </p:txBody>
      </p:sp>
    </p:spTree>
    <p:extLst>
      <p:ext uri="{BB962C8B-B14F-4D97-AF65-F5344CB8AC3E}">
        <p14:creationId xmlns:p14="http://schemas.microsoft.com/office/powerpoint/2010/main" val="705554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944"/>
            <a:ext cx="5181600" cy="4352099"/>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内容占位符 3"/>
          <p:cNvSpPr>
            <a:spLocks noGrp="1"/>
          </p:cNvSpPr>
          <p:nvPr>
            <p:ph sz="half" idx="2"/>
          </p:nvPr>
        </p:nvSpPr>
        <p:spPr>
          <a:xfrm>
            <a:off x="6172200" y="1825944"/>
            <a:ext cx="5181600" cy="4352099"/>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5" name="日期占位符 4">
            <a:extLst>
              <a:ext uri="{FF2B5EF4-FFF2-40B4-BE49-F238E27FC236}">
                <a16:creationId xmlns:a16="http://schemas.microsoft.com/office/drawing/2014/main" id="{154F42B3-2FAE-29D1-1C0A-4B5C493BC321}"/>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5528290B-70C5-40A4-9938-86F47D5783C1}" type="datetimeFigureOut">
              <a:rPr lang="zh-CN" altLang="en-US"/>
              <a:pPr>
                <a:defRPr/>
              </a:pPr>
              <a:t>2025/5/29</a:t>
            </a:fld>
            <a:endParaRPr lang="zh-CN" altLang="en-US"/>
          </a:p>
        </p:txBody>
      </p:sp>
      <p:sp>
        <p:nvSpPr>
          <p:cNvPr id="6" name="页脚占位符 5">
            <a:extLst>
              <a:ext uri="{FF2B5EF4-FFF2-40B4-BE49-F238E27FC236}">
                <a16:creationId xmlns:a16="http://schemas.microsoft.com/office/drawing/2014/main" id="{0FA89BB1-0211-BA18-4C92-ABC04B16BCCF}"/>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7" name="灯片编号占位符 6">
            <a:extLst>
              <a:ext uri="{FF2B5EF4-FFF2-40B4-BE49-F238E27FC236}">
                <a16:creationId xmlns:a16="http://schemas.microsoft.com/office/drawing/2014/main" id="{B9FED3D0-D568-96D2-61F1-D74779E6F335}"/>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07717518-CF49-47E7-9815-71C9507035DA}" type="slidenum">
              <a:rPr lang="zh-CN" altLang="en-US"/>
              <a:pPr>
                <a:defRPr/>
              </a:pPr>
              <a:t>‹#›</a:t>
            </a:fld>
            <a:endParaRPr lang="zh-CN" altLang="en-US"/>
          </a:p>
        </p:txBody>
      </p:sp>
    </p:spTree>
    <p:extLst>
      <p:ext uri="{BB962C8B-B14F-4D97-AF65-F5344CB8AC3E}">
        <p14:creationId xmlns:p14="http://schemas.microsoft.com/office/powerpoint/2010/main" val="2251828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89"/>
            <a:ext cx="10515600" cy="1325795"/>
          </a:xfrm>
        </p:spPr>
        <p:txBody>
          <a:bodyPr/>
          <a:lstStyle/>
          <a:p>
            <a:r>
              <a:rPr lang="zh-CN" altLang="en-US" noProof="1"/>
              <a:t>单击此处编辑母版标题样式</a:t>
            </a:r>
          </a:p>
        </p:txBody>
      </p:sp>
      <p:sp>
        <p:nvSpPr>
          <p:cNvPr id="3" name="文本占位符 2"/>
          <p:cNvSpPr>
            <a:spLocks noGrp="1"/>
          </p:cNvSpPr>
          <p:nvPr>
            <p:ph type="body" idx="1"/>
          </p:nvPr>
        </p:nvSpPr>
        <p:spPr>
          <a:xfrm>
            <a:off x="839789" y="1681457"/>
            <a:ext cx="5157787" cy="824056"/>
          </a:xfrm>
        </p:spPr>
        <p:txBody>
          <a:bodyPr anchor="b"/>
          <a:lstStyle>
            <a:lvl1pPr marL="0" indent="0">
              <a:buNone/>
              <a:defRPr sz="1800" b="1"/>
            </a:lvl1pPr>
            <a:lvl2pPr marL="342891" indent="0">
              <a:buNone/>
              <a:defRPr sz="1500" b="1"/>
            </a:lvl2pPr>
            <a:lvl3pPr marL="685783" indent="0">
              <a:buNone/>
              <a:defRPr sz="1353"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978" indent="0">
              <a:buNone/>
              <a:defRPr sz="1200" b="1"/>
            </a:lvl9pPr>
          </a:lstStyle>
          <a:p>
            <a:pPr lvl="0"/>
            <a:r>
              <a:rPr lang="zh-CN" altLang="en-US" noProof="1"/>
              <a:t>单击此处编辑母版文本样式</a:t>
            </a:r>
          </a:p>
        </p:txBody>
      </p:sp>
      <p:sp>
        <p:nvSpPr>
          <p:cNvPr id="4" name="内容占位符 3"/>
          <p:cNvSpPr>
            <a:spLocks noGrp="1"/>
          </p:cNvSpPr>
          <p:nvPr>
            <p:ph sz="half" idx="2"/>
          </p:nvPr>
        </p:nvSpPr>
        <p:spPr>
          <a:xfrm>
            <a:off x="839789" y="2505513"/>
            <a:ext cx="5157787" cy="3685232"/>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5" name="文本占位符 4"/>
          <p:cNvSpPr>
            <a:spLocks noGrp="1"/>
          </p:cNvSpPr>
          <p:nvPr>
            <p:ph type="body" sz="quarter" idx="3"/>
          </p:nvPr>
        </p:nvSpPr>
        <p:spPr>
          <a:xfrm>
            <a:off x="6172201" y="1681457"/>
            <a:ext cx="5183188" cy="824056"/>
          </a:xfrm>
        </p:spPr>
        <p:txBody>
          <a:bodyPr anchor="b"/>
          <a:lstStyle>
            <a:lvl1pPr marL="0" indent="0">
              <a:buNone/>
              <a:defRPr sz="1800" b="1"/>
            </a:lvl1pPr>
            <a:lvl2pPr marL="342891" indent="0">
              <a:buNone/>
              <a:defRPr sz="1500" b="1"/>
            </a:lvl2pPr>
            <a:lvl3pPr marL="685783" indent="0">
              <a:buNone/>
              <a:defRPr sz="1353"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978" indent="0">
              <a:buNone/>
              <a:defRPr sz="1200" b="1"/>
            </a:lvl9pPr>
          </a:lstStyle>
          <a:p>
            <a:pPr lvl="0"/>
            <a:r>
              <a:rPr lang="zh-CN" altLang="en-US" noProof="1"/>
              <a:t>单击此处编辑母版文本样式</a:t>
            </a:r>
          </a:p>
        </p:txBody>
      </p:sp>
      <p:sp>
        <p:nvSpPr>
          <p:cNvPr id="6" name="内容占位符 5"/>
          <p:cNvSpPr>
            <a:spLocks noGrp="1"/>
          </p:cNvSpPr>
          <p:nvPr>
            <p:ph sz="quarter" idx="4"/>
          </p:nvPr>
        </p:nvSpPr>
        <p:spPr>
          <a:xfrm>
            <a:off x="6172201" y="2505513"/>
            <a:ext cx="5183188" cy="3685232"/>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7" name="日期占位符 6">
            <a:extLst>
              <a:ext uri="{FF2B5EF4-FFF2-40B4-BE49-F238E27FC236}">
                <a16:creationId xmlns:a16="http://schemas.microsoft.com/office/drawing/2014/main" id="{1C20985F-6B33-66AC-DB78-5F2EFD655EA6}"/>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B4D3EF01-1699-429E-BD95-DDE60A4A2F86}" type="datetimeFigureOut">
              <a:rPr lang="zh-CN" altLang="en-US"/>
              <a:pPr>
                <a:defRPr/>
              </a:pPr>
              <a:t>2025/5/29</a:t>
            </a:fld>
            <a:endParaRPr lang="zh-CN" altLang="en-US"/>
          </a:p>
        </p:txBody>
      </p:sp>
      <p:sp>
        <p:nvSpPr>
          <p:cNvPr id="8" name="页脚占位符 7">
            <a:extLst>
              <a:ext uri="{FF2B5EF4-FFF2-40B4-BE49-F238E27FC236}">
                <a16:creationId xmlns:a16="http://schemas.microsoft.com/office/drawing/2014/main" id="{8DFC045F-8B15-25FB-18E0-2CF2D5E0FF48}"/>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9" name="灯片编号占位符 8">
            <a:extLst>
              <a:ext uri="{FF2B5EF4-FFF2-40B4-BE49-F238E27FC236}">
                <a16:creationId xmlns:a16="http://schemas.microsoft.com/office/drawing/2014/main" id="{DC363F25-FADD-E2B4-BC2C-8D15647A20E2}"/>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9A7B171C-6849-4165-832B-2161A4C68BF6}" type="slidenum">
              <a:rPr lang="zh-CN" altLang="en-US"/>
              <a:pPr>
                <a:defRPr/>
              </a:pPr>
              <a:t>‹#›</a:t>
            </a:fld>
            <a:endParaRPr lang="zh-CN" altLang="en-US"/>
          </a:p>
        </p:txBody>
      </p:sp>
    </p:spTree>
    <p:extLst>
      <p:ext uri="{BB962C8B-B14F-4D97-AF65-F5344CB8AC3E}">
        <p14:creationId xmlns:p14="http://schemas.microsoft.com/office/powerpoint/2010/main" val="3461641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Rectangle 11">
            <a:extLst>
              <a:ext uri="{FF2B5EF4-FFF2-40B4-BE49-F238E27FC236}">
                <a16:creationId xmlns:a16="http://schemas.microsoft.com/office/drawing/2014/main" id="{8978E15B-7A0A-917D-B170-8EF81A3295E6}"/>
              </a:ext>
            </a:extLst>
          </p:cNvPr>
          <p:cNvSpPr>
            <a:spLocks noGrp="1" noChangeArrowheads="1"/>
          </p:cNvSpPr>
          <p:nvPr>
            <p:ph type="dt" sz="half" idx="10"/>
          </p:nvPr>
        </p:nvSpPr>
        <p:spPr>
          <a:ln/>
        </p:spPr>
        <p:txBody>
          <a:bodyPr/>
          <a:lstStyle>
            <a:lvl1pPr>
              <a:defRPr/>
            </a:lvl1pPr>
          </a:lstStyle>
          <a:p>
            <a:fld id="{633859BD-BDEE-478D-BABD-B127194CAF80}" type="datetimeFigureOut">
              <a:rPr lang="zh-CN" altLang="en-US" smtClean="0"/>
              <a:t>2025/5/29</a:t>
            </a:fld>
            <a:endParaRPr lang="zh-CN" altLang="en-US"/>
          </a:p>
        </p:txBody>
      </p:sp>
      <p:sp>
        <p:nvSpPr>
          <p:cNvPr id="5" name="Rectangle 12">
            <a:extLst>
              <a:ext uri="{FF2B5EF4-FFF2-40B4-BE49-F238E27FC236}">
                <a16:creationId xmlns:a16="http://schemas.microsoft.com/office/drawing/2014/main" id="{8B36FA59-F79A-F8C9-4C09-9B5F82C237D7}"/>
              </a:ext>
            </a:extLst>
          </p:cNvPr>
          <p:cNvSpPr>
            <a:spLocks noGrp="1" noChangeArrowheads="1"/>
          </p:cNvSpPr>
          <p:nvPr>
            <p:ph type="ftr" sz="quarter" idx="11"/>
          </p:nvPr>
        </p:nvSpPr>
        <p:spPr>
          <a:ln/>
        </p:spPr>
        <p:txBody>
          <a:bodyPr/>
          <a:lstStyle>
            <a:lvl1pPr>
              <a:defRPr/>
            </a:lvl1pPr>
          </a:lstStyle>
          <a:p>
            <a:endParaRPr lang="zh-CN" altLang="en-US"/>
          </a:p>
        </p:txBody>
      </p:sp>
      <p:sp>
        <p:nvSpPr>
          <p:cNvPr id="6" name="Rectangle 13">
            <a:extLst>
              <a:ext uri="{FF2B5EF4-FFF2-40B4-BE49-F238E27FC236}">
                <a16:creationId xmlns:a16="http://schemas.microsoft.com/office/drawing/2014/main" id="{9D1D0982-8115-B8BD-8AE4-CB2C4CE555FE}"/>
              </a:ext>
            </a:extLst>
          </p:cNvPr>
          <p:cNvSpPr>
            <a:spLocks noGrp="1" noChangeArrowheads="1"/>
          </p:cNvSpPr>
          <p:nvPr>
            <p:ph type="sldNum" sz="quarter" idx="12"/>
          </p:nvPr>
        </p:nvSpPr>
        <p:spPr>
          <a:ln/>
        </p:spPr>
        <p:txBody>
          <a:bodyPr/>
          <a:lstStyle>
            <a:lvl1pPr>
              <a:defRPr/>
            </a:lvl1pPr>
          </a:lstStyle>
          <a:p>
            <a:fld id="{573F9314-60F9-4EEF-9860-BB86188ED659}" type="slidenum">
              <a:rPr lang="zh-CN" altLang="en-US" smtClean="0"/>
              <a:t>‹#›</a:t>
            </a:fld>
            <a:endParaRPr lang="zh-CN" altLang="en-US"/>
          </a:p>
        </p:txBody>
      </p:sp>
    </p:spTree>
    <p:extLst>
      <p:ext uri="{BB962C8B-B14F-4D97-AF65-F5344CB8AC3E}">
        <p14:creationId xmlns:p14="http://schemas.microsoft.com/office/powerpoint/2010/main" val="3704869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2">
            <a:extLst>
              <a:ext uri="{FF2B5EF4-FFF2-40B4-BE49-F238E27FC236}">
                <a16:creationId xmlns:a16="http://schemas.microsoft.com/office/drawing/2014/main" id="{85CFF7E2-AC80-D044-9B6A-C57DD8F55C21}"/>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A81E89C4-3EE0-4B96-AFBF-7C5EB262A566}" type="datetimeFigureOut">
              <a:rPr lang="zh-CN" altLang="en-US"/>
              <a:pPr>
                <a:defRPr/>
              </a:pPr>
              <a:t>2025/5/29</a:t>
            </a:fld>
            <a:endParaRPr lang="zh-CN" altLang="en-US"/>
          </a:p>
        </p:txBody>
      </p:sp>
      <p:sp>
        <p:nvSpPr>
          <p:cNvPr id="4" name="页脚占位符 3">
            <a:extLst>
              <a:ext uri="{FF2B5EF4-FFF2-40B4-BE49-F238E27FC236}">
                <a16:creationId xmlns:a16="http://schemas.microsoft.com/office/drawing/2014/main" id="{B1CDDC32-D4A3-80A7-3118-822A0D21981E}"/>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5" name="灯片编号占位符 4">
            <a:extLst>
              <a:ext uri="{FF2B5EF4-FFF2-40B4-BE49-F238E27FC236}">
                <a16:creationId xmlns:a16="http://schemas.microsoft.com/office/drawing/2014/main" id="{FD4EB13B-B43A-7E61-CE4C-009A0BECC50E}"/>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DA6A3961-0831-4F0A-8491-41FCED3922EC}" type="slidenum">
              <a:rPr lang="zh-CN" altLang="en-US"/>
              <a:pPr>
                <a:defRPr/>
              </a:pPr>
              <a:t>‹#›</a:t>
            </a:fld>
            <a:endParaRPr lang="zh-CN" altLang="en-US"/>
          </a:p>
        </p:txBody>
      </p:sp>
    </p:spTree>
    <p:extLst>
      <p:ext uri="{BB962C8B-B14F-4D97-AF65-F5344CB8AC3E}">
        <p14:creationId xmlns:p14="http://schemas.microsoft.com/office/powerpoint/2010/main" val="2221135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1C4A4-CC5C-39A2-B448-12737C182E07}"/>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80CC5673-783D-4D67-8B90-166AEB7F1E52}" type="datetimeFigureOut">
              <a:rPr lang="zh-CN" altLang="en-US"/>
              <a:pPr>
                <a:defRPr/>
              </a:pPr>
              <a:t>2025/5/29</a:t>
            </a:fld>
            <a:endParaRPr lang="zh-CN" altLang="en-US"/>
          </a:p>
        </p:txBody>
      </p:sp>
      <p:sp>
        <p:nvSpPr>
          <p:cNvPr id="3" name="页脚占位符 2">
            <a:extLst>
              <a:ext uri="{FF2B5EF4-FFF2-40B4-BE49-F238E27FC236}">
                <a16:creationId xmlns:a16="http://schemas.microsoft.com/office/drawing/2014/main" id="{1310C7DF-D034-6C85-3200-2055D97B6DED}"/>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4" name="灯片编号占位符 3">
            <a:extLst>
              <a:ext uri="{FF2B5EF4-FFF2-40B4-BE49-F238E27FC236}">
                <a16:creationId xmlns:a16="http://schemas.microsoft.com/office/drawing/2014/main" id="{7DA842D7-21E3-9AC1-AD32-108D18CB85E4}"/>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E1F7C2AA-0990-4554-82E7-E9AEC7D027D5}" type="slidenum">
              <a:rPr lang="zh-CN" altLang="en-US"/>
              <a:pPr>
                <a:defRPr/>
              </a:pPr>
              <a:t>‹#›</a:t>
            </a:fld>
            <a:endParaRPr lang="zh-CN" altLang="en-US"/>
          </a:p>
        </p:txBody>
      </p:sp>
    </p:spTree>
    <p:extLst>
      <p:ext uri="{BB962C8B-B14F-4D97-AF65-F5344CB8AC3E}">
        <p14:creationId xmlns:p14="http://schemas.microsoft.com/office/powerpoint/2010/main" val="3001867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80"/>
            <a:ext cx="3932237" cy="1600480"/>
          </a:xfrm>
        </p:spPr>
        <p:txBody>
          <a:bodyPr anchor="b"/>
          <a:lstStyle>
            <a:lvl1pPr>
              <a:defRPr sz="2400"/>
            </a:lvl1pPr>
          </a:lstStyle>
          <a:p>
            <a:r>
              <a:rPr lang="zh-CN" altLang="en-US" noProof="1"/>
              <a:t>单击此处编辑母版标题样式</a:t>
            </a:r>
          </a:p>
        </p:txBody>
      </p:sp>
      <p:sp>
        <p:nvSpPr>
          <p:cNvPr id="3" name="内容占位符 2"/>
          <p:cNvSpPr>
            <a:spLocks noGrp="1"/>
          </p:cNvSpPr>
          <p:nvPr>
            <p:ph idx="1"/>
          </p:nvPr>
        </p:nvSpPr>
        <p:spPr>
          <a:xfrm>
            <a:off x="5183188" y="987599"/>
            <a:ext cx="6172200" cy="487447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文本占位符 3"/>
          <p:cNvSpPr>
            <a:spLocks noGrp="1"/>
          </p:cNvSpPr>
          <p:nvPr>
            <p:ph type="body" sz="half" idx="2"/>
          </p:nvPr>
        </p:nvSpPr>
        <p:spPr>
          <a:xfrm>
            <a:off x="839788" y="2057761"/>
            <a:ext cx="3932237" cy="3812255"/>
          </a:xfrm>
        </p:spPr>
        <p:txBody>
          <a:bodyPr/>
          <a:lstStyle>
            <a:lvl1pPr marL="0" indent="0">
              <a:buNone/>
              <a:defRPr sz="1200"/>
            </a:lvl1pPr>
            <a:lvl2pPr marL="342891" indent="0">
              <a:buNone/>
              <a:defRPr sz="1053"/>
            </a:lvl2pPr>
            <a:lvl3pPr marL="685783" indent="0">
              <a:buNone/>
              <a:defRPr sz="900"/>
            </a:lvl3pPr>
            <a:lvl4pPr marL="1028674" indent="0">
              <a:buNone/>
              <a:defRPr sz="753"/>
            </a:lvl4pPr>
            <a:lvl5pPr marL="1371566" indent="0">
              <a:buNone/>
              <a:defRPr sz="753"/>
            </a:lvl5pPr>
            <a:lvl6pPr marL="1714457" indent="0">
              <a:buNone/>
              <a:defRPr sz="753"/>
            </a:lvl6pPr>
            <a:lvl7pPr marL="2057349" indent="0">
              <a:buNone/>
              <a:defRPr sz="753"/>
            </a:lvl7pPr>
            <a:lvl8pPr marL="2400240" indent="0">
              <a:buNone/>
              <a:defRPr sz="753"/>
            </a:lvl8pPr>
            <a:lvl9pPr marL="2743978" indent="0">
              <a:buNone/>
              <a:defRPr sz="753"/>
            </a:lvl9pPr>
          </a:lstStyle>
          <a:p>
            <a:pPr lvl="0"/>
            <a:r>
              <a:rPr lang="zh-CN" altLang="en-US" noProof="1"/>
              <a:t>单击此处编辑母版文本样式</a:t>
            </a:r>
          </a:p>
        </p:txBody>
      </p:sp>
      <p:sp>
        <p:nvSpPr>
          <p:cNvPr id="5" name="日期占位符 4">
            <a:extLst>
              <a:ext uri="{FF2B5EF4-FFF2-40B4-BE49-F238E27FC236}">
                <a16:creationId xmlns:a16="http://schemas.microsoft.com/office/drawing/2014/main" id="{43B99CDC-0399-1F46-F798-7770DD9490DA}"/>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4A556A99-83D3-4E5C-8BEF-F2F3F11417A5}" type="datetimeFigureOut">
              <a:rPr lang="zh-CN" altLang="en-US"/>
              <a:pPr>
                <a:defRPr/>
              </a:pPr>
              <a:t>2025/5/29</a:t>
            </a:fld>
            <a:endParaRPr lang="zh-CN" altLang="en-US"/>
          </a:p>
        </p:txBody>
      </p:sp>
      <p:sp>
        <p:nvSpPr>
          <p:cNvPr id="6" name="页脚占位符 5">
            <a:extLst>
              <a:ext uri="{FF2B5EF4-FFF2-40B4-BE49-F238E27FC236}">
                <a16:creationId xmlns:a16="http://schemas.microsoft.com/office/drawing/2014/main" id="{C59A25B9-9FDC-0076-07FD-938B73FCC769}"/>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7" name="灯片编号占位符 6">
            <a:extLst>
              <a:ext uri="{FF2B5EF4-FFF2-40B4-BE49-F238E27FC236}">
                <a16:creationId xmlns:a16="http://schemas.microsoft.com/office/drawing/2014/main" id="{B6DAA1F2-170E-EBA9-87E5-DC1148342335}"/>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E6B0379E-F39F-45D0-9FAF-C235166F3F1F}" type="slidenum">
              <a:rPr lang="zh-CN" altLang="en-US"/>
              <a:pPr>
                <a:defRPr/>
              </a:pPr>
              <a:t>‹#›</a:t>
            </a:fld>
            <a:endParaRPr lang="zh-CN" altLang="en-US"/>
          </a:p>
        </p:txBody>
      </p:sp>
    </p:spTree>
    <p:extLst>
      <p:ext uri="{BB962C8B-B14F-4D97-AF65-F5344CB8AC3E}">
        <p14:creationId xmlns:p14="http://schemas.microsoft.com/office/powerpoint/2010/main" val="2323351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80"/>
            <a:ext cx="3932237" cy="1600480"/>
          </a:xfrm>
        </p:spPr>
        <p:txBody>
          <a:bodyPr anchor="b"/>
          <a:lstStyle>
            <a:lvl1pPr>
              <a:defRPr sz="2400"/>
            </a:lvl1pPr>
          </a:lstStyle>
          <a:p>
            <a:r>
              <a:rPr lang="zh-CN" altLang="en-US" noProof="1"/>
              <a:t>单击此处编辑母版标题样式</a:t>
            </a:r>
          </a:p>
        </p:txBody>
      </p:sp>
      <p:sp>
        <p:nvSpPr>
          <p:cNvPr id="3" name="图片占位符 2"/>
          <p:cNvSpPr>
            <a:spLocks noGrp="1"/>
          </p:cNvSpPr>
          <p:nvPr>
            <p:ph type="pic" idx="1"/>
          </p:nvPr>
        </p:nvSpPr>
        <p:spPr>
          <a:xfrm>
            <a:off x="5183188" y="987599"/>
            <a:ext cx="6172200" cy="4874477"/>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978" indent="0">
              <a:buNone/>
              <a:defRPr sz="1500"/>
            </a:lvl9pPr>
          </a:lstStyle>
          <a:p>
            <a:pPr lvl="0"/>
            <a:r>
              <a:rPr lang="zh-CN" altLang="en-US" noProof="0"/>
              <a:t>单击图标添加图片</a:t>
            </a:r>
          </a:p>
        </p:txBody>
      </p:sp>
      <p:sp>
        <p:nvSpPr>
          <p:cNvPr id="4" name="文本占位符 3"/>
          <p:cNvSpPr>
            <a:spLocks noGrp="1"/>
          </p:cNvSpPr>
          <p:nvPr>
            <p:ph type="body" sz="half" idx="2"/>
          </p:nvPr>
        </p:nvSpPr>
        <p:spPr>
          <a:xfrm>
            <a:off x="839788" y="2057761"/>
            <a:ext cx="3932237" cy="3812255"/>
          </a:xfrm>
        </p:spPr>
        <p:txBody>
          <a:bodyPr/>
          <a:lstStyle>
            <a:lvl1pPr marL="0" indent="0">
              <a:buNone/>
              <a:defRPr sz="1200"/>
            </a:lvl1pPr>
            <a:lvl2pPr marL="342891" indent="0">
              <a:buNone/>
              <a:defRPr sz="1053"/>
            </a:lvl2pPr>
            <a:lvl3pPr marL="685783" indent="0">
              <a:buNone/>
              <a:defRPr sz="900"/>
            </a:lvl3pPr>
            <a:lvl4pPr marL="1028674" indent="0">
              <a:buNone/>
              <a:defRPr sz="753"/>
            </a:lvl4pPr>
            <a:lvl5pPr marL="1371566" indent="0">
              <a:buNone/>
              <a:defRPr sz="753"/>
            </a:lvl5pPr>
            <a:lvl6pPr marL="1714457" indent="0">
              <a:buNone/>
              <a:defRPr sz="753"/>
            </a:lvl6pPr>
            <a:lvl7pPr marL="2057349" indent="0">
              <a:buNone/>
              <a:defRPr sz="753"/>
            </a:lvl7pPr>
            <a:lvl8pPr marL="2400240" indent="0">
              <a:buNone/>
              <a:defRPr sz="753"/>
            </a:lvl8pPr>
            <a:lvl9pPr marL="2743978" indent="0">
              <a:buNone/>
              <a:defRPr sz="753"/>
            </a:lvl9pPr>
          </a:lstStyle>
          <a:p>
            <a:pPr lvl="0"/>
            <a:r>
              <a:rPr lang="zh-CN" altLang="en-US" noProof="1"/>
              <a:t>单击此处编辑母版文本样式</a:t>
            </a:r>
          </a:p>
        </p:txBody>
      </p:sp>
      <p:sp>
        <p:nvSpPr>
          <p:cNvPr id="5" name="日期占位符 4">
            <a:extLst>
              <a:ext uri="{FF2B5EF4-FFF2-40B4-BE49-F238E27FC236}">
                <a16:creationId xmlns:a16="http://schemas.microsoft.com/office/drawing/2014/main" id="{AA3E9728-DDE3-1269-12A9-EB228BA65E90}"/>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E138FC60-BBF6-4D0D-93B5-E097A4E135DC}" type="datetimeFigureOut">
              <a:rPr lang="zh-CN" altLang="en-US"/>
              <a:pPr>
                <a:defRPr/>
              </a:pPr>
              <a:t>2025/5/29</a:t>
            </a:fld>
            <a:endParaRPr lang="zh-CN" altLang="en-US"/>
          </a:p>
        </p:txBody>
      </p:sp>
      <p:sp>
        <p:nvSpPr>
          <p:cNvPr id="6" name="页脚占位符 5">
            <a:extLst>
              <a:ext uri="{FF2B5EF4-FFF2-40B4-BE49-F238E27FC236}">
                <a16:creationId xmlns:a16="http://schemas.microsoft.com/office/drawing/2014/main" id="{13C08888-6DE5-1ABA-0A66-CAAD1742C4ED}"/>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7" name="灯片编号占位符 6">
            <a:extLst>
              <a:ext uri="{FF2B5EF4-FFF2-40B4-BE49-F238E27FC236}">
                <a16:creationId xmlns:a16="http://schemas.microsoft.com/office/drawing/2014/main" id="{DA9BD027-4F4A-EA2C-F930-8FBD9C88B957}"/>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A1F6067B-A794-4E61-BFD0-F528393BF3E0}" type="slidenum">
              <a:rPr lang="zh-CN" altLang="en-US"/>
              <a:pPr>
                <a:defRPr/>
              </a:pPr>
              <a:t>‹#›</a:t>
            </a:fld>
            <a:endParaRPr lang="zh-CN" altLang="en-US"/>
          </a:p>
        </p:txBody>
      </p:sp>
    </p:spTree>
    <p:extLst>
      <p:ext uri="{BB962C8B-B14F-4D97-AF65-F5344CB8AC3E}">
        <p14:creationId xmlns:p14="http://schemas.microsoft.com/office/powerpoint/2010/main" val="2928021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日期占位符 3">
            <a:extLst>
              <a:ext uri="{FF2B5EF4-FFF2-40B4-BE49-F238E27FC236}">
                <a16:creationId xmlns:a16="http://schemas.microsoft.com/office/drawing/2014/main" id="{DF449613-D27F-0B64-5EB2-DC5FF29843D4}"/>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56BDF6BD-8BF4-4EB7-A989-7CEB3BD49C04}"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C72A76E4-4D1D-B17D-FEB7-B59FD99BC4BB}"/>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225F8845-7C2B-5A69-93DF-A491D5E9AB70}"/>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330FA92E-1878-429E-A759-883C815D298D}" type="slidenum">
              <a:rPr lang="zh-CN" altLang="en-US"/>
              <a:pPr>
                <a:defRPr/>
              </a:pPr>
              <a:t>‹#›</a:t>
            </a:fld>
            <a:endParaRPr lang="zh-CN" altLang="en-US"/>
          </a:p>
        </p:txBody>
      </p:sp>
    </p:spTree>
    <p:extLst>
      <p:ext uri="{BB962C8B-B14F-4D97-AF65-F5344CB8AC3E}">
        <p14:creationId xmlns:p14="http://schemas.microsoft.com/office/powerpoint/2010/main" val="390630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90"/>
            <a:ext cx="2628900" cy="581285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1" y="365190"/>
            <a:ext cx="7734300" cy="5812855"/>
          </a:xfrm>
        </p:spPr>
        <p:txBody>
          <a:bodyPr vert="eaVert"/>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日期占位符 3">
            <a:extLst>
              <a:ext uri="{FF2B5EF4-FFF2-40B4-BE49-F238E27FC236}">
                <a16:creationId xmlns:a16="http://schemas.microsoft.com/office/drawing/2014/main" id="{858706E6-27CB-E7AE-6F0F-319B799B8D65}"/>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7A6BBB36-B88C-4379-BD22-0534BE7F9CE2}"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B78C725F-AD16-AC7A-ADF6-C07EA4D7E951}"/>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3F584B0A-621E-3767-DE5D-3423280BC524}"/>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D171BD47-6F19-4B67-B404-516F9E1C4C85}" type="slidenum">
              <a:rPr lang="zh-CN" altLang="en-US"/>
              <a:pPr>
                <a:defRPr/>
              </a:pPr>
              <a:t>‹#›</a:t>
            </a:fld>
            <a:endParaRPr lang="zh-CN" altLang="en-US"/>
          </a:p>
        </p:txBody>
      </p:sp>
    </p:spTree>
    <p:extLst>
      <p:ext uri="{BB962C8B-B14F-4D97-AF65-F5344CB8AC3E}">
        <p14:creationId xmlns:p14="http://schemas.microsoft.com/office/powerpoint/2010/main" val="225047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0A834E-A0B2-C821-DCDB-31D4D89AC1BF}"/>
              </a:ext>
            </a:extLst>
          </p:cNvPr>
          <p:cNvGrpSpPr>
            <a:grpSpLocks/>
          </p:cNvGrpSpPr>
          <p:nvPr/>
        </p:nvGrpSpPr>
        <p:grpSpPr bwMode="auto">
          <a:xfrm>
            <a:off x="1" y="2438401"/>
            <a:ext cx="12012084" cy="1054100"/>
            <a:chOff x="0" y="1536"/>
            <a:chExt cx="5675" cy="663"/>
          </a:xfrm>
        </p:grpSpPr>
        <p:grpSp>
          <p:nvGrpSpPr>
            <p:cNvPr id="3" name="Group 3">
              <a:extLst>
                <a:ext uri="{FF2B5EF4-FFF2-40B4-BE49-F238E27FC236}">
                  <a16:creationId xmlns:a16="http://schemas.microsoft.com/office/drawing/2014/main" id="{3F6609F5-F09B-4DD8-B809-98D9DF0B7774}"/>
                </a:ext>
              </a:extLst>
            </p:cNvPr>
            <p:cNvGrpSpPr>
              <a:grpSpLocks/>
            </p:cNvGrpSpPr>
            <p:nvPr/>
          </p:nvGrpSpPr>
          <p:grpSpPr bwMode="auto">
            <a:xfrm>
              <a:off x="183" y="1604"/>
              <a:ext cx="448" cy="299"/>
              <a:chOff x="720" y="336"/>
              <a:chExt cx="624" cy="432"/>
            </a:xfrm>
          </p:grpSpPr>
          <p:sp>
            <p:nvSpPr>
              <p:cNvPr id="10" name="Rectangle 4">
                <a:extLst>
                  <a:ext uri="{FF2B5EF4-FFF2-40B4-BE49-F238E27FC236}">
                    <a16:creationId xmlns:a16="http://schemas.microsoft.com/office/drawing/2014/main" id="{8B2533BD-E344-9102-1914-2829F134B2AE}"/>
                  </a:ext>
                </a:extLst>
              </p:cNvPr>
              <p:cNvSpPr>
                <a:spLocks noChangeArrowheads="1"/>
              </p:cNvSpPr>
              <p:nvPr/>
            </p:nvSpPr>
            <p:spPr bwMode="auto">
              <a:xfrm>
                <a:off x="720" y="336"/>
                <a:ext cx="384" cy="435"/>
              </a:xfrm>
              <a:prstGeom prst="rect">
                <a:avLst/>
              </a:prstGeom>
              <a:solidFill>
                <a:schemeClr val="folHlink"/>
              </a:soli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defRPr/>
                </a:pPr>
                <a:endParaRPr lang="zh-CN" altLang="en-US"/>
              </a:p>
            </p:txBody>
          </p:sp>
          <p:sp>
            <p:nvSpPr>
              <p:cNvPr id="11" name="Rectangle 5">
                <a:extLst>
                  <a:ext uri="{FF2B5EF4-FFF2-40B4-BE49-F238E27FC236}">
                    <a16:creationId xmlns:a16="http://schemas.microsoft.com/office/drawing/2014/main" id="{DD973F8A-8F1D-C93C-88BF-99E81F02DA7C}"/>
                  </a:ext>
                </a:extLst>
              </p:cNvPr>
              <p:cNvSpPr>
                <a:spLocks noChangeArrowheads="1"/>
              </p:cNvSpPr>
              <p:nvPr/>
            </p:nvSpPr>
            <p:spPr bwMode="auto">
              <a:xfrm>
                <a:off x="1056" y="336"/>
                <a:ext cx="288" cy="435"/>
              </a:xfrm>
              <a:prstGeom prst="rect">
                <a:avLst/>
              </a:prstGeom>
              <a:gradFill rotWithShape="0">
                <a:gsLst>
                  <a:gs pos="0">
                    <a:schemeClr val="folHlink"/>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defRPr/>
                </a:pPr>
                <a:endParaRPr lang="zh-CN" altLang="en-US"/>
              </a:p>
            </p:txBody>
          </p:sp>
        </p:grpSp>
        <p:grpSp>
          <p:nvGrpSpPr>
            <p:cNvPr id="4" name="Group 6">
              <a:extLst>
                <a:ext uri="{FF2B5EF4-FFF2-40B4-BE49-F238E27FC236}">
                  <a16:creationId xmlns:a16="http://schemas.microsoft.com/office/drawing/2014/main" id="{5E752F5F-F36A-157D-2242-845F83BFDCA4}"/>
                </a:ext>
              </a:extLst>
            </p:cNvPr>
            <p:cNvGrpSpPr>
              <a:grpSpLocks/>
            </p:cNvGrpSpPr>
            <p:nvPr/>
          </p:nvGrpSpPr>
          <p:grpSpPr bwMode="auto">
            <a:xfrm>
              <a:off x="261" y="1870"/>
              <a:ext cx="465" cy="299"/>
              <a:chOff x="912" y="2640"/>
              <a:chExt cx="672" cy="432"/>
            </a:xfrm>
          </p:grpSpPr>
          <p:sp>
            <p:nvSpPr>
              <p:cNvPr id="8" name="Rectangle 7">
                <a:extLst>
                  <a:ext uri="{FF2B5EF4-FFF2-40B4-BE49-F238E27FC236}">
                    <a16:creationId xmlns:a16="http://schemas.microsoft.com/office/drawing/2014/main" id="{24A4F9CD-10F6-504D-56D0-F8A29EB5DA53}"/>
                  </a:ext>
                </a:extLst>
              </p:cNvPr>
              <p:cNvSpPr>
                <a:spLocks noChangeArrowheads="1"/>
              </p:cNvSpPr>
              <p:nvPr/>
            </p:nvSpPr>
            <p:spPr bwMode="auto">
              <a:xfrm>
                <a:off x="912" y="2640"/>
                <a:ext cx="384" cy="429"/>
              </a:xfrm>
              <a:prstGeom prst="rect">
                <a:avLst/>
              </a:prstGeom>
              <a:solidFill>
                <a:schemeClr val="accent2"/>
              </a:soli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defRPr/>
                </a:pPr>
                <a:endParaRPr lang="zh-CN" altLang="en-US"/>
              </a:p>
            </p:txBody>
          </p:sp>
          <p:sp>
            <p:nvSpPr>
              <p:cNvPr id="9" name="Rectangle 8">
                <a:extLst>
                  <a:ext uri="{FF2B5EF4-FFF2-40B4-BE49-F238E27FC236}">
                    <a16:creationId xmlns:a16="http://schemas.microsoft.com/office/drawing/2014/main" id="{470E266A-3957-8DB5-0ED7-D8BFE3FC2199}"/>
                  </a:ext>
                </a:extLst>
              </p:cNvPr>
              <p:cNvSpPr>
                <a:spLocks noChangeArrowheads="1"/>
              </p:cNvSpPr>
              <p:nvPr/>
            </p:nvSpPr>
            <p:spPr bwMode="auto">
              <a:xfrm>
                <a:off x="1249" y="2640"/>
                <a:ext cx="335" cy="429"/>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defRPr/>
                </a:pPr>
                <a:endParaRPr lang="zh-CN" altLang="en-US"/>
              </a:p>
            </p:txBody>
          </p:sp>
        </p:grpSp>
        <p:sp>
          <p:nvSpPr>
            <p:cNvPr id="5" name="Rectangle 9">
              <a:extLst>
                <a:ext uri="{FF2B5EF4-FFF2-40B4-BE49-F238E27FC236}">
                  <a16:creationId xmlns:a16="http://schemas.microsoft.com/office/drawing/2014/main" id="{103C0267-EA14-832E-89F3-058193087EC8}"/>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defRPr/>
              </a:pPr>
              <a:endParaRPr lang="zh-CN" altLang="en-US"/>
            </a:p>
          </p:txBody>
        </p:sp>
        <p:sp>
          <p:nvSpPr>
            <p:cNvPr id="6" name="Rectangle 10">
              <a:extLst>
                <a:ext uri="{FF2B5EF4-FFF2-40B4-BE49-F238E27FC236}">
                  <a16:creationId xmlns:a16="http://schemas.microsoft.com/office/drawing/2014/main" id="{438C64D6-EA66-D676-F7F7-82A771367CFB}"/>
                </a:ext>
              </a:extLst>
            </p:cNvPr>
            <p:cNvSpPr>
              <a:spLocks noChangeArrowheads="1"/>
            </p:cNvSpPr>
            <p:nvPr/>
          </p:nvSpPr>
          <p:spPr bwMode="auto">
            <a:xfrm>
              <a:off x="400" y="1536"/>
              <a:ext cx="20" cy="663"/>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defRPr/>
              </a:pPr>
              <a:endParaRPr lang="zh-CN" altLang="en-US"/>
            </a:p>
          </p:txBody>
        </p:sp>
        <p:sp>
          <p:nvSpPr>
            <p:cNvPr id="7" name="Rectangle 11">
              <a:extLst>
                <a:ext uri="{FF2B5EF4-FFF2-40B4-BE49-F238E27FC236}">
                  <a16:creationId xmlns:a16="http://schemas.microsoft.com/office/drawing/2014/main" id="{63112566-581D-1469-2E5F-9619632BE690}"/>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defRPr/>
              </a:pPr>
              <a:endParaRPr lang="zh-CN" altLang="en-US"/>
            </a:p>
          </p:txBody>
        </p:sp>
      </p:grpSp>
      <p:sp>
        <p:nvSpPr>
          <p:cNvPr id="50188" name="Rectangle 12"/>
          <p:cNvSpPr>
            <a:spLocks noGrp="1" noChangeArrowheads="1"/>
          </p:cNvSpPr>
          <p:nvPr>
            <p:ph type="ctrTitle"/>
          </p:nvPr>
        </p:nvSpPr>
        <p:spPr>
          <a:xfrm>
            <a:off x="1320800" y="1676693"/>
            <a:ext cx="10363200" cy="1462344"/>
          </a:xfrm>
        </p:spPr>
        <p:txBody>
          <a:bodyPr/>
          <a:lstStyle>
            <a:lvl1pPr>
              <a:defRPr/>
            </a:lvl1pPr>
          </a:lstStyle>
          <a:p>
            <a:pPr lvl="0"/>
            <a:r>
              <a:rPr lang="zh-CN" altLang="en-US" noProof="0"/>
              <a:t>单击此处编辑母版标题样式</a:t>
            </a:r>
          </a:p>
        </p:txBody>
      </p:sp>
      <p:sp>
        <p:nvSpPr>
          <p:cNvPr id="50189" name="Rectangle 13"/>
          <p:cNvSpPr>
            <a:spLocks noGrp="1" noChangeArrowheads="1"/>
          </p:cNvSpPr>
          <p:nvPr>
            <p:ph type="subTitle" idx="1"/>
          </p:nvPr>
        </p:nvSpPr>
        <p:spPr>
          <a:xfrm>
            <a:off x="1828800" y="3886880"/>
            <a:ext cx="8534400" cy="1752907"/>
          </a:xfrm>
        </p:spPr>
        <p:txBody>
          <a:bodyPr/>
          <a:lstStyle>
            <a:lvl1pPr marL="0" indent="0" algn="ctr">
              <a:buFont typeface="Wingdings" panose="05000000000000000000" pitchFamily="2" charset="2"/>
              <a:buNone/>
              <a:defRPr/>
            </a:lvl1pPr>
          </a:lstStyle>
          <a:p>
            <a:pPr lvl="0"/>
            <a:r>
              <a:rPr lang="zh-CN" altLang="en-US" noProof="0"/>
              <a:t>单击此处编辑母版副标题样式</a:t>
            </a:r>
          </a:p>
        </p:txBody>
      </p:sp>
      <p:sp>
        <p:nvSpPr>
          <p:cNvPr id="12" name="Rectangle 14">
            <a:extLst>
              <a:ext uri="{FF2B5EF4-FFF2-40B4-BE49-F238E27FC236}">
                <a16:creationId xmlns:a16="http://schemas.microsoft.com/office/drawing/2014/main" id="{70677588-FD31-A950-DFAA-8F0EB55AB7FF}"/>
              </a:ext>
            </a:extLst>
          </p:cNvPr>
          <p:cNvSpPr>
            <a:spLocks noGrp="1" noChangeArrowheads="1"/>
          </p:cNvSpPr>
          <p:nvPr>
            <p:ph type="dt" sz="half" idx="10"/>
          </p:nvPr>
        </p:nvSpPr>
        <p:spPr>
          <a:xfrm>
            <a:off x="1320800" y="6250517"/>
            <a:ext cx="2540000" cy="457200"/>
          </a:xfrm>
        </p:spPr>
        <p:txBody>
          <a:bodyPr/>
          <a:lstStyle>
            <a:lvl1pPr>
              <a:defRPr>
                <a:solidFill>
                  <a:schemeClr val="bg2"/>
                </a:solidFill>
              </a:defRPr>
            </a:lvl1pPr>
          </a:lstStyle>
          <a:p>
            <a:pPr>
              <a:defRPr/>
            </a:pPr>
            <a:endParaRPr lang="en-US" altLang="zh-CN"/>
          </a:p>
        </p:txBody>
      </p:sp>
      <p:sp>
        <p:nvSpPr>
          <p:cNvPr id="13" name="Rectangle 15">
            <a:extLst>
              <a:ext uri="{FF2B5EF4-FFF2-40B4-BE49-F238E27FC236}">
                <a16:creationId xmlns:a16="http://schemas.microsoft.com/office/drawing/2014/main" id="{4AEB00F0-53C4-BBE1-9234-66505ABCB1F0}"/>
              </a:ext>
            </a:extLst>
          </p:cNvPr>
          <p:cNvSpPr>
            <a:spLocks noGrp="1" noChangeArrowheads="1"/>
          </p:cNvSpPr>
          <p:nvPr>
            <p:ph type="ftr" sz="quarter" idx="11"/>
          </p:nvPr>
        </p:nvSpPr>
        <p:spPr>
          <a:xfrm>
            <a:off x="4572000" y="6250517"/>
            <a:ext cx="3860800" cy="457200"/>
          </a:xfrm>
        </p:spPr>
        <p:txBody>
          <a:bodyPr/>
          <a:lstStyle>
            <a:lvl1pPr>
              <a:defRPr>
                <a:solidFill>
                  <a:schemeClr val="bg2"/>
                </a:solidFill>
              </a:defRPr>
            </a:lvl1pPr>
          </a:lstStyle>
          <a:p>
            <a:pPr>
              <a:defRPr/>
            </a:pPr>
            <a:endParaRPr lang="en-US" altLang="zh-CN"/>
          </a:p>
        </p:txBody>
      </p:sp>
      <p:sp>
        <p:nvSpPr>
          <p:cNvPr id="14" name="Rectangle 16">
            <a:extLst>
              <a:ext uri="{FF2B5EF4-FFF2-40B4-BE49-F238E27FC236}">
                <a16:creationId xmlns:a16="http://schemas.microsoft.com/office/drawing/2014/main" id="{C20B96B0-1CC6-3283-F828-E2267C5C38E2}"/>
              </a:ext>
            </a:extLst>
          </p:cNvPr>
          <p:cNvSpPr>
            <a:spLocks noGrp="1" noChangeArrowheads="1"/>
          </p:cNvSpPr>
          <p:nvPr>
            <p:ph type="sldNum" sz="quarter" idx="12"/>
          </p:nvPr>
        </p:nvSpPr>
        <p:spPr>
          <a:xfrm>
            <a:off x="9144000" y="6250517"/>
            <a:ext cx="2540000" cy="457200"/>
          </a:xfrm>
        </p:spPr>
        <p:txBody>
          <a:bodyPr/>
          <a:lstStyle>
            <a:lvl1pPr>
              <a:defRPr smtClean="0">
                <a:solidFill>
                  <a:schemeClr val="bg2"/>
                </a:solidFill>
              </a:defRPr>
            </a:lvl1pPr>
          </a:lstStyle>
          <a:p>
            <a:pPr>
              <a:defRPr/>
            </a:pPr>
            <a:fld id="{AB3ECEFD-FE5A-4FA9-AF87-7672457ADB3C}" type="slidenum">
              <a:rPr lang="en-US" altLang="zh-CN"/>
              <a:pPr>
                <a:defRPr/>
              </a:pPr>
              <a:t>‹#›</a:t>
            </a:fld>
            <a:endParaRPr lang="en-US" altLang="zh-CN"/>
          </a:p>
        </p:txBody>
      </p:sp>
    </p:spTree>
    <p:extLst>
      <p:ext uri="{BB962C8B-B14F-4D97-AF65-F5344CB8AC3E}">
        <p14:creationId xmlns:p14="http://schemas.microsoft.com/office/powerpoint/2010/main" val="24630736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Rectangle 11">
            <a:extLst>
              <a:ext uri="{FF2B5EF4-FFF2-40B4-BE49-F238E27FC236}">
                <a16:creationId xmlns:a16="http://schemas.microsoft.com/office/drawing/2014/main" id="{2445E952-DBFE-FAF2-1D35-D6CA1B5651C7}"/>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a:extLst>
              <a:ext uri="{FF2B5EF4-FFF2-40B4-BE49-F238E27FC236}">
                <a16:creationId xmlns:a16="http://schemas.microsoft.com/office/drawing/2014/main" id="{01CF5FFF-EC99-8F3C-161A-90E1FAB1B733}"/>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a:extLst>
              <a:ext uri="{FF2B5EF4-FFF2-40B4-BE49-F238E27FC236}">
                <a16:creationId xmlns:a16="http://schemas.microsoft.com/office/drawing/2014/main" id="{C5D5BD5F-2530-37B5-8009-8755BF027AA6}"/>
              </a:ext>
            </a:extLst>
          </p:cNvPr>
          <p:cNvSpPr>
            <a:spLocks noGrp="1" noChangeArrowheads="1"/>
          </p:cNvSpPr>
          <p:nvPr>
            <p:ph type="sldNum" sz="quarter" idx="12"/>
          </p:nvPr>
        </p:nvSpPr>
        <p:spPr>
          <a:ln/>
        </p:spPr>
        <p:txBody>
          <a:bodyPr/>
          <a:lstStyle>
            <a:lvl1pPr>
              <a:defRPr/>
            </a:lvl1pPr>
          </a:lstStyle>
          <a:p>
            <a:pPr>
              <a:defRPr/>
            </a:pPr>
            <a:fld id="{D1A081A0-22A4-474B-9A38-C5DA53B009E8}" type="slidenum">
              <a:rPr lang="en-US" altLang="zh-CN"/>
              <a:pPr>
                <a:defRPr/>
              </a:pPr>
              <a:t>‹#›</a:t>
            </a:fld>
            <a:endParaRPr lang="en-US" altLang="zh-CN"/>
          </a:p>
        </p:txBody>
      </p:sp>
    </p:spTree>
    <p:extLst>
      <p:ext uri="{BB962C8B-B14F-4D97-AF65-F5344CB8AC3E}">
        <p14:creationId xmlns:p14="http://schemas.microsoft.com/office/powerpoint/2010/main" val="2420669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038"/>
            <a:ext cx="10515600" cy="2853236"/>
          </a:xfrm>
        </p:spPr>
        <p:txBody>
          <a:bodyPr/>
          <a:lstStyle>
            <a:lvl1pPr>
              <a:defRPr sz="6000"/>
            </a:lvl1pPr>
          </a:lstStyle>
          <a:p>
            <a:r>
              <a:rPr lang="zh-CN" altLang="en-US" noProof="1"/>
              <a:t>单击此处编辑母版标题样式</a:t>
            </a:r>
          </a:p>
        </p:txBody>
      </p:sp>
      <p:sp>
        <p:nvSpPr>
          <p:cNvPr id="3" name="文本占位符 2"/>
          <p:cNvSpPr>
            <a:spLocks noGrp="1"/>
          </p:cNvSpPr>
          <p:nvPr>
            <p:ph type="body" idx="1"/>
          </p:nvPr>
        </p:nvSpPr>
        <p:spPr>
          <a:xfrm>
            <a:off x="831851" y="4590266"/>
            <a:ext cx="10515600" cy="1500449"/>
          </a:xfrm>
        </p:spPr>
        <p:txBody>
          <a:bodyPr/>
          <a:lstStyle>
            <a:lvl1pPr marL="0" indent="0">
              <a:buNone/>
              <a:defRPr sz="2400"/>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978" indent="0">
              <a:buNone/>
              <a:defRPr sz="1600"/>
            </a:lvl7pPr>
            <a:lvl8pPr marL="3201167" indent="0">
              <a:buNone/>
              <a:defRPr sz="1600"/>
            </a:lvl8pPr>
            <a:lvl9pPr marL="3658355" indent="0">
              <a:buNone/>
              <a:defRPr sz="1600"/>
            </a:lvl9pPr>
          </a:lstStyle>
          <a:p>
            <a:pPr lvl="0"/>
            <a:r>
              <a:rPr lang="zh-CN" altLang="en-US" noProof="1"/>
              <a:t>单击此处编辑母版文本样式</a:t>
            </a:r>
          </a:p>
        </p:txBody>
      </p:sp>
      <p:sp>
        <p:nvSpPr>
          <p:cNvPr id="4" name="Rectangle 11">
            <a:extLst>
              <a:ext uri="{FF2B5EF4-FFF2-40B4-BE49-F238E27FC236}">
                <a16:creationId xmlns:a16="http://schemas.microsoft.com/office/drawing/2014/main" id="{0286AE54-822A-A6B7-D19E-BC596CCA2FC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a:extLst>
              <a:ext uri="{FF2B5EF4-FFF2-40B4-BE49-F238E27FC236}">
                <a16:creationId xmlns:a16="http://schemas.microsoft.com/office/drawing/2014/main" id="{9726DA97-73F8-FFD2-0289-0C330D2916F7}"/>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a:extLst>
              <a:ext uri="{FF2B5EF4-FFF2-40B4-BE49-F238E27FC236}">
                <a16:creationId xmlns:a16="http://schemas.microsoft.com/office/drawing/2014/main" id="{386FEE7F-8A78-D2C6-E3F1-93D83A8E0D17}"/>
              </a:ext>
            </a:extLst>
          </p:cNvPr>
          <p:cNvSpPr>
            <a:spLocks noGrp="1" noChangeArrowheads="1"/>
          </p:cNvSpPr>
          <p:nvPr>
            <p:ph type="sldNum" sz="quarter" idx="12"/>
          </p:nvPr>
        </p:nvSpPr>
        <p:spPr>
          <a:ln/>
        </p:spPr>
        <p:txBody>
          <a:bodyPr/>
          <a:lstStyle>
            <a:lvl1pPr>
              <a:defRPr/>
            </a:lvl1pPr>
          </a:lstStyle>
          <a:p>
            <a:pPr>
              <a:defRPr/>
            </a:pPr>
            <a:fld id="{91C1BA8F-CA81-4CA6-BF24-7B43B65AD718}" type="slidenum">
              <a:rPr lang="en-US" altLang="zh-CN"/>
              <a:pPr>
                <a:defRPr/>
              </a:pPr>
              <a:t>‹#›</a:t>
            </a:fld>
            <a:endParaRPr lang="en-US" altLang="zh-CN"/>
          </a:p>
        </p:txBody>
      </p:sp>
    </p:spTree>
    <p:extLst>
      <p:ext uri="{BB962C8B-B14F-4D97-AF65-F5344CB8AC3E}">
        <p14:creationId xmlns:p14="http://schemas.microsoft.com/office/powerpoint/2010/main" val="3810290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1576917" y="2018065"/>
            <a:ext cx="5080000" cy="4115520"/>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内容占位符 3"/>
          <p:cNvSpPr>
            <a:spLocks noGrp="1"/>
          </p:cNvSpPr>
          <p:nvPr>
            <p:ph sz="half" idx="2"/>
          </p:nvPr>
        </p:nvSpPr>
        <p:spPr>
          <a:xfrm>
            <a:off x="6860117" y="2018065"/>
            <a:ext cx="5080000" cy="4115520"/>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5" name="Rectangle 11">
            <a:extLst>
              <a:ext uri="{FF2B5EF4-FFF2-40B4-BE49-F238E27FC236}">
                <a16:creationId xmlns:a16="http://schemas.microsoft.com/office/drawing/2014/main" id="{B48A8B19-9E83-2F2E-C580-58A0C7D8624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2">
            <a:extLst>
              <a:ext uri="{FF2B5EF4-FFF2-40B4-BE49-F238E27FC236}">
                <a16:creationId xmlns:a16="http://schemas.microsoft.com/office/drawing/2014/main" id="{80AA21D4-7E8B-E103-BED6-24311B46F16D}"/>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3">
            <a:extLst>
              <a:ext uri="{FF2B5EF4-FFF2-40B4-BE49-F238E27FC236}">
                <a16:creationId xmlns:a16="http://schemas.microsoft.com/office/drawing/2014/main" id="{7DA05187-D1CB-1610-2BB6-75E19F74CBD7}"/>
              </a:ext>
            </a:extLst>
          </p:cNvPr>
          <p:cNvSpPr>
            <a:spLocks noGrp="1" noChangeArrowheads="1"/>
          </p:cNvSpPr>
          <p:nvPr>
            <p:ph type="sldNum" sz="quarter" idx="12"/>
          </p:nvPr>
        </p:nvSpPr>
        <p:spPr>
          <a:ln/>
        </p:spPr>
        <p:txBody>
          <a:bodyPr/>
          <a:lstStyle>
            <a:lvl1pPr>
              <a:defRPr/>
            </a:lvl1pPr>
          </a:lstStyle>
          <a:p>
            <a:pPr>
              <a:defRPr/>
            </a:pPr>
            <a:fld id="{756A50E8-8296-448A-A733-B9B767182282}" type="slidenum">
              <a:rPr lang="en-US" altLang="zh-CN"/>
              <a:pPr>
                <a:defRPr/>
              </a:pPr>
              <a:t>‹#›</a:t>
            </a:fld>
            <a:endParaRPr lang="en-US" altLang="zh-CN"/>
          </a:p>
        </p:txBody>
      </p:sp>
    </p:spTree>
    <p:extLst>
      <p:ext uri="{BB962C8B-B14F-4D97-AF65-F5344CB8AC3E}">
        <p14:creationId xmlns:p14="http://schemas.microsoft.com/office/powerpoint/2010/main" val="1991234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038"/>
            <a:ext cx="10515600" cy="2853236"/>
          </a:xfrm>
        </p:spPr>
        <p:txBody>
          <a:bodyPr/>
          <a:lstStyle>
            <a:lvl1pPr>
              <a:defRPr sz="6000"/>
            </a:lvl1pPr>
          </a:lstStyle>
          <a:p>
            <a:r>
              <a:rPr lang="zh-CN" altLang="en-US" noProof="1"/>
              <a:t>单击此处编辑母版标题样式</a:t>
            </a:r>
          </a:p>
        </p:txBody>
      </p:sp>
      <p:sp>
        <p:nvSpPr>
          <p:cNvPr id="3" name="文本占位符 2"/>
          <p:cNvSpPr>
            <a:spLocks noGrp="1"/>
          </p:cNvSpPr>
          <p:nvPr>
            <p:ph type="body" idx="1"/>
          </p:nvPr>
        </p:nvSpPr>
        <p:spPr>
          <a:xfrm>
            <a:off x="831851" y="4590266"/>
            <a:ext cx="10515600" cy="1500449"/>
          </a:xfrm>
        </p:spPr>
        <p:txBody>
          <a:bodyPr/>
          <a:lstStyle>
            <a:lvl1pPr marL="0" indent="0">
              <a:buNone/>
              <a:defRPr sz="2400"/>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978" indent="0">
              <a:buNone/>
              <a:defRPr sz="1600"/>
            </a:lvl7pPr>
            <a:lvl8pPr marL="3201167" indent="0">
              <a:buNone/>
              <a:defRPr sz="1600"/>
            </a:lvl8pPr>
            <a:lvl9pPr marL="3658355" indent="0">
              <a:buNone/>
              <a:defRPr sz="1600"/>
            </a:lvl9pPr>
          </a:lstStyle>
          <a:p>
            <a:pPr lvl="0"/>
            <a:r>
              <a:rPr lang="zh-CN" altLang="en-US" noProof="1"/>
              <a:t>单击此处编辑母版文本样式</a:t>
            </a:r>
          </a:p>
        </p:txBody>
      </p:sp>
      <p:sp>
        <p:nvSpPr>
          <p:cNvPr id="4" name="Rectangle 11">
            <a:extLst>
              <a:ext uri="{FF2B5EF4-FFF2-40B4-BE49-F238E27FC236}">
                <a16:creationId xmlns:a16="http://schemas.microsoft.com/office/drawing/2014/main" id="{E3A8C8A9-556E-04CA-2F99-0A66B8CC23DE}"/>
              </a:ext>
            </a:extLst>
          </p:cNvPr>
          <p:cNvSpPr>
            <a:spLocks noGrp="1" noChangeArrowheads="1"/>
          </p:cNvSpPr>
          <p:nvPr>
            <p:ph type="dt" sz="half" idx="10"/>
          </p:nvPr>
        </p:nvSpPr>
        <p:spPr>
          <a:ln/>
        </p:spPr>
        <p:txBody>
          <a:bodyPr/>
          <a:lstStyle>
            <a:lvl1pPr>
              <a:defRPr/>
            </a:lvl1pPr>
          </a:lstStyle>
          <a:p>
            <a:fld id="{633859BD-BDEE-478D-BABD-B127194CAF80}" type="datetimeFigureOut">
              <a:rPr lang="zh-CN" altLang="en-US" smtClean="0"/>
              <a:t>2025/5/29</a:t>
            </a:fld>
            <a:endParaRPr lang="zh-CN" altLang="en-US"/>
          </a:p>
        </p:txBody>
      </p:sp>
      <p:sp>
        <p:nvSpPr>
          <p:cNvPr id="5" name="Rectangle 12">
            <a:extLst>
              <a:ext uri="{FF2B5EF4-FFF2-40B4-BE49-F238E27FC236}">
                <a16:creationId xmlns:a16="http://schemas.microsoft.com/office/drawing/2014/main" id="{A987CC73-D8D6-7096-0081-54FCC56441A6}"/>
              </a:ext>
            </a:extLst>
          </p:cNvPr>
          <p:cNvSpPr>
            <a:spLocks noGrp="1" noChangeArrowheads="1"/>
          </p:cNvSpPr>
          <p:nvPr>
            <p:ph type="ftr" sz="quarter" idx="11"/>
          </p:nvPr>
        </p:nvSpPr>
        <p:spPr>
          <a:ln/>
        </p:spPr>
        <p:txBody>
          <a:bodyPr/>
          <a:lstStyle>
            <a:lvl1pPr>
              <a:defRPr/>
            </a:lvl1pPr>
          </a:lstStyle>
          <a:p>
            <a:endParaRPr lang="zh-CN" altLang="en-US"/>
          </a:p>
        </p:txBody>
      </p:sp>
      <p:sp>
        <p:nvSpPr>
          <p:cNvPr id="6" name="Rectangle 13">
            <a:extLst>
              <a:ext uri="{FF2B5EF4-FFF2-40B4-BE49-F238E27FC236}">
                <a16:creationId xmlns:a16="http://schemas.microsoft.com/office/drawing/2014/main" id="{CC013056-57F0-DADF-1F65-07696A3D4C3B}"/>
              </a:ext>
            </a:extLst>
          </p:cNvPr>
          <p:cNvSpPr>
            <a:spLocks noGrp="1" noChangeArrowheads="1"/>
          </p:cNvSpPr>
          <p:nvPr>
            <p:ph type="sldNum" sz="quarter" idx="12"/>
          </p:nvPr>
        </p:nvSpPr>
        <p:spPr>
          <a:ln/>
        </p:spPr>
        <p:txBody>
          <a:bodyPr/>
          <a:lstStyle>
            <a:lvl1pPr>
              <a:defRPr/>
            </a:lvl1pPr>
          </a:lstStyle>
          <a:p>
            <a:fld id="{573F9314-60F9-4EEF-9860-BB86188ED659}" type="slidenum">
              <a:rPr lang="zh-CN" altLang="en-US" smtClean="0"/>
              <a:t>‹#›</a:t>
            </a:fld>
            <a:endParaRPr lang="zh-CN" altLang="en-US"/>
          </a:p>
        </p:txBody>
      </p:sp>
    </p:spTree>
    <p:extLst>
      <p:ext uri="{BB962C8B-B14F-4D97-AF65-F5344CB8AC3E}">
        <p14:creationId xmlns:p14="http://schemas.microsoft.com/office/powerpoint/2010/main" val="2678792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89"/>
            <a:ext cx="10515600" cy="1325795"/>
          </a:xfrm>
        </p:spPr>
        <p:txBody>
          <a:bodyPr/>
          <a:lstStyle/>
          <a:p>
            <a:r>
              <a:rPr lang="zh-CN" altLang="en-US" noProof="1"/>
              <a:t>单击此处编辑母版标题样式</a:t>
            </a:r>
          </a:p>
        </p:txBody>
      </p:sp>
      <p:sp>
        <p:nvSpPr>
          <p:cNvPr id="3" name="文本占位符 2"/>
          <p:cNvSpPr>
            <a:spLocks noGrp="1"/>
          </p:cNvSpPr>
          <p:nvPr>
            <p:ph type="body" idx="1"/>
          </p:nvPr>
        </p:nvSpPr>
        <p:spPr>
          <a:xfrm>
            <a:off x="840318" y="1681457"/>
            <a:ext cx="5158316" cy="824056"/>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978" indent="0">
              <a:buNone/>
              <a:defRPr sz="1600" b="1"/>
            </a:lvl7pPr>
            <a:lvl8pPr marL="3201167" indent="0">
              <a:buNone/>
              <a:defRPr sz="1600" b="1"/>
            </a:lvl8pPr>
            <a:lvl9pPr marL="3658355"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840318" y="2505513"/>
            <a:ext cx="5158316" cy="3685232"/>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5" name="文本占位符 4"/>
          <p:cNvSpPr>
            <a:spLocks noGrp="1"/>
          </p:cNvSpPr>
          <p:nvPr>
            <p:ph type="body" sz="quarter" idx="3"/>
          </p:nvPr>
        </p:nvSpPr>
        <p:spPr>
          <a:xfrm>
            <a:off x="6172200" y="1681457"/>
            <a:ext cx="5183717" cy="824056"/>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978" indent="0">
              <a:buNone/>
              <a:defRPr sz="1600" b="1"/>
            </a:lvl7pPr>
            <a:lvl8pPr marL="3201167" indent="0">
              <a:buNone/>
              <a:defRPr sz="1600" b="1"/>
            </a:lvl8pPr>
            <a:lvl9pPr marL="3658355"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72200" y="2505513"/>
            <a:ext cx="5183717" cy="3685232"/>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7" name="Rectangle 11">
            <a:extLst>
              <a:ext uri="{FF2B5EF4-FFF2-40B4-BE49-F238E27FC236}">
                <a16:creationId xmlns:a16="http://schemas.microsoft.com/office/drawing/2014/main" id="{09169DA2-7589-8BEE-A875-1E260F680F05}"/>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12">
            <a:extLst>
              <a:ext uri="{FF2B5EF4-FFF2-40B4-BE49-F238E27FC236}">
                <a16:creationId xmlns:a16="http://schemas.microsoft.com/office/drawing/2014/main" id="{7C2208B1-7902-9F09-EC14-47B6727822A6}"/>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13">
            <a:extLst>
              <a:ext uri="{FF2B5EF4-FFF2-40B4-BE49-F238E27FC236}">
                <a16:creationId xmlns:a16="http://schemas.microsoft.com/office/drawing/2014/main" id="{EEE0EFAA-9625-B3C5-D9E1-BFD13A48FBEB}"/>
              </a:ext>
            </a:extLst>
          </p:cNvPr>
          <p:cNvSpPr>
            <a:spLocks noGrp="1" noChangeArrowheads="1"/>
          </p:cNvSpPr>
          <p:nvPr>
            <p:ph type="sldNum" sz="quarter" idx="12"/>
          </p:nvPr>
        </p:nvSpPr>
        <p:spPr>
          <a:ln/>
        </p:spPr>
        <p:txBody>
          <a:bodyPr/>
          <a:lstStyle>
            <a:lvl1pPr>
              <a:defRPr/>
            </a:lvl1pPr>
          </a:lstStyle>
          <a:p>
            <a:pPr>
              <a:defRPr/>
            </a:pPr>
            <a:fld id="{0B7E5EFB-846E-4B58-8435-0931D3863D95}" type="slidenum">
              <a:rPr lang="en-US" altLang="zh-CN"/>
              <a:pPr>
                <a:defRPr/>
              </a:pPr>
              <a:t>‹#›</a:t>
            </a:fld>
            <a:endParaRPr lang="en-US" altLang="zh-CN"/>
          </a:p>
        </p:txBody>
      </p:sp>
    </p:spTree>
    <p:extLst>
      <p:ext uri="{BB962C8B-B14F-4D97-AF65-F5344CB8AC3E}">
        <p14:creationId xmlns:p14="http://schemas.microsoft.com/office/powerpoint/2010/main" val="3520278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Rectangle 11">
            <a:extLst>
              <a:ext uri="{FF2B5EF4-FFF2-40B4-BE49-F238E27FC236}">
                <a16:creationId xmlns:a16="http://schemas.microsoft.com/office/drawing/2014/main" id="{29B807E2-5B06-2905-8B0E-298DAE8C4A5E}"/>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12">
            <a:extLst>
              <a:ext uri="{FF2B5EF4-FFF2-40B4-BE49-F238E27FC236}">
                <a16:creationId xmlns:a16="http://schemas.microsoft.com/office/drawing/2014/main" id="{90E694E8-ED2F-40E7-7C13-92C4BD5C7A3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13">
            <a:extLst>
              <a:ext uri="{FF2B5EF4-FFF2-40B4-BE49-F238E27FC236}">
                <a16:creationId xmlns:a16="http://schemas.microsoft.com/office/drawing/2014/main" id="{68E9C4C5-741E-8220-E3C5-62B7D7C83CAC}"/>
              </a:ext>
            </a:extLst>
          </p:cNvPr>
          <p:cNvSpPr>
            <a:spLocks noGrp="1" noChangeArrowheads="1"/>
          </p:cNvSpPr>
          <p:nvPr>
            <p:ph type="sldNum" sz="quarter" idx="12"/>
          </p:nvPr>
        </p:nvSpPr>
        <p:spPr>
          <a:ln/>
        </p:spPr>
        <p:txBody>
          <a:bodyPr/>
          <a:lstStyle>
            <a:lvl1pPr>
              <a:defRPr/>
            </a:lvl1pPr>
          </a:lstStyle>
          <a:p>
            <a:pPr>
              <a:defRPr/>
            </a:pPr>
            <a:fld id="{D9F4B5EF-05A0-4917-B44B-951C8A2AD48D}" type="slidenum">
              <a:rPr lang="en-US" altLang="zh-CN"/>
              <a:pPr>
                <a:defRPr/>
              </a:pPr>
              <a:t>‹#›</a:t>
            </a:fld>
            <a:endParaRPr lang="en-US" altLang="zh-CN"/>
          </a:p>
        </p:txBody>
      </p:sp>
    </p:spTree>
    <p:extLst>
      <p:ext uri="{BB962C8B-B14F-4D97-AF65-F5344CB8AC3E}">
        <p14:creationId xmlns:p14="http://schemas.microsoft.com/office/powerpoint/2010/main" val="25069387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611D17DA-943F-7872-14E0-BC4078CC8E76}"/>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12">
            <a:extLst>
              <a:ext uri="{FF2B5EF4-FFF2-40B4-BE49-F238E27FC236}">
                <a16:creationId xmlns:a16="http://schemas.microsoft.com/office/drawing/2014/main" id="{12F4E4FB-BF58-7551-66B2-53357F2EA3B5}"/>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13">
            <a:extLst>
              <a:ext uri="{FF2B5EF4-FFF2-40B4-BE49-F238E27FC236}">
                <a16:creationId xmlns:a16="http://schemas.microsoft.com/office/drawing/2014/main" id="{79C48F4B-4CE7-2A8B-0EDB-5407A6231F29}"/>
              </a:ext>
            </a:extLst>
          </p:cNvPr>
          <p:cNvSpPr>
            <a:spLocks noGrp="1" noChangeArrowheads="1"/>
          </p:cNvSpPr>
          <p:nvPr>
            <p:ph type="sldNum" sz="quarter" idx="12"/>
          </p:nvPr>
        </p:nvSpPr>
        <p:spPr>
          <a:ln/>
        </p:spPr>
        <p:txBody>
          <a:bodyPr/>
          <a:lstStyle>
            <a:lvl1pPr>
              <a:defRPr/>
            </a:lvl1pPr>
          </a:lstStyle>
          <a:p>
            <a:pPr>
              <a:defRPr/>
            </a:pPr>
            <a:fld id="{3A4FC011-6143-4EA7-A033-0375660BEBD2}" type="slidenum">
              <a:rPr lang="en-US" altLang="zh-CN"/>
              <a:pPr>
                <a:defRPr/>
              </a:pPr>
              <a:t>‹#›</a:t>
            </a:fld>
            <a:endParaRPr lang="en-US" altLang="zh-CN"/>
          </a:p>
        </p:txBody>
      </p:sp>
    </p:spTree>
    <p:extLst>
      <p:ext uri="{BB962C8B-B14F-4D97-AF65-F5344CB8AC3E}">
        <p14:creationId xmlns:p14="http://schemas.microsoft.com/office/powerpoint/2010/main" val="3077649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80"/>
            <a:ext cx="3932767" cy="1600480"/>
          </a:xfrm>
        </p:spPr>
        <p:txBody>
          <a:bodyPr/>
          <a:lstStyle>
            <a:lvl1pPr>
              <a:defRPr sz="3200"/>
            </a:lvl1pPr>
          </a:lstStyle>
          <a:p>
            <a:r>
              <a:rPr lang="zh-CN" altLang="en-US" noProof="1"/>
              <a:t>单击此处编辑母版标题样式</a:t>
            </a:r>
          </a:p>
        </p:txBody>
      </p:sp>
      <p:sp>
        <p:nvSpPr>
          <p:cNvPr id="3" name="内容占位符 2"/>
          <p:cNvSpPr>
            <a:spLocks noGrp="1"/>
          </p:cNvSpPr>
          <p:nvPr>
            <p:ph idx="1"/>
          </p:nvPr>
        </p:nvSpPr>
        <p:spPr>
          <a:xfrm>
            <a:off x="5183717" y="987598"/>
            <a:ext cx="6172200" cy="487447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文本占位符 3"/>
          <p:cNvSpPr>
            <a:spLocks noGrp="1"/>
          </p:cNvSpPr>
          <p:nvPr>
            <p:ph type="body" sz="half" idx="2"/>
          </p:nvPr>
        </p:nvSpPr>
        <p:spPr>
          <a:xfrm>
            <a:off x="840318" y="2057761"/>
            <a:ext cx="3932767" cy="381225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978" indent="0">
              <a:buNone/>
              <a:defRPr sz="1000"/>
            </a:lvl7pPr>
            <a:lvl8pPr marL="3201167" indent="0">
              <a:buNone/>
              <a:defRPr sz="1000"/>
            </a:lvl8pPr>
            <a:lvl9pPr marL="3658355" indent="0">
              <a:buNone/>
              <a:defRPr sz="1000"/>
            </a:lvl9pPr>
          </a:lstStyle>
          <a:p>
            <a:pPr lvl="0"/>
            <a:r>
              <a:rPr lang="zh-CN" altLang="en-US" noProof="1"/>
              <a:t>单击此处编辑母版文本样式</a:t>
            </a:r>
          </a:p>
        </p:txBody>
      </p:sp>
      <p:sp>
        <p:nvSpPr>
          <p:cNvPr id="5" name="Rectangle 11">
            <a:extLst>
              <a:ext uri="{FF2B5EF4-FFF2-40B4-BE49-F238E27FC236}">
                <a16:creationId xmlns:a16="http://schemas.microsoft.com/office/drawing/2014/main" id="{26DB8A2B-053A-5CC3-1B4F-EF55A666D1E0}"/>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2">
            <a:extLst>
              <a:ext uri="{FF2B5EF4-FFF2-40B4-BE49-F238E27FC236}">
                <a16:creationId xmlns:a16="http://schemas.microsoft.com/office/drawing/2014/main" id="{BE1D4277-9615-B727-5C14-46873E004071}"/>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3">
            <a:extLst>
              <a:ext uri="{FF2B5EF4-FFF2-40B4-BE49-F238E27FC236}">
                <a16:creationId xmlns:a16="http://schemas.microsoft.com/office/drawing/2014/main" id="{821C84BB-A60F-0EF5-E549-19A5728936B3}"/>
              </a:ext>
            </a:extLst>
          </p:cNvPr>
          <p:cNvSpPr>
            <a:spLocks noGrp="1" noChangeArrowheads="1"/>
          </p:cNvSpPr>
          <p:nvPr>
            <p:ph type="sldNum" sz="quarter" idx="12"/>
          </p:nvPr>
        </p:nvSpPr>
        <p:spPr>
          <a:ln/>
        </p:spPr>
        <p:txBody>
          <a:bodyPr/>
          <a:lstStyle>
            <a:lvl1pPr>
              <a:defRPr/>
            </a:lvl1pPr>
          </a:lstStyle>
          <a:p>
            <a:pPr>
              <a:defRPr/>
            </a:pPr>
            <a:fld id="{1FBA5587-DBB7-4462-ABB3-D6F1FEA0C462}" type="slidenum">
              <a:rPr lang="en-US" altLang="zh-CN"/>
              <a:pPr>
                <a:defRPr/>
              </a:pPr>
              <a:t>‹#›</a:t>
            </a:fld>
            <a:endParaRPr lang="en-US" altLang="zh-CN"/>
          </a:p>
        </p:txBody>
      </p:sp>
    </p:spTree>
    <p:extLst>
      <p:ext uri="{BB962C8B-B14F-4D97-AF65-F5344CB8AC3E}">
        <p14:creationId xmlns:p14="http://schemas.microsoft.com/office/powerpoint/2010/main" val="988724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80"/>
            <a:ext cx="3932767" cy="1600480"/>
          </a:xfrm>
        </p:spPr>
        <p:txBody>
          <a:bodyPr/>
          <a:lstStyle>
            <a:lvl1pPr>
              <a:defRPr sz="3200"/>
            </a:lvl1pPr>
          </a:lstStyle>
          <a:p>
            <a:r>
              <a:rPr lang="zh-CN" altLang="en-US" noProof="1"/>
              <a:t>单击此处编辑母版标题样式</a:t>
            </a:r>
          </a:p>
        </p:txBody>
      </p:sp>
      <p:sp>
        <p:nvSpPr>
          <p:cNvPr id="3" name="图片占位符 2"/>
          <p:cNvSpPr>
            <a:spLocks noGrp="1"/>
          </p:cNvSpPr>
          <p:nvPr>
            <p:ph type="pic" idx="1"/>
          </p:nvPr>
        </p:nvSpPr>
        <p:spPr>
          <a:xfrm>
            <a:off x="5183717" y="987598"/>
            <a:ext cx="6172200" cy="487447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978" indent="0">
              <a:buNone/>
              <a:defRPr sz="2000"/>
            </a:lvl7pPr>
            <a:lvl8pPr marL="3201167" indent="0">
              <a:buNone/>
              <a:defRPr sz="2000"/>
            </a:lvl8pPr>
            <a:lvl9pPr marL="3658355"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840318" y="2057761"/>
            <a:ext cx="3932767" cy="381225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978" indent="0">
              <a:buNone/>
              <a:defRPr sz="1000"/>
            </a:lvl7pPr>
            <a:lvl8pPr marL="3201167" indent="0">
              <a:buNone/>
              <a:defRPr sz="1000"/>
            </a:lvl8pPr>
            <a:lvl9pPr marL="3658355" indent="0">
              <a:buNone/>
              <a:defRPr sz="1000"/>
            </a:lvl9pPr>
          </a:lstStyle>
          <a:p>
            <a:pPr lvl="0"/>
            <a:r>
              <a:rPr lang="zh-CN" altLang="en-US" noProof="1"/>
              <a:t>单击此处编辑母版文本样式</a:t>
            </a:r>
          </a:p>
        </p:txBody>
      </p:sp>
      <p:sp>
        <p:nvSpPr>
          <p:cNvPr id="5" name="Rectangle 11">
            <a:extLst>
              <a:ext uri="{FF2B5EF4-FFF2-40B4-BE49-F238E27FC236}">
                <a16:creationId xmlns:a16="http://schemas.microsoft.com/office/drawing/2014/main" id="{22F0DFDA-9B19-7C18-45F1-72113CFC1527}"/>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2">
            <a:extLst>
              <a:ext uri="{FF2B5EF4-FFF2-40B4-BE49-F238E27FC236}">
                <a16:creationId xmlns:a16="http://schemas.microsoft.com/office/drawing/2014/main" id="{B97EC325-FEDE-5373-C4E5-97E43E0F009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3">
            <a:extLst>
              <a:ext uri="{FF2B5EF4-FFF2-40B4-BE49-F238E27FC236}">
                <a16:creationId xmlns:a16="http://schemas.microsoft.com/office/drawing/2014/main" id="{CAEE8E7B-5F0C-BC7C-CA7B-55953E946005}"/>
              </a:ext>
            </a:extLst>
          </p:cNvPr>
          <p:cNvSpPr>
            <a:spLocks noGrp="1" noChangeArrowheads="1"/>
          </p:cNvSpPr>
          <p:nvPr>
            <p:ph type="sldNum" sz="quarter" idx="12"/>
          </p:nvPr>
        </p:nvSpPr>
        <p:spPr>
          <a:ln/>
        </p:spPr>
        <p:txBody>
          <a:bodyPr/>
          <a:lstStyle>
            <a:lvl1pPr>
              <a:defRPr/>
            </a:lvl1pPr>
          </a:lstStyle>
          <a:p>
            <a:pPr>
              <a:defRPr/>
            </a:pPr>
            <a:fld id="{AD354998-6E76-4FC3-AE63-F9398407C482}" type="slidenum">
              <a:rPr lang="en-US" altLang="zh-CN"/>
              <a:pPr>
                <a:defRPr/>
              </a:pPr>
              <a:t>‹#›</a:t>
            </a:fld>
            <a:endParaRPr lang="en-US" altLang="zh-CN"/>
          </a:p>
        </p:txBody>
      </p:sp>
    </p:spTree>
    <p:extLst>
      <p:ext uri="{BB962C8B-B14F-4D97-AF65-F5344CB8AC3E}">
        <p14:creationId xmlns:p14="http://schemas.microsoft.com/office/powerpoint/2010/main" val="20750538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Rectangle 11">
            <a:extLst>
              <a:ext uri="{FF2B5EF4-FFF2-40B4-BE49-F238E27FC236}">
                <a16:creationId xmlns:a16="http://schemas.microsoft.com/office/drawing/2014/main" id="{16F53F0B-5E76-FF45-10F5-7D2D9976F28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a:extLst>
              <a:ext uri="{FF2B5EF4-FFF2-40B4-BE49-F238E27FC236}">
                <a16:creationId xmlns:a16="http://schemas.microsoft.com/office/drawing/2014/main" id="{9013AAA8-89A2-E1CB-95A1-2A76083EFB69}"/>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a:extLst>
              <a:ext uri="{FF2B5EF4-FFF2-40B4-BE49-F238E27FC236}">
                <a16:creationId xmlns:a16="http://schemas.microsoft.com/office/drawing/2014/main" id="{FF87EFE2-6C0E-FA3D-8EB9-AF349A5511B2}"/>
              </a:ext>
            </a:extLst>
          </p:cNvPr>
          <p:cNvSpPr>
            <a:spLocks noGrp="1" noChangeArrowheads="1"/>
          </p:cNvSpPr>
          <p:nvPr>
            <p:ph type="sldNum" sz="quarter" idx="12"/>
          </p:nvPr>
        </p:nvSpPr>
        <p:spPr>
          <a:ln/>
        </p:spPr>
        <p:txBody>
          <a:bodyPr/>
          <a:lstStyle>
            <a:lvl1pPr>
              <a:defRPr/>
            </a:lvl1pPr>
          </a:lstStyle>
          <a:p>
            <a:pPr>
              <a:defRPr/>
            </a:pPr>
            <a:fld id="{8E1F6892-9EA0-4A7C-8250-A7A8F6D88FD0}" type="slidenum">
              <a:rPr lang="en-US" altLang="zh-CN"/>
              <a:pPr>
                <a:defRPr/>
              </a:pPr>
              <a:t>‹#›</a:t>
            </a:fld>
            <a:endParaRPr lang="en-US" altLang="zh-CN"/>
          </a:p>
        </p:txBody>
      </p:sp>
    </p:spTree>
    <p:extLst>
      <p:ext uri="{BB962C8B-B14F-4D97-AF65-F5344CB8AC3E}">
        <p14:creationId xmlns:p14="http://schemas.microsoft.com/office/powerpoint/2010/main" val="11296987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338733" y="214351"/>
            <a:ext cx="2601384" cy="591923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1534584" y="214351"/>
            <a:ext cx="7600949" cy="5919235"/>
          </a:xfrm>
        </p:spPr>
        <p:txBody>
          <a:bodyPr vert="eaVert"/>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Rectangle 11">
            <a:extLst>
              <a:ext uri="{FF2B5EF4-FFF2-40B4-BE49-F238E27FC236}">
                <a16:creationId xmlns:a16="http://schemas.microsoft.com/office/drawing/2014/main" id="{8B4BBC9B-2716-8687-5241-2C971DF41F3E}"/>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a:extLst>
              <a:ext uri="{FF2B5EF4-FFF2-40B4-BE49-F238E27FC236}">
                <a16:creationId xmlns:a16="http://schemas.microsoft.com/office/drawing/2014/main" id="{BEA8E551-CC39-4D72-1FC4-2F2262E518A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a:extLst>
              <a:ext uri="{FF2B5EF4-FFF2-40B4-BE49-F238E27FC236}">
                <a16:creationId xmlns:a16="http://schemas.microsoft.com/office/drawing/2014/main" id="{1AC1ABD1-75BC-2825-4BC9-271D40C6211A}"/>
              </a:ext>
            </a:extLst>
          </p:cNvPr>
          <p:cNvSpPr>
            <a:spLocks noGrp="1" noChangeArrowheads="1"/>
          </p:cNvSpPr>
          <p:nvPr>
            <p:ph type="sldNum" sz="quarter" idx="12"/>
          </p:nvPr>
        </p:nvSpPr>
        <p:spPr>
          <a:ln/>
        </p:spPr>
        <p:txBody>
          <a:bodyPr/>
          <a:lstStyle>
            <a:lvl1pPr>
              <a:defRPr/>
            </a:lvl1pPr>
          </a:lstStyle>
          <a:p>
            <a:pPr>
              <a:defRPr/>
            </a:pPr>
            <a:fld id="{3FF85B27-E131-485D-ADEC-774E851335D5}" type="slidenum">
              <a:rPr lang="en-US" altLang="zh-CN"/>
              <a:pPr>
                <a:defRPr/>
              </a:pPr>
              <a:t>‹#›</a:t>
            </a:fld>
            <a:endParaRPr lang="en-US" altLang="zh-CN"/>
          </a:p>
        </p:txBody>
      </p:sp>
    </p:spTree>
    <p:extLst>
      <p:ext uri="{BB962C8B-B14F-4D97-AF65-F5344CB8AC3E}">
        <p14:creationId xmlns:p14="http://schemas.microsoft.com/office/powerpoint/2010/main" val="450066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1534585" y="214351"/>
            <a:ext cx="10390716" cy="1462343"/>
          </a:xfrm>
        </p:spPr>
        <p:txBody>
          <a:bodyPr/>
          <a:lstStyle/>
          <a:p>
            <a:r>
              <a:rPr lang="zh-CN" altLang="en-US" noProof="1"/>
              <a:t>单击此处编辑母版标题样式</a:t>
            </a:r>
          </a:p>
        </p:txBody>
      </p:sp>
      <p:sp>
        <p:nvSpPr>
          <p:cNvPr id="3" name="表格占位符 2"/>
          <p:cNvSpPr>
            <a:spLocks noGrp="1"/>
          </p:cNvSpPr>
          <p:nvPr>
            <p:ph type="tbl" idx="1"/>
          </p:nvPr>
        </p:nvSpPr>
        <p:spPr>
          <a:xfrm>
            <a:off x="1576917" y="2018065"/>
            <a:ext cx="10363200" cy="4115520"/>
          </a:xfrm>
        </p:spPr>
        <p:txBody>
          <a:bodyPr/>
          <a:lstStyle/>
          <a:p>
            <a:pPr lvl="0"/>
            <a:r>
              <a:rPr lang="zh-CN" altLang="en-US" noProof="0"/>
              <a:t>单击图标添加表格</a:t>
            </a:r>
          </a:p>
        </p:txBody>
      </p:sp>
      <p:sp>
        <p:nvSpPr>
          <p:cNvPr id="4" name="Rectangle 11">
            <a:extLst>
              <a:ext uri="{FF2B5EF4-FFF2-40B4-BE49-F238E27FC236}">
                <a16:creationId xmlns:a16="http://schemas.microsoft.com/office/drawing/2014/main" id="{4300FA97-5E56-7572-4A7E-3E656382E388}"/>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a:extLst>
              <a:ext uri="{FF2B5EF4-FFF2-40B4-BE49-F238E27FC236}">
                <a16:creationId xmlns:a16="http://schemas.microsoft.com/office/drawing/2014/main" id="{E22377FE-A437-D8C0-5185-A156D8644F05}"/>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a:extLst>
              <a:ext uri="{FF2B5EF4-FFF2-40B4-BE49-F238E27FC236}">
                <a16:creationId xmlns:a16="http://schemas.microsoft.com/office/drawing/2014/main" id="{8AC465FF-3DE1-FA70-C35E-90A94B66CF8A}"/>
              </a:ext>
            </a:extLst>
          </p:cNvPr>
          <p:cNvSpPr>
            <a:spLocks noGrp="1" noChangeArrowheads="1"/>
          </p:cNvSpPr>
          <p:nvPr>
            <p:ph type="sldNum" sz="quarter" idx="12"/>
          </p:nvPr>
        </p:nvSpPr>
        <p:spPr>
          <a:ln/>
        </p:spPr>
        <p:txBody>
          <a:bodyPr/>
          <a:lstStyle>
            <a:lvl1pPr>
              <a:defRPr/>
            </a:lvl1pPr>
          </a:lstStyle>
          <a:p>
            <a:pPr>
              <a:defRPr/>
            </a:pPr>
            <a:fld id="{31446864-2602-4DCC-A882-E387EF7CC367}" type="slidenum">
              <a:rPr lang="en-US" altLang="zh-CN"/>
              <a:pPr>
                <a:defRPr/>
              </a:pPr>
              <a:t>‹#›</a:t>
            </a:fld>
            <a:endParaRPr lang="en-US" altLang="zh-CN"/>
          </a:p>
        </p:txBody>
      </p:sp>
    </p:spTree>
    <p:extLst>
      <p:ext uri="{BB962C8B-B14F-4D97-AF65-F5344CB8AC3E}">
        <p14:creationId xmlns:p14="http://schemas.microsoft.com/office/powerpoint/2010/main" val="2087372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561"/>
            <a:ext cx="9144000" cy="2388017"/>
          </a:xfrm>
        </p:spPr>
        <p:txBody>
          <a:bodyPr anchor="b"/>
          <a:lstStyle>
            <a:lvl1pPr algn="ctr">
              <a:defRPr sz="4500"/>
            </a:lvl1pPr>
          </a:lstStyle>
          <a:p>
            <a:r>
              <a:rPr lang="zh-CN" altLang="en-US" noProof="1"/>
              <a:t>单击此处编辑母版标题样式</a:t>
            </a:r>
          </a:p>
        </p:txBody>
      </p:sp>
      <p:sp>
        <p:nvSpPr>
          <p:cNvPr id="3" name="Subtitle 2"/>
          <p:cNvSpPr>
            <a:spLocks noGrp="1"/>
          </p:cNvSpPr>
          <p:nvPr>
            <p:ph type="subTitle" idx="1"/>
          </p:nvPr>
        </p:nvSpPr>
        <p:spPr>
          <a:xfrm>
            <a:off x="1524000" y="3602669"/>
            <a:ext cx="9144000" cy="1656052"/>
          </a:xfrm>
        </p:spPr>
        <p:txBody>
          <a:bodyPr/>
          <a:lstStyle>
            <a:lvl1pPr marL="0" indent="0" algn="ctr">
              <a:buNone/>
              <a:defRPr sz="1800"/>
            </a:lvl1pPr>
            <a:lvl2pPr marL="342891" indent="0" algn="ctr">
              <a:buNone/>
              <a:defRPr sz="1500"/>
            </a:lvl2pPr>
            <a:lvl3pPr marL="685783" indent="0" algn="ctr">
              <a:buNone/>
              <a:defRPr sz="1353"/>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978" indent="0" algn="ctr">
              <a:buNone/>
              <a:defRPr sz="1200"/>
            </a:lvl9pPr>
          </a:lstStyle>
          <a:p>
            <a:r>
              <a:rPr lang="zh-CN" altLang="en-US" noProof="1"/>
              <a:t>单击此处编辑母版副标题样式</a:t>
            </a:r>
          </a:p>
        </p:txBody>
      </p:sp>
      <p:sp>
        <p:nvSpPr>
          <p:cNvPr id="4" name="Date Placeholder 3">
            <a:extLst>
              <a:ext uri="{FF2B5EF4-FFF2-40B4-BE49-F238E27FC236}">
                <a16:creationId xmlns:a16="http://schemas.microsoft.com/office/drawing/2014/main" id="{0C64E0FF-FA4F-87D0-0C9F-A8BAA28DF755}"/>
              </a:ext>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16:creationId xmlns:a16="http://schemas.microsoft.com/office/drawing/2014/main" id="{284A485B-FF49-FB84-29DE-59D99FE7D0F3}"/>
              </a:ext>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16:creationId xmlns:a16="http://schemas.microsoft.com/office/drawing/2014/main" id="{DBCCC2C4-66D8-99B5-6473-D5B9E8CE5392}"/>
              </a:ext>
            </a:extLst>
          </p:cNvPr>
          <p:cNvSpPr>
            <a:spLocks noGrp="1"/>
          </p:cNvSpPr>
          <p:nvPr>
            <p:ph type="sldNum" sz="quarter" idx="12"/>
          </p:nvPr>
        </p:nvSpPr>
        <p:spPr/>
        <p:txBody>
          <a:bodyPr/>
          <a:lstStyle>
            <a:lvl1pPr>
              <a:defRPr/>
            </a:lvl1pPr>
          </a:lstStyle>
          <a:p>
            <a:pPr>
              <a:defRPr/>
            </a:pPr>
            <a:fld id="{2A24B9D7-BD71-4CD5-91A8-FDF24CE07724}" type="slidenum">
              <a:rPr lang="en-US" altLang="zh-CN"/>
              <a:pPr>
                <a:defRPr/>
              </a:pPr>
              <a:t>‹#›</a:t>
            </a:fld>
            <a:endParaRPr lang="en-US" altLang="zh-CN"/>
          </a:p>
        </p:txBody>
      </p:sp>
    </p:spTree>
    <p:extLst>
      <p:ext uri="{BB962C8B-B14F-4D97-AF65-F5344CB8AC3E}">
        <p14:creationId xmlns:p14="http://schemas.microsoft.com/office/powerpoint/2010/main" val="14330608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a:t>单击此处编辑母版标题样式</a:t>
            </a:r>
          </a:p>
        </p:txBody>
      </p:sp>
      <p:sp>
        <p:nvSpPr>
          <p:cNvPr id="3" name="Content Placeholder 2"/>
          <p:cNvSpPr>
            <a:spLocks noGrp="1"/>
          </p:cNvSpPr>
          <p:nvPr>
            <p:ph idx="1"/>
          </p:nvPr>
        </p:nvSpPr>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Date Placeholder 3">
            <a:extLst>
              <a:ext uri="{FF2B5EF4-FFF2-40B4-BE49-F238E27FC236}">
                <a16:creationId xmlns:a16="http://schemas.microsoft.com/office/drawing/2014/main" id="{EFF20408-F270-8F83-7E18-72048C18C553}"/>
              </a:ext>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16:creationId xmlns:a16="http://schemas.microsoft.com/office/drawing/2014/main" id="{2204D4B4-3C91-5F90-7499-33DF261ADD3F}"/>
              </a:ext>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16:creationId xmlns:a16="http://schemas.microsoft.com/office/drawing/2014/main" id="{1D7799DE-C81C-FE13-63CD-BBBDE5461354}"/>
              </a:ext>
            </a:extLst>
          </p:cNvPr>
          <p:cNvSpPr>
            <a:spLocks noGrp="1"/>
          </p:cNvSpPr>
          <p:nvPr>
            <p:ph type="sldNum" sz="quarter" idx="12"/>
          </p:nvPr>
        </p:nvSpPr>
        <p:spPr/>
        <p:txBody>
          <a:bodyPr/>
          <a:lstStyle>
            <a:lvl1pPr>
              <a:defRPr/>
            </a:lvl1pPr>
          </a:lstStyle>
          <a:p>
            <a:pPr>
              <a:defRPr/>
            </a:pPr>
            <a:fld id="{FEBAB622-A138-4226-BCA3-0A7E5CCD7BCF}" type="slidenum">
              <a:rPr lang="en-US" altLang="zh-CN"/>
              <a:pPr>
                <a:defRPr/>
              </a:pPr>
              <a:t>‹#›</a:t>
            </a:fld>
            <a:endParaRPr lang="en-US" altLang="zh-CN"/>
          </a:p>
        </p:txBody>
      </p:sp>
    </p:spTree>
    <p:extLst>
      <p:ext uri="{BB962C8B-B14F-4D97-AF65-F5344CB8AC3E}">
        <p14:creationId xmlns:p14="http://schemas.microsoft.com/office/powerpoint/2010/main" val="2074913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1576917" y="2018065"/>
            <a:ext cx="5080000" cy="4115520"/>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内容占位符 3"/>
          <p:cNvSpPr>
            <a:spLocks noGrp="1"/>
          </p:cNvSpPr>
          <p:nvPr>
            <p:ph sz="half" idx="2"/>
          </p:nvPr>
        </p:nvSpPr>
        <p:spPr>
          <a:xfrm>
            <a:off x="6860117" y="2018065"/>
            <a:ext cx="5080000" cy="4115520"/>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5" name="Rectangle 11">
            <a:extLst>
              <a:ext uri="{FF2B5EF4-FFF2-40B4-BE49-F238E27FC236}">
                <a16:creationId xmlns:a16="http://schemas.microsoft.com/office/drawing/2014/main" id="{11095278-4F10-9824-B1AA-8CCBD2760365}"/>
              </a:ext>
            </a:extLst>
          </p:cNvPr>
          <p:cNvSpPr>
            <a:spLocks noGrp="1" noChangeArrowheads="1"/>
          </p:cNvSpPr>
          <p:nvPr>
            <p:ph type="dt" sz="half" idx="10"/>
          </p:nvPr>
        </p:nvSpPr>
        <p:spPr>
          <a:ln/>
        </p:spPr>
        <p:txBody>
          <a:bodyPr/>
          <a:lstStyle>
            <a:lvl1pPr>
              <a:defRPr/>
            </a:lvl1pPr>
          </a:lstStyle>
          <a:p>
            <a:fld id="{633859BD-BDEE-478D-BABD-B127194CAF80}" type="datetimeFigureOut">
              <a:rPr lang="zh-CN" altLang="en-US" smtClean="0"/>
              <a:t>2025/5/29</a:t>
            </a:fld>
            <a:endParaRPr lang="zh-CN" altLang="en-US"/>
          </a:p>
        </p:txBody>
      </p:sp>
      <p:sp>
        <p:nvSpPr>
          <p:cNvPr id="6" name="Rectangle 12">
            <a:extLst>
              <a:ext uri="{FF2B5EF4-FFF2-40B4-BE49-F238E27FC236}">
                <a16:creationId xmlns:a16="http://schemas.microsoft.com/office/drawing/2014/main" id="{C45B98B3-58B6-7E75-EE74-CAC05DD0A249}"/>
              </a:ext>
            </a:extLst>
          </p:cNvPr>
          <p:cNvSpPr>
            <a:spLocks noGrp="1" noChangeArrowheads="1"/>
          </p:cNvSpPr>
          <p:nvPr>
            <p:ph type="ftr" sz="quarter" idx="11"/>
          </p:nvPr>
        </p:nvSpPr>
        <p:spPr>
          <a:ln/>
        </p:spPr>
        <p:txBody>
          <a:bodyPr/>
          <a:lstStyle>
            <a:lvl1pPr>
              <a:defRPr/>
            </a:lvl1pPr>
          </a:lstStyle>
          <a:p>
            <a:endParaRPr lang="zh-CN" altLang="en-US"/>
          </a:p>
        </p:txBody>
      </p:sp>
      <p:sp>
        <p:nvSpPr>
          <p:cNvPr id="7" name="Rectangle 13">
            <a:extLst>
              <a:ext uri="{FF2B5EF4-FFF2-40B4-BE49-F238E27FC236}">
                <a16:creationId xmlns:a16="http://schemas.microsoft.com/office/drawing/2014/main" id="{7E7D1618-3665-DF90-6073-ACA6C9AF2BAA}"/>
              </a:ext>
            </a:extLst>
          </p:cNvPr>
          <p:cNvSpPr>
            <a:spLocks noGrp="1" noChangeArrowheads="1"/>
          </p:cNvSpPr>
          <p:nvPr>
            <p:ph type="sldNum" sz="quarter" idx="12"/>
          </p:nvPr>
        </p:nvSpPr>
        <p:spPr>
          <a:ln/>
        </p:spPr>
        <p:txBody>
          <a:bodyPr/>
          <a:lstStyle>
            <a:lvl1pPr>
              <a:defRPr/>
            </a:lvl1pPr>
          </a:lstStyle>
          <a:p>
            <a:fld id="{573F9314-60F9-4EEF-9860-BB86188ED659}" type="slidenum">
              <a:rPr lang="zh-CN" altLang="en-US" smtClean="0"/>
              <a:t>‹#›</a:t>
            </a:fld>
            <a:endParaRPr lang="zh-CN" altLang="en-US"/>
          </a:p>
        </p:txBody>
      </p:sp>
    </p:spTree>
    <p:extLst>
      <p:ext uri="{BB962C8B-B14F-4D97-AF65-F5344CB8AC3E}">
        <p14:creationId xmlns:p14="http://schemas.microsoft.com/office/powerpoint/2010/main" val="4982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39"/>
            <a:ext cx="10515600" cy="2853236"/>
          </a:xfrm>
        </p:spPr>
        <p:txBody>
          <a:bodyPr anchor="b"/>
          <a:lstStyle>
            <a:lvl1pPr>
              <a:defRPr sz="4500"/>
            </a:lvl1pPr>
          </a:lstStyle>
          <a:p>
            <a:r>
              <a:rPr lang="zh-CN" altLang="en-US" noProof="1"/>
              <a:t>单击此处编辑母版标题样式</a:t>
            </a:r>
          </a:p>
        </p:txBody>
      </p:sp>
      <p:sp>
        <p:nvSpPr>
          <p:cNvPr id="3" name="Text Placeholder 2"/>
          <p:cNvSpPr>
            <a:spLocks noGrp="1"/>
          </p:cNvSpPr>
          <p:nvPr>
            <p:ph type="body" idx="1"/>
          </p:nvPr>
        </p:nvSpPr>
        <p:spPr>
          <a:xfrm>
            <a:off x="831851" y="4590268"/>
            <a:ext cx="10515600" cy="1500449"/>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3">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978" indent="0">
              <a:buNone/>
              <a:defRPr sz="1200">
                <a:solidFill>
                  <a:schemeClr val="tx1">
                    <a:tint val="75000"/>
                  </a:schemeClr>
                </a:solidFill>
              </a:defRPr>
            </a:lvl9pPr>
          </a:lstStyle>
          <a:p>
            <a:pPr lvl="0"/>
            <a:r>
              <a:rPr lang="zh-CN" altLang="en-US" noProof="1"/>
              <a:t>单击此处编辑母版文本样式</a:t>
            </a:r>
          </a:p>
        </p:txBody>
      </p:sp>
      <p:sp>
        <p:nvSpPr>
          <p:cNvPr id="4" name="Date Placeholder 3">
            <a:extLst>
              <a:ext uri="{FF2B5EF4-FFF2-40B4-BE49-F238E27FC236}">
                <a16:creationId xmlns:a16="http://schemas.microsoft.com/office/drawing/2014/main" id="{803A39BB-0EFE-603A-B61A-D25A34761627}"/>
              </a:ext>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16:creationId xmlns:a16="http://schemas.microsoft.com/office/drawing/2014/main" id="{A1BE2F5C-DA0D-F474-6D56-A420799EE929}"/>
              </a:ext>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16:creationId xmlns:a16="http://schemas.microsoft.com/office/drawing/2014/main" id="{213D54A0-20B9-F4FF-71FA-FB437049E321}"/>
              </a:ext>
            </a:extLst>
          </p:cNvPr>
          <p:cNvSpPr>
            <a:spLocks noGrp="1"/>
          </p:cNvSpPr>
          <p:nvPr>
            <p:ph type="sldNum" sz="quarter" idx="12"/>
          </p:nvPr>
        </p:nvSpPr>
        <p:spPr/>
        <p:txBody>
          <a:bodyPr/>
          <a:lstStyle>
            <a:lvl1pPr>
              <a:defRPr/>
            </a:lvl1pPr>
          </a:lstStyle>
          <a:p>
            <a:pPr>
              <a:defRPr/>
            </a:pPr>
            <a:fld id="{2167425B-751D-4E28-9A33-739442CABE57}" type="slidenum">
              <a:rPr lang="en-US" altLang="zh-CN"/>
              <a:pPr>
                <a:defRPr/>
              </a:pPr>
              <a:t>‹#›</a:t>
            </a:fld>
            <a:endParaRPr lang="en-US" altLang="zh-CN"/>
          </a:p>
        </p:txBody>
      </p:sp>
    </p:spTree>
    <p:extLst>
      <p:ext uri="{BB962C8B-B14F-4D97-AF65-F5344CB8AC3E}">
        <p14:creationId xmlns:p14="http://schemas.microsoft.com/office/powerpoint/2010/main" val="9715743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a:t>单击此处编辑母版标题样式</a:t>
            </a:r>
          </a:p>
        </p:txBody>
      </p:sp>
      <p:sp>
        <p:nvSpPr>
          <p:cNvPr id="3" name="Content Placeholder 2"/>
          <p:cNvSpPr>
            <a:spLocks noGrp="1"/>
          </p:cNvSpPr>
          <p:nvPr>
            <p:ph sz="half" idx="1"/>
          </p:nvPr>
        </p:nvSpPr>
        <p:spPr>
          <a:xfrm>
            <a:off x="838200" y="1825944"/>
            <a:ext cx="5181600" cy="4352099"/>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Content Placeholder 3"/>
          <p:cNvSpPr>
            <a:spLocks noGrp="1"/>
          </p:cNvSpPr>
          <p:nvPr>
            <p:ph sz="half" idx="2"/>
          </p:nvPr>
        </p:nvSpPr>
        <p:spPr>
          <a:xfrm>
            <a:off x="6172200" y="1825944"/>
            <a:ext cx="5181600" cy="4352099"/>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5" name="Date Placeholder 3">
            <a:extLst>
              <a:ext uri="{FF2B5EF4-FFF2-40B4-BE49-F238E27FC236}">
                <a16:creationId xmlns:a16="http://schemas.microsoft.com/office/drawing/2014/main" id="{BF8BB473-1718-7D4E-C1BE-24FD8763A0B1}"/>
              </a:ext>
            </a:extLst>
          </p:cNvPr>
          <p:cNvSpPr>
            <a:spLocks noGrp="1"/>
          </p:cNvSpPr>
          <p:nvPr>
            <p:ph type="dt" sz="half" idx="10"/>
          </p:nvPr>
        </p:nvSpPr>
        <p:spPr/>
        <p:txBody>
          <a:bodyPr/>
          <a:lstStyle>
            <a:lvl1pPr>
              <a:defRPr/>
            </a:lvl1pPr>
          </a:lstStyle>
          <a:p>
            <a:pPr>
              <a:defRPr/>
            </a:pPr>
            <a:endParaRPr lang="en-US" altLang="zh-CN"/>
          </a:p>
        </p:txBody>
      </p:sp>
      <p:sp>
        <p:nvSpPr>
          <p:cNvPr id="6" name="Footer Placeholder 4">
            <a:extLst>
              <a:ext uri="{FF2B5EF4-FFF2-40B4-BE49-F238E27FC236}">
                <a16:creationId xmlns:a16="http://schemas.microsoft.com/office/drawing/2014/main" id="{4515C7E4-CBA5-75BF-F5FE-74D73F265792}"/>
              </a:ext>
            </a:extLst>
          </p:cNvPr>
          <p:cNvSpPr>
            <a:spLocks noGrp="1"/>
          </p:cNvSpPr>
          <p:nvPr>
            <p:ph type="ftr" sz="quarter" idx="11"/>
          </p:nvPr>
        </p:nvSpPr>
        <p:spPr/>
        <p:txBody>
          <a:bodyPr/>
          <a:lstStyle>
            <a:lvl1pPr>
              <a:defRPr/>
            </a:lvl1pPr>
          </a:lstStyle>
          <a:p>
            <a:pPr>
              <a:defRPr/>
            </a:pPr>
            <a:endParaRPr lang="en-US" altLang="zh-CN"/>
          </a:p>
        </p:txBody>
      </p:sp>
      <p:sp>
        <p:nvSpPr>
          <p:cNvPr id="7" name="Slide Number Placeholder 5">
            <a:extLst>
              <a:ext uri="{FF2B5EF4-FFF2-40B4-BE49-F238E27FC236}">
                <a16:creationId xmlns:a16="http://schemas.microsoft.com/office/drawing/2014/main" id="{890CB3CB-7B2C-0E83-7252-ED3EA8FE6586}"/>
              </a:ext>
            </a:extLst>
          </p:cNvPr>
          <p:cNvSpPr>
            <a:spLocks noGrp="1"/>
          </p:cNvSpPr>
          <p:nvPr>
            <p:ph type="sldNum" sz="quarter" idx="12"/>
          </p:nvPr>
        </p:nvSpPr>
        <p:spPr/>
        <p:txBody>
          <a:bodyPr/>
          <a:lstStyle>
            <a:lvl1pPr>
              <a:defRPr/>
            </a:lvl1pPr>
          </a:lstStyle>
          <a:p>
            <a:pPr>
              <a:defRPr/>
            </a:pPr>
            <a:fld id="{58762918-16EF-4DB5-916D-67C3AB063CD8}" type="slidenum">
              <a:rPr lang="en-US" altLang="zh-CN"/>
              <a:pPr>
                <a:defRPr/>
              </a:pPr>
              <a:t>‹#›</a:t>
            </a:fld>
            <a:endParaRPr lang="en-US" altLang="zh-CN"/>
          </a:p>
        </p:txBody>
      </p:sp>
    </p:spTree>
    <p:extLst>
      <p:ext uri="{BB962C8B-B14F-4D97-AF65-F5344CB8AC3E}">
        <p14:creationId xmlns:p14="http://schemas.microsoft.com/office/powerpoint/2010/main" val="31487344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89"/>
            <a:ext cx="10515600" cy="1325795"/>
          </a:xfrm>
        </p:spPr>
        <p:txBody>
          <a:bodyPr/>
          <a:lstStyle/>
          <a:p>
            <a:r>
              <a:rPr lang="zh-CN" altLang="en-US" noProof="1"/>
              <a:t>单击此处编辑母版标题样式</a:t>
            </a:r>
          </a:p>
        </p:txBody>
      </p:sp>
      <p:sp>
        <p:nvSpPr>
          <p:cNvPr id="3" name="Text Placeholder 2"/>
          <p:cNvSpPr>
            <a:spLocks noGrp="1"/>
          </p:cNvSpPr>
          <p:nvPr>
            <p:ph type="body" idx="1"/>
          </p:nvPr>
        </p:nvSpPr>
        <p:spPr>
          <a:xfrm>
            <a:off x="839789" y="1681457"/>
            <a:ext cx="5157787" cy="824056"/>
          </a:xfrm>
        </p:spPr>
        <p:txBody>
          <a:bodyPr anchor="b"/>
          <a:lstStyle>
            <a:lvl1pPr marL="0" indent="0">
              <a:buNone/>
              <a:defRPr sz="1800" b="1"/>
            </a:lvl1pPr>
            <a:lvl2pPr marL="342891" indent="0">
              <a:buNone/>
              <a:defRPr sz="1500" b="1"/>
            </a:lvl2pPr>
            <a:lvl3pPr marL="685783" indent="0">
              <a:buNone/>
              <a:defRPr sz="1353"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978" indent="0">
              <a:buNone/>
              <a:defRPr sz="1200" b="1"/>
            </a:lvl9pPr>
          </a:lstStyle>
          <a:p>
            <a:pPr lvl="0"/>
            <a:r>
              <a:rPr lang="zh-CN" altLang="en-US" noProof="1"/>
              <a:t>单击此处编辑母版文本样式</a:t>
            </a:r>
          </a:p>
        </p:txBody>
      </p:sp>
      <p:sp>
        <p:nvSpPr>
          <p:cNvPr id="4" name="Content Placeholder 3"/>
          <p:cNvSpPr>
            <a:spLocks noGrp="1"/>
          </p:cNvSpPr>
          <p:nvPr>
            <p:ph sz="half" idx="2"/>
          </p:nvPr>
        </p:nvSpPr>
        <p:spPr>
          <a:xfrm>
            <a:off x="839789" y="2505513"/>
            <a:ext cx="5157787" cy="3685232"/>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5" name="Text Placeholder 4"/>
          <p:cNvSpPr>
            <a:spLocks noGrp="1"/>
          </p:cNvSpPr>
          <p:nvPr>
            <p:ph type="body" sz="quarter" idx="3"/>
          </p:nvPr>
        </p:nvSpPr>
        <p:spPr>
          <a:xfrm>
            <a:off x="6172201" y="1681457"/>
            <a:ext cx="5183188" cy="824056"/>
          </a:xfrm>
        </p:spPr>
        <p:txBody>
          <a:bodyPr anchor="b"/>
          <a:lstStyle>
            <a:lvl1pPr marL="0" indent="0">
              <a:buNone/>
              <a:defRPr sz="1800" b="1"/>
            </a:lvl1pPr>
            <a:lvl2pPr marL="342891" indent="0">
              <a:buNone/>
              <a:defRPr sz="1500" b="1"/>
            </a:lvl2pPr>
            <a:lvl3pPr marL="685783" indent="0">
              <a:buNone/>
              <a:defRPr sz="1353"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978" indent="0">
              <a:buNone/>
              <a:defRPr sz="1200" b="1"/>
            </a:lvl9pPr>
          </a:lstStyle>
          <a:p>
            <a:pPr lvl="0"/>
            <a:r>
              <a:rPr lang="zh-CN" altLang="en-US" noProof="1"/>
              <a:t>单击此处编辑母版文本样式</a:t>
            </a:r>
          </a:p>
        </p:txBody>
      </p:sp>
      <p:sp>
        <p:nvSpPr>
          <p:cNvPr id="6" name="Content Placeholder 5"/>
          <p:cNvSpPr>
            <a:spLocks noGrp="1"/>
          </p:cNvSpPr>
          <p:nvPr>
            <p:ph sz="quarter" idx="4"/>
          </p:nvPr>
        </p:nvSpPr>
        <p:spPr>
          <a:xfrm>
            <a:off x="6172201" y="2505513"/>
            <a:ext cx="5183188" cy="3685232"/>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7" name="Date Placeholder 3">
            <a:extLst>
              <a:ext uri="{FF2B5EF4-FFF2-40B4-BE49-F238E27FC236}">
                <a16:creationId xmlns:a16="http://schemas.microsoft.com/office/drawing/2014/main" id="{2D1B5C54-688C-4108-4CE4-3FFD7EB16E4F}"/>
              </a:ext>
            </a:extLst>
          </p:cNvPr>
          <p:cNvSpPr>
            <a:spLocks noGrp="1"/>
          </p:cNvSpPr>
          <p:nvPr>
            <p:ph type="dt" sz="half" idx="10"/>
          </p:nvPr>
        </p:nvSpPr>
        <p:spPr/>
        <p:txBody>
          <a:bodyPr/>
          <a:lstStyle>
            <a:lvl1pPr>
              <a:defRPr/>
            </a:lvl1pPr>
          </a:lstStyle>
          <a:p>
            <a:pPr>
              <a:defRPr/>
            </a:pPr>
            <a:endParaRPr lang="en-US" altLang="zh-CN"/>
          </a:p>
        </p:txBody>
      </p:sp>
      <p:sp>
        <p:nvSpPr>
          <p:cNvPr id="8" name="Footer Placeholder 4">
            <a:extLst>
              <a:ext uri="{FF2B5EF4-FFF2-40B4-BE49-F238E27FC236}">
                <a16:creationId xmlns:a16="http://schemas.microsoft.com/office/drawing/2014/main" id="{80212211-241F-A6DC-D18C-0BFB2D04268C}"/>
              </a:ext>
            </a:extLst>
          </p:cNvPr>
          <p:cNvSpPr>
            <a:spLocks noGrp="1"/>
          </p:cNvSpPr>
          <p:nvPr>
            <p:ph type="ftr" sz="quarter" idx="11"/>
          </p:nvPr>
        </p:nvSpPr>
        <p:spPr/>
        <p:txBody>
          <a:bodyPr/>
          <a:lstStyle>
            <a:lvl1pPr>
              <a:defRPr/>
            </a:lvl1pPr>
          </a:lstStyle>
          <a:p>
            <a:pPr>
              <a:defRPr/>
            </a:pPr>
            <a:endParaRPr lang="en-US" altLang="zh-CN"/>
          </a:p>
        </p:txBody>
      </p:sp>
      <p:sp>
        <p:nvSpPr>
          <p:cNvPr id="9" name="Slide Number Placeholder 5">
            <a:extLst>
              <a:ext uri="{FF2B5EF4-FFF2-40B4-BE49-F238E27FC236}">
                <a16:creationId xmlns:a16="http://schemas.microsoft.com/office/drawing/2014/main" id="{82076D90-AFD7-D7FE-D473-6A2A38C3205F}"/>
              </a:ext>
            </a:extLst>
          </p:cNvPr>
          <p:cNvSpPr>
            <a:spLocks noGrp="1"/>
          </p:cNvSpPr>
          <p:nvPr>
            <p:ph type="sldNum" sz="quarter" idx="12"/>
          </p:nvPr>
        </p:nvSpPr>
        <p:spPr/>
        <p:txBody>
          <a:bodyPr/>
          <a:lstStyle>
            <a:lvl1pPr>
              <a:defRPr/>
            </a:lvl1pPr>
          </a:lstStyle>
          <a:p>
            <a:pPr>
              <a:defRPr/>
            </a:pPr>
            <a:fld id="{0B6FC69D-B59C-44DA-B375-2FF32C72484B}" type="slidenum">
              <a:rPr lang="en-US" altLang="zh-CN"/>
              <a:pPr>
                <a:defRPr/>
              </a:pPr>
              <a:t>‹#›</a:t>
            </a:fld>
            <a:endParaRPr lang="en-US" altLang="zh-CN"/>
          </a:p>
        </p:txBody>
      </p:sp>
    </p:spTree>
    <p:extLst>
      <p:ext uri="{BB962C8B-B14F-4D97-AF65-F5344CB8AC3E}">
        <p14:creationId xmlns:p14="http://schemas.microsoft.com/office/powerpoint/2010/main" val="13439116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a:t>单击此处编辑母版标题样式</a:t>
            </a:r>
          </a:p>
        </p:txBody>
      </p:sp>
      <p:sp>
        <p:nvSpPr>
          <p:cNvPr id="3" name="Date Placeholder 3">
            <a:extLst>
              <a:ext uri="{FF2B5EF4-FFF2-40B4-BE49-F238E27FC236}">
                <a16:creationId xmlns:a16="http://schemas.microsoft.com/office/drawing/2014/main" id="{16FBC42A-26FF-E16C-FE66-AE9F1EF4727B}"/>
              </a:ext>
            </a:extLst>
          </p:cNvPr>
          <p:cNvSpPr>
            <a:spLocks noGrp="1"/>
          </p:cNvSpPr>
          <p:nvPr>
            <p:ph type="dt" sz="half" idx="10"/>
          </p:nvPr>
        </p:nvSpPr>
        <p:spPr/>
        <p:txBody>
          <a:bodyPr/>
          <a:lstStyle>
            <a:lvl1pPr>
              <a:defRPr/>
            </a:lvl1pPr>
          </a:lstStyle>
          <a:p>
            <a:pPr>
              <a:defRPr/>
            </a:pPr>
            <a:endParaRPr lang="en-US" altLang="zh-CN"/>
          </a:p>
        </p:txBody>
      </p:sp>
      <p:sp>
        <p:nvSpPr>
          <p:cNvPr id="4" name="Footer Placeholder 4">
            <a:extLst>
              <a:ext uri="{FF2B5EF4-FFF2-40B4-BE49-F238E27FC236}">
                <a16:creationId xmlns:a16="http://schemas.microsoft.com/office/drawing/2014/main" id="{BE177830-AC91-ED51-BFB2-1D13027B8384}"/>
              </a:ext>
            </a:extLst>
          </p:cNvPr>
          <p:cNvSpPr>
            <a:spLocks noGrp="1"/>
          </p:cNvSpPr>
          <p:nvPr>
            <p:ph type="ftr" sz="quarter" idx="11"/>
          </p:nvPr>
        </p:nvSpPr>
        <p:spPr/>
        <p:txBody>
          <a:bodyPr/>
          <a:lstStyle>
            <a:lvl1pPr>
              <a:defRPr/>
            </a:lvl1pPr>
          </a:lstStyle>
          <a:p>
            <a:pPr>
              <a:defRPr/>
            </a:pPr>
            <a:endParaRPr lang="en-US" altLang="zh-CN"/>
          </a:p>
        </p:txBody>
      </p:sp>
      <p:sp>
        <p:nvSpPr>
          <p:cNvPr id="5" name="Slide Number Placeholder 5">
            <a:extLst>
              <a:ext uri="{FF2B5EF4-FFF2-40B4-BE49-F238E27FC236}">
                <a16:creationId xmlns:a16="http://schemas.microsoft.com/office/drawing/2014/main" id="{54ADFD12-B992-3E30-3B96-977558E1EBCE}"/>
              </a:ext>
            </a:extLst>
          </p:cNvPr>
          <p:cNvSpPr>
            <a:spLocks noGrp="1"/>
          </p:cNvSpPr>
          <p:nvPr>
            <p:ph type="sldNum" sz="quarter" idx="12"/>
          </p:nvPr>
        </p:nvSpPr>
        <p:spPr/>
        <p:txBody>
          <a:bodyPr/>
          <a:lstStyle>
            <a:lvl1pPr>
              <a:defRPr/>
            </a:lvl1pPr>
          </a:lstStyle>
          <a:p>
            <a:pPr>
              <a:defRPr/>
            </a:pPr>
            <a:fld id="{EB844C53-30B0-4FA2-BA14-CF39B1C4E5FF}" type="slidenum">
              <a:rPr lang="en-US" altLang="zh-CN"/>
              <a:pPr>
                <a:defRPr/>
              </a:pPr>
              <a:t>‹#›</a:t>
            </a:fld>
            <a:endParaRPr lang="en-US" altLang="zh-CN"/>
          </a:p>
        </p:txBody>
      </p:sp>
    </p:spTree>
    <p:extLst>
      <p:ext uri="{BB962C8B-B14F-4D97-AF65-F5344CB8AC3E}">
        <p14:creationId xmlns:p14="http://schemas.microsoft.com/office/powerpoint/2010/main" val="2606303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4D1DF5A-3BA3-5CD3-D864-CC49D7D7A8EB}"/>
              </a:ext>
            </a:extLst>
          </p:cNvPr>
          <p:cNvSpPr>
            <a:spLocks noGrp="1"/>
          </p:cNvSpPr>
          <p:nvPr>
            <p:ph type="dt" sz="half" idx="10"/>
          </p:nvPr>
        </p:nvSpPr>
        <p:spPr/>
        <p:txBody>
          <a:bodyPr/>
          <a:lstStyle>
            <a:lvl1pPr>
              <a:defRPr/>
            </a:lvl1pPr>
          </a:lstStyle>
          <a:p>
            <a:pPr>
              <a:defRPr/>
            </a:pPr>
            <a:endParaRPr lang="en-US" altLang="zh-CN"/>
          </a:p>
        </p:txBody>
      </p:sp>
      <p:sp>
        <p:nvSpPr>
          <p:cNvPr id="3" name="Footer Placeholder 4">
            <a:extLst>
              <a:ext uri="{FF2B5EF4-FFF2-40B4-BE49-F238E27FC236}">
                <a16:creationId xmlns:a16="http://schemas.microsoft.com/office/drawing/2014/main" id="{C8822306-C6F4-78C2-D927-7F373D57738C}"/>
              </a:ext>
            </a:extLst>
          </p:cNvPr>
          <p:cNvSpPr>
            <a:spLocks noGrp="1"/>
          </p:cNvSpPr>
          <p:nvPr>
            <p:ph type="ftr" sz="quarter" idx="11"/>
          </p:nvPr>
        </p:nvSpPr>
        <p:spPr/>
        <p:txBody>
          <a:bodyPr/>
          <a:lstStyle>
            <a:lvl1pPr>
              <a:defRPr/>
            </a:lvl1pPr>
          </a:lstStyle>
          <a:p>
            <a:pPr>
              <a:defRPr/>
            </a:pPr>
            <a:endParaRPr lang="en-US" altLang="zh-CN"/>
          </a:p>
        </p:txBody>
      </p:sp>
      <p:sp>
        <p:nvSpPr>
          <p:cNvPr id="4" name="Slide Number Placeholder 5">
            <a:extLst>
              <a:ext uri="{FF2B5EF4-FFF2-40B4-BE49-F238E27FC236}">
                <a16:creationId xmlns:a16="http://schemas.microsoft.com/office/drawing/2014/main" id="{F481475E-1803-041A-4490-D1CF4D73CD33}"/>
              </a:ext>
            </a:extLst>
          </p:cNvPr>
          <p:cNvSpPr>
            <a:spLocks noGrp="1"/>
          </p:cNvSpPr>
          <p:nvPr>
            <p:ph type="sldNum" sz="quarter" idx="12"/>
          </p:nvPr>
        </p:nvSpPr>
        <p:spPr/>
        <p:txBody>
          <a:bodyPr/>
          <a:lstStyle>
            <a:lvl1pPr>
              <a:defRPr/>
            </a:lvl1pPr>
          </a:lstStyle>
          <a:p>
            <a:pPr>
              <a:defRPr/>
            </a:pPr>
            <a:fld id="{B6C2407E-50D9-4F51-B959-D9270FE30D1F}" type="slidenum">
              <a:rPr lang="en-US" altLang="zh-CN"/>
              <a:pPr>
                <a:defRPr/>
              </a:pPr>
              <a:t>‹#›</a:t>
            </a:fld>
            <a:endParaRPr lang="en-US" altLang="zh-CN"/>
          </a:p>
        </p:txBody>
      </p:sp>
    </p:spTree>
    <p:extLst>
      <p:ext uri="{BB962C8B-B14F-4D97-AF65-F5344CB8AC3E}">
        <p14:creationId xmlns:p14="http://schemas.microsoft.com/office/powerpoint/2010/main" val="2690600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80"/>
            <a:ext cx="3932237" cy="1600480"/>
          </a:xfrm>
        </p:spPr>
        <p:txBody>
          <a:bodyPr anchor="b"/>
          <a:lstStyle>
            <a:lvl1pPr>
              <a:defRPr sz="2400"/>
            </a:lvl1pPr>
          </a:lstStyle>
          <a:p>
            <a:r>
              <a:rPr lang="zh-CN" altLang="en-US" noProof="1"/>
              <a:t>单击此处编辑母版标题样式</a:t>
            </a:r>
          </a:p>
        </p:txBody>
      </p:sp>
      <p:sp>
        <p:nvSpPr>
          <p:cNvPr id="3" name="Content Placeholder 2"/>
          <p:cNvSpPr>
            <a:spLocks noGrp="1"/>
          </p:cNvSpPr>
          <p:nvPr>
            <p:ph idx="1"/>
          </p:nvPr>
        </p:nvSpPr>
        <p:spPr>
          <a:xfrm>
            <a:off x="5183188" y="987599"/>
            <a:ext cx="6172200" cy="487447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Text Placeholder 3"/>
          <p:cNvSpPr>
            <a:spLocks noGrp="1"/>
          </p:cNvSpPr>
          <p:nvPr>
            <p:ph type="body" sz="half" idx="2"/>
          </p:nvPr>
        </p:nvSpPr>
        <p:spPr>
          <a:xfrm>
            <a:off x="839788" y="2057761"/>
            <a:ext cx="3932237" cy="3812255"/>
          </a:xfrm>
        </p:spPr>
        <p:txBody>
          <a:bodyPr/>
          <a:lstStyle>
            <a:lvl1pPr marL="0" indent="0">
              <a:buNone/>
              <a:defRPr sz="1200"/>
            </a:lvl1pPr>
            <a:lvl2pPr marL="342891" indent="0">
              <a:buNone/>
              <a:defRPr sz="1053"/>
            </a:lvl2pPr>
            <a:lvl3pPr marL="685783" indent="0">
              <a:buNone/>
              <a:defRPr sz="900"/>
            </a:lvl3pPr>
            <a:lvl4pPr marL="1028674" indent="0">
              <a:buNone/>
              <a:defRPr sz="753"/>
            </a:lvl4pPr>
            <a:lvl5pPr marL="1371566" indent="0">
              <a:buNone/>
              <a:defRPr sz="753"/>
            </a:lvl5pPr>
            <a:lvl6pPr marL="1714457" indent="0">
              <a:buNone/>
              <a:defRPr sz="753"/>
            </a:lvl6pPr>
            <a:lvl7pPr marL="2057349" indent="0">
              <a:buNone/>
              <a:defRPr sz="753"/>
            </a:lvl7pPr>
            <a:lvl8pPr marL="2400240" indent="0">
              <a:buNone/>
              <a:defRPr sz="753"/>
            </a:lvl8pPr>
            <a:lvl9pPr marL="2743978" indent="0">
              <a:buNone/>
              <a:defRPr sz="753"/>
            </a:lvl9pPr>
          </a:lstStyle>
          <a:p>
            <a:pPr lvl="0"/>
            <a:r>
              <a:rPr lang="zh-CN" altLang="en-US" noProof="1"/>
              <a:t>单击此处编辑母版文本样式</a:t>
            </a:r>
          </a:p>
        </p:txBody>
      </p:sp>
      <p:sp>
        <p:nvSpPr>
          <p:cNvPr id="5" name="Date Placeholder 3">
            <a:extLst>
              <a:ext uri="{FF2B5EF4-FFF2-40B4-BE49-F238E27FC236}">
                <a16:creationId xmlns:a16="http://schemas.microsoft.com/office/drawing/2014/main" id="{6C5885ED-1E75-FC7C-0BC2-F1464AF669C7}"/>
              </a:ext>
            </a:extLst>
          </p:cNvPr>
          <p:cNvSpPr>
            <a:spLocks noGrp="1"/>
          </p:cNvSpPr>
          <p:nvPr>
            <p:ph type="dt" sz="half" idx="10"/>
          </p:nvPr>
        </p:nvSpPr>
        <p:spPr/>
        <p:txBody>
          <a:bodyPr/>
          <a:lstStyle>
            <a:lvl1pPr>
              <a:defRPr/>
            </a:lvl1pPr>
          </a:lstStyle>
          <a:p>
            <a:pPr>
              <a:defRPr/>
            </a:pPr>
            <a:endParaRPr lang="en-US" altLang="zh-CN"/>
          </a:p>
        </p:txBody>
      </p:sp>
      <p:sp>
        <p:nvSpPr>
          <p:cNvPr id="6" name="Footer Placeholder 4">
            <a:extLst>
              <a:ext uri="{FF2B5EF4-FFF2-40B4-BE49-F238E27FC236}">
                <a16:creationId xmlns:a16="http://schemas.microsoft.com/office/drawing/2014/main" id="{F04E31C3-863B-05E6-D79D-F558BC5595FF}"/>
              </a:ext>
            </a:extLst>
          </p:cNvPr>
          <p:cNvSpPr>
            <a:spLocks noGrp="1"/>
          </p:cNvSpPr>
          <p:nvPr>
            <p:ph type="ftr" sz="quarter" idx="11"/>
          </p:nvPr>
        </p:nvSpPr>
        <p:spPr/>
        <p:txBody>
          <a:bodyPr/>
          <a:lstStyle>
            <a:lvl1pPr>
              <a:defRPr/>
            </a:lvl1pPr>
          </a:lstStyle>
          <a:p>
            <a:pPr>
              <a:defRPr/>
            </a:pPr>
            <a:endParaRPr lang="en-US" altLang="zh-CN"/>
          </a:p>
        </p:txBody>
      </p:sp>
      <p:sp>
        <p:nvSpPr>
          <p:cNvPr id="7" name="Slide Number Placeholder 5">
            <a:extLst>
              <a:ext uri="{FF2B5EF4-FFF2-40B4-BE49-F238E27FC236}">
                <a16:creationId xmlns:a16="http://schemas.microsoft.com/office/drawing/2014/main" id="{FF2715CA-990A-7E2A-72FB-3F27ECA66B99}"/>
              </a:ext>
            </a:extLst>
          </p:cNvPr>
          <p:cNvSpPr>
            <a:spLocks noGrp="1"/>
          </p:cNvSpPr>
          <p:nvPr>
            <p:ph type="sldNum" sz="quarter" idx="12"/>
          </p:nvPr>
        </p:nvSpPr>
        <p:spPr/>
        <p:txBody>
          <a:bodyPr/>
          <a:lstStyle>
            <a:lvl1pPr>
              <a:defRPr/>
            </a:lvl1pPr>
          </a:lstStyle>
          <a:p>
            <a:pPr>
              <a:defRPr/>
            </a:pPr>
            <a:fld id="{221E628E-1435-46D7-A962-49852D16FBBF}" type="slidenum">
              <a:rPr lang="en-US" altLang="zh-CN"/>
              <a:pPr>
                <a:defRPr/>
              </a:pPr>
              <a:t>‹#›</a:t>
            </a:fld>
            <a:endParaRPr lang="en-US" altLang="zh-CN"/>
          </a:p>
        </p:txBody>
      </p:sp>
    </p:spTree>
    <p:extLst>
      <p:ext uri="{BB962C8B-B14F-4D97-AF65-F5344CB8AC3E}">
        <p14:creationId xmlns:p14="http://schemas.microsoft.com/office/powerpoint/2010/main" val="30674519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80"/>
            <a:ext cx="3932237" cy="1600480"/>
          </a:xfrm>
        </p:spPr>
        <p:txBody>
          <a:bodyPr anchor="b"/>
          <a:lstStyle>
            <a:lvl1pPr>
              <a:defRPr sz="2400"/>
            </a:lvl1pPr>
          </a:lstStyle>
          <a:p>
            <a:r>
              <a:rPr lang="zh-CN" altLang="en-US" noProof="1"/>
              <a:t>单击此处编辑母版标题样式</a:t>
            </a:r>
          </a:p>
        </p:txBody>
      </p:sp>
      <p:sp>
        <p:nvSpPr>
          <p:cNvPr id="3" name="Picture Placeholder 2"/>
          <p:cNvSpPr>
            <a:spLocks noGrp="1"/>
          </p:cNvSpPr>
          <p:nvPr>
            <p:ph type="pic" idx="1"/>
          </p:nvPr>
        </p:nvSpPr>
        <p:spPr>
          <a:xfrm>
            <a:off x="5183188" y="987599"/>
            <a:ext cx="6172200" cy="4874477"/>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978" indent="0">
              <a:buNone/>
              <a:defRPr sz="1500"/>
            </a:lvl9pPr>
          </a:lstStyle>
          <a:p>
            <a:pPr lvl="0"/>
            <a:r>
              <a:rPr lang="zh-CN" altLang="en-US" noProof="0"/>
              <a:t>单击图标添加图片</a:t>
            </a:r>
          </a:p>
        </p:txBody>
      </p:sp>
      <p:sp>
        <p:nvSpPr>
          <p:cNvPr id="4" name="Text Placeholder 3"/>
          <p:cNvSpPr>
            <a:spLocks noGrp="1"/>
          </p:cNvSpPr>
          <p:nvPr>
            <p:ph type="body" sz="half" idx="2"/>
          </p:nvPr>
        </p:nvSpPr>
        <p:spPr>
          <a:xfrm>
            <a:off x="839788" y="2057761"/>
            <a:ext cx="3932237" cy="3812255"/>
          </a:xfrm>
        </p:spPr>
        <p:txBody>
          <a:bodyPr/>
          <a:lstStyle>
            <a:lvl1pPr marL="0" indent="0">
              <a:buNone/>
              <a:defRPr sz="1200"/>
            </a:lvl1pPr>
            <a:lvl2pPr marL="342891" indent="0">
              <a:buNone/>
              <a:defRPr sz="1053"/>
            </a:lvl2pPr>
            <a:lvl3pPr marL="685783" indent="0">
              <a:buNone/>
              <a:defRPr sz="900"/>
            </a:lvl3pPr>
            <a:lvl4pPr marL="1028674" indent="0">
              <a:buNone/>
              <a:defRPr sz="753"/>
            </a:lvl4pPr>
            <a:lvl5pPr marL="1371566" indent="0">
              <a:buNone/>
              <a:defRPr sz="753"/>
            </a:lvl5pPr>
            <a:lvl6pPr marL="1714457" indent="0">
              <a:buNone/>
              <a:defRPr sz="753"/>
            </a:lvl6pPr>
            <a:lvl7pPr marL="2057349" indent="0">
              <a:buNone/>
              <a:defRPr sz="753"/>
            </a:lvl7pPr>
            <a:lvl8pPr marL="2400240" indent="0">
              <a:buNone/>
              <a:defRPr sz="753"/>
            </a:lvl8pPr>
            <a:lvl9pPr marL="2743978" indent="0">
              <a:buNone/>
              <a:defRPr sz="753"/>
            </a:lvl9pPr>
          </a:lstStyle>
          <a:p>
            <a:pPr lvl="0"/>
            <a:r>
              <a:rPr lang="zh-CN" altLang="en-US" noProof="1"/>
              <a:t>单击此处编辑母版文本样式</a:t>
            </a:r>
          </a:p>
        </p:txBody>
      </p:sp>
      <p:sp>
        <p:nvSpPr>
          <p:cNvPr id="5" name="Date Placeholder 3">
            <a:extLst>
              <a:ext uri="{FF2B5EF4-FFF2-40B4-BE49-F238E27FC236}">
                <a16:creationId xmlns:a16="http://schemas.microsoft.com/office/drawing/2014/main" id="{F8682A9B-2D9F-8CAA-B7F7-8D4C40828108}"/>
              </a:ext>
            </a:extLst>
          </p:cNvPr>
          <p:cNvSpPr>
            <a:spLocks noGrp="1"/>
          </p:cNvSpPr>
          <p:nvPr>
            <p:ph type="dt" sz="half" idx="10"/>
          </p:nvPr>
        </p:nvSpPr>
        <p:spPr/>
        <p:txBody>
          <a:bodyPr/>
          <a:lstStyle>
            <a:lvl1pPr>
              <a:defRPr/>
            </a:lvl1pPr>
          </a:lstStyle>
          <a:p>
            <a:pPr>
              <a:defRPr/>
            </a:pPr>
            <a:endParaRPr lang="en-US" altLang="zh-CN"/>
          </a:p>
        </p:txBody>
      </p:sp>
      <p:sp>
        <p:nvSpPr>
          <p:cNvPr id="6" name="Footer Placeholder 4">
            <a:extLst>
              <a:ext uri="{FF2B5EF4-FFF2-40B4-BE49-F238E27FC236}">
                <a16:creationId xmlns:a16="http://schemas.microsoft.com/office/drawing/2014/main" id="{8EEB4B0B-4245-D644-A38C-637C6AA47F60}"/>
              </a:ext>
            </a:extLst>
          </p:cNvPr>
          <p:cNvSpPr>
            <a:spLocks noGrp="1"/>
          </p:cNvSpPr>
          <p:nvPr>
            <p:ph type="ftr" sz="quarter" idx="11"/>
          </p:nvPr>
        </p:nvSpPr>
        <p:spPr/>
        <p:txBody>
          <a:bodyPr/>
          <a:lstStyle>
            <a:lvl1pPr>
              <a:defRPr/>
            </a:lvl1pPr>
          </a:lstStyle>
          <a:p>
            <a:pPr>
              <a:defRPr/>
            </a:pPr>
            <a:endParaRPr lang="en-US" altLang="zh-CN"/>
          </a:p>
        </p:txBody>
      </p:sp>
      <p:sp>
        <p:nvSpPr>
          <p:cNvPr id="7" name="Slide Number Placeholder 5">
            <a:extLst>
              <a:ext uri="{FF2B5EF4-FFF2-40B4-BE49-F238E27FC236}">
                <a16:creationId xmlns:a16="http://schemas.microsoft.com/office/drawing/2014/main" id="{A8EF688D-DE9F-97C6-00EC-0ED038E49975}"/>
              </a:ext>
            </a:extLst>
          </p:cNvPr>
          <p:cNvSpPr>
            <a:spLocks noGrp="1"/>
          </p:cNvSpPr>
          <p:nvPr>
            <p:ph type="sldNum" sz="quarter" idx="12"/>
          </p:nvPr>
        </p:nvSpPr>
        <p:spPr/>
        <p:txBody>
          <a:bodyPr/>
          <a:lstStyle>
            <a:lvl1pPr>
              <a:defRPr/>
            </a:lvl1pPr>
          </a:lstStyle>
          <a:p>
            <a:pPr>
              <a:defRPr/>
            </a:pPr>
            <a:fld id="{A0E1D6CF-725B-4DA7-BAF0-01C71CE4CD86}" type="slidenum">
              <a:rPr lang="en-US" altLang="zh-CN"/>
              <a:pPr>
                <a:defRPr/>
              </a:pPr>
              <a:t>‹#›</a:t>
            </a:fld>
            <a:endParaRPr lang="en-US" altLang="zh-CN"/>
          </a:p>
        </p:txBody>
      </p:sp>
    </p:spTree>
    <p:extLst>
      <p:ext uri="{BB962C8B-B14F-4D97-AF65-F5344CB8AC3E}">
        <p14:creationId xmlns:p14="http://schemas.microsoft.com/office/powerpoint/2010/main" val="19547454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a:t>单击此处编辑母版标题样式</a:t>
            </a:r>
          </a:p>
        </p:txBody>
      </p:sp>
      <p:sp>
        <p:nvSpPr>
          <p:cNvPr id="3" name="Vertical Text Placeholder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Date Placeholder 3">
            <a:extLst>
              <a:ext uri="{FF2B5EF4-FFF2-40B4-BE49-F238E27FC236}">
                <a16:creationId xmlns:a16="http://schemas.microsoft.com/office/drawing/2014/main" id="{32BD756B-DFDA-7E98-81A2-1ED56C964772}"/>
              </a:ext>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16:creationId xmlns:a16="http://schemas.microsoft.com/office/drawing/2014/main" id="{07EA7CE1-8143-F8B3-66A7-B2CB98687837}"/>
              </a:ext>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16:creationId xmlns:a16="http://schemas.microsoft.com/office/drawing/2014/main" id="{5B243393-708F-1DB2-AF28-2952F04E1512}"/>
              </a:ext>
            </a:extLst>
          </p:cNvPr>
          <p:cNvSpPr>
            <a:spLocks noGrp="1"/>
          </p:cNvSpPr>
          <p:nvPr>
            <p:ph type="sldNum" sz="quarter" idx="12"/>
          </p:nvPr>
        </p:nvSpPr>
        <p:spPr/>
        <p:txBody>
          <a:bodyPr/>
          <a:lstStyle>
            <a:lvl1pPr>
              <a:defRPr/>
            </a:lvl1pPr>
          </a:lstStyle>
          <a:p>
            <a:pPr>
              <a:defRPr/>
            </a:pPr>
            <a:fld id="{D4EDDAB7-C624-4360-B92B-EF1D98F9943C}" type="slidenum">
              <a:rPr lang="en-US" altLang="zh-CN"/>
              <a:pPr>
                <a:defRPr/>
              </a:pPr>
              <a:t>‹#›</a:t>
            </a:fld>
            <a:endParaRPr lang="en-US" altLang="zh-CN"/>
          </a:p>
        </p:txBody>
      </p:sp>
    </p:spTree>
    <p:extLst>
      <p:ext uri="{BB962C8B-B14F-4D97-AF65-F5344CB8AC3E}">
        <p14:creationId xmlns:p14="http://schemas.microsoft.com/office/powerpoint/2010/main" val="26695201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90"/>
            <a:ext cx="2628900" cy="5812855"/>
          </a:xfrm>
        </p:spPr>
        <p:txBody>
          <a:bodyPr vert="eaVert"/>
          <a:lstStyle/>
          <a:p>
            <a:r>
              <a:rPr lang="zh-CN" altLang="en-US" noProof="1"/>
              <a:t>单击此处编辑母版标题样式</a:t>
            </a:r>
          </a:p>
        </p:txBody>
      </p:sp>
      <p:sp>
        <p:nvSpPr>
          <p:cNvPr id="3" name="Vertical Text Placeholder 2"/>
          <p:cNvSpPr>
            <a:spLocks noGrp="1"/>
          </p:cNvSpPr>
          <p:nvPr>
            <p:ph type="body" orient="vert" idx="1"/>
          </p:nvPr>
        </p:nvSpPr>
        <p:spPr>
          <a:xfrm>
            <a:off x="838201" y="365190"/>
            <a:ext cx="7734300" cy="5812855"/>
          </a:xfrm>
        </p:spPr>
        <p:txBody>
          <a:bodyPr vert="eaVert"/>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Date Placeholder 3">
            <a:extLst>
              <a:ext uri="{FF2B5EF4-FFF2-40B4-BE49-F238E27FC236}">
                <a16:creationId xmlns:a16="http://schemas.microsoft.com/office/drawing/2014/main" id="{CDE27D5B-4DBF-3BF0-DFA4-6835D8657E89}"/>
              </a:ext>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16:creationId xmlns:a16="http://schemas.microsoft.com/office/drawing/2014/main" id="{33EA1099-F637-7A99-0ADB-CAD9EE4DAEC8}"/>
              </a:ext>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16:creationId xmlns:a16="http://schemas.microsoft.com/office/drawing/2014/main" id="{47A52C51-DA36-37DC-03B3-2E81A5AB40D3}"/>
              </a:ext>
            </a:extLst>
          </p:cNvPr>
          <p:cNvSpPr>
            <a:spLocks noGrp="1"/>
          </p:cNvSpPr>
          <p:nvPr>
            <p:ph type="sldNum" sz="quarter" idx="12"/>
          </p:nvPr>
        </p:nvSpPr>
        <p:spPr/>
        <p:txBody>
          <a:bodyPr/>
          <a:lstStyle>
            <a:lvl1pPr>
              <a:defRPr/>
            </a:lvl1pPr>
          </a:lstStyle>
          <a:p>
            <a:pPr>
              <a:defRPr/>
            </a:pPr>
            <a:fld id="{BCD55A3F-C65A-4900-8487-85152A56361E}" type="slidenum">
              <a:rPr lang="en-US" altLang="zh-CN"/>
              <a:pPr>
                <a:defRPr/>
              </a:pPr>
              <a:t>‹#›</a:t>
            </a:fld>
            <a:endParaRPr lang="en-US" altLang="zh-CN"/>
          </a:p>
        </p:txBody>
      </p:sp>
    </p:spTree>
    <p:extLst>
      <p:ext uri="{BB962C8B-B14F-4D97-AF65-F5344CB8AC3E}">
        <p14:creationId xmlns:p14="http://schemas.microsoft.com/office/powerpoint/2010/main" val="7104023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561"/>
            <a:ext cx="9144000" cy="2388017"/>
          </a:xfrm>
        </p:spPr>
        <p:txBody>
          <a:bodyPr anchor="b"/>
          <a:lstStyle>
            <a:lvl1pPr algn="ctr">
              <a:defRPr sz="4500"/>
            </a:lvl1pPr>
          </a:lstStyle>
          <a:p>
            <a:r>
              <a:rPr lang="zh-CN" altLang="en-US" noProof="1"/>
              <a:t>单击此处编辑母版标题样式</a:t>
            </a:r>
          </a:p>
        </p:txBody>
      </p:sp>
      <p:sp>
        <p:nvSpPr>
          <p:cNvPr id="3" name="副标题 2"/>
          <p:cNvSpPr>
            <a:spLocks noGrp="1"/>
          </p:cNvSpPr>
          <p:nvPr>
            <p:ph type="subTitle" idx="1"/>
          </p:nvPr>
        </p:nvSpPr>
        <p:spPr>
          <a:xfrm>
            <a:off x="1524000" y="3602669"/>
            <a:ext cx="9144000" cy="1656052"/>
          </a:xfrm>
        </p:spPr>
        <p:txBody>
          <a:bodyPr/>
          <a:lstStyle>
            <a:lvl1pPr marL="0" indent="0" algn="ctr">
              <a:buNone/>
              <a:defRPr sz="1800"/>
            </a:lvl1pPr>
            <a:lvl2pPr marL="342891" indent="0" algn="ctr">
              <a:buNone/>
              <a:defRPr sz="1500"/>
            </a:lvl2pPr>
            <a:lvl3pPr marL="685783" indent="0" algn="ctr">
              <a:buNone/>
              <a:defRPr sz="1353"/>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978" indent="0" algn="ctr">
              <a:buNone/>
              <a:defRPr sz="1200"/>
            </a:lvl9pPr>
          </a:lstStyle>
          <a:p>
            <a:r>
              <a:rPr lang="zh-CN" altLang="en-US" noProof="1"/>
              <a:t>单击此处编辑母版副标题样式</a:t>
            </a:r>
          </a:p>
        </p:txBody>
      </p:sp>
      <p:sp>
        <p:nvSpPr>
          <p:cNvPr id="4" name="日期占位符 3">
            <a:extLst>
              <a:ext uri="{FF2B5EF4-FFF2-40B4-BE49-F238E27FC236}">
                <a16:creationId xmlns:a16="http://schemas.microsoft.com/office/drawing/2014/main" id="{B808156F-A070-37FD-A9EF-6CDE82967E55}"/>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02ED43B9-E504-4908-AB94-7C7C33980B94}"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A2B4A79F-E94F-955E-71DC-EB380289540F}"/>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2867C458-7315-06E7-BF49-9EC80F8A2615}"/>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7EB5CD73-A2A0-4465-B9FE-54CDEFB61D95}" type="slidenum">
              <a:rPr lang="zh-CN" altLang="en-US"/>
              <a:pPr>
                <a:defRPr/>
              </a:pPr>
              <a:t>‹#›</a:t>
            </a:fld>
            <a:endParaRPr lang="zh-CN" altLang="en-US"/>
          </a:p>
        </p:txBody>
      </p:sp>
    </p:spTree>
    <p:extLst>
      <p:ext uri="{BB962C8B-B14F-4D97-AF65-F5344CB8AC3E}">
        <p14:creationId xmlns:p14="http://schemas.microsoft.com/office/powerpoint/2010/main" val="1405120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89"/>
            <a:ext cx="10515600" cy="1325795"/>
          </a:xfrm>
        </p:spPr>
        <p:txBody>
          <a:bodyPr/>
          <a:lstStyle/>
          <a:p>
            <a:r>
              <a:rPr lang="zh-CN" altLang="en-US" noProof="1"/>
              <a:t>单击此处编辑母版标题样式</a:t>
            </a:r>
          </a:p>
        </p:txBody>
      </p:sp>
      <p:sp>
        <p:nvSpPr>
          <p:cNvPr id="3" name="文本占位符 2"/>
          <p:cNvSpPr>
            <a:spLocks noGrp="1"/>
          </p:cNvSpPr>
          <p:nvPr>
            <p:ph type="body" idx="1"/>
          </p:nvPr>
        </p:nvSpPr>
        <p:spPr>
          <a:xfrm>
            <a:off x="840318" y="1681457"/>
            <a:ext cx="5158316" cy="824056"/>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978" indent="0">
              <a:buNone/>
              <a:defRPr sz="1600" b="1"/>
            </a:lvl7pPr>
            <a:lvl8pPr marL="3201167" indent="0">
              <a:buNone/>
              <a:defRPr sz="1600" b="1"/>
            </a:lvl8pPr>
            <a:lvl9pPr marL="3658355"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840318" y="2505513"/>
            <a:ext cx="5158316" cy="3685232"/>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5" name="文本占位符 4"/>
          <p:cNvSpPr>
            <a:spLocks noGrp="1"/>
          </p:cNvSpPr>
          <p:nvPr>
            <p:ph type="body" sz="quarter" idx="3"/>
          </p:nvPr>
        </p:nvSpPr>
        <p:spPr>
          <a:xfrm>
            <a:off x="6172200" y="1681457"/>
            <a:ext cx="5183717" cy="824056"/>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978" indent="0">
              <a:buNone/>
              <a:defRPr sz="1600" b="1"/>
            </a:lvl7pPr>
            <a:lvl8pPr marL="3201167" indent="0">
              <a:buNone/>
              <a:defRPr sz="1600" b="1"/>
            </a:lvl8pPr>
            <a:lvl9pPr marL="3658355"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72200" y="2505513"/>
            <a:ext cx="5183717" cy="3685232"/>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7" name="Rectangle 11">
            <a:extLst>
              <a:ext uri="{FF2B5EF4-FFF2-40B4-BE49-F238E27FC236}">
                <a16:creationId xmlns:a16="http://schemas.microsoft.com/office/drawing/2014/main" id="{D55B7A65-F815-B93E-7A68-A8EAD5982FB8}"/>
              </a:ext>
            </a:extLst>
          </p:cNvPr>
          <p:cNvSpPr>
            <a:spLocks noGrp="1" noChangeArrowheads="1"/>
          </p:cNvSpPr>
          <p:nvPr>
            <p:ph type="dt" sz="half" idx="10"/>
          </p:nvPr>
        </p:nvSpPr>
        <p:spPr>
          <a:ln/>
        </p:spPr>
        <p:txBody>
          <a:bodyPr/>
          <a:lstStyle>
            <a:lvl1pPr>
              <a:defRPr/>
            </a:lvl1pPr>
          </a:lstStyle>
          <a:p>
            <a:fld id="{633859BD-BDEE-478D-BABD-B127194CAF80}" type="datetimeFigureOut">
              <a:rPr lang="zh-CN" altLang="en-US" smtClean="0"/>
              <a:t>2025/5/29</a:t>
            </a:fld>
            <a:endParaRPr lang="zh-CN" altLang="en-US"/>
          </a:p>
        </p:txBody>
      </p:sp>
      <p:sp>
        <p:nvSpPr>
          <p:cNvPr id="8" name="Rectangle 12">
            <a:extLst>
              <a:ext uri="{FF2B5EF4-FFF2-40B4-BE49-F238E27FC236}">
                <a16:creationId xmlns:a16="http://schemas.microsoft.com/office/drawing/2014/main" id="{750CF652-892B-2C6D-2C6C-A82B023EF8A0}"/>
              </a:ext>
            </a:extLst>
          </p:cNvPr>
          <p:cNvSpPr>
            <a:spLocks noGrp="1" noChangeArrowheads="1"/>
          </p:cNvSpPr>
          <p:nvPr>
            <p:ph type="ftr" sz="quarter" idx="11"/>
          </p:nvPr>
        </p:nvSpPr>
        <p:spPr>
          <a:ln/>
        </p:spPr>
        <p:txBody>
          <a:bodyPr/>
          <a:lstStyle>
            <a:lvl1pPr>
              <a:defRPr/>
            </a:lvl1pPr>
          </a:lstStyle>
          <a:p>
            <a:endParaRPr lang="zh-CN" altLang="en-US"/>
          </a:p>
        </p:txBody>
      </p:sp>
      <p:sp>
        <p:nvSpPr>
          <p:cNvPr id="9" name="Rectangle 13">
            <a:extLst>
              <a:ext uri="{FF2B5EF4-FFF2-40B4-BE49-F238E27FC236}">
                <a16:creationId xmlns:a16="http://schemas.microsoft.com/office/drawing/2014/main" id="{34BA7A87-89E0-EA1E-3EC2-61D5F90A00EF}"/>
              </a:ext>
            </a:extLst>
          </p:cNvPr>
          <p:cNvSpPr>
            <a:spLocks noGrp="1" noChangeArrowheads="1"/>
          </p:cNvSpPr>
          <p:nvPr>
            <p:ph type="sldNum" sz="quarter" idx="12"/>
          </p:nvPr>
        </p:nvSpPr>
        <p:spPr>
          <a:ln/>
        </p:spPr>
        <p:txBody>
          <a:bodyPr/>
          <a:lstStyle>
            <a:lvl1pPr>
              <a:defRPr/>
            </a:lvl1pPr>
          </a:lstStyle>
          <a:p>
            <a:fld id="{573F9314-60F9-4EEF-9860-BB86188ED659}" type="slidenum">
              <a:rPr lang="zh-CN" altLang="en-US" smtClean="0"/>
              <a:t>‹#›</a:t>
            </a:fld>
            <a:endParaRPr lang="zh-CN" altLang="en-US"/>
          </a:p>
        </p:txBody>
      </p:sp>
    </p:spTree>
    <p:extLst>
      <p:ext uri="{BB962C8B-B14F-4D97-AF65-F5344CB8AC3E}">
        <p14:creationId xmlns:p14="http://schemas.microsoft.com/office/powerpoint/2010/main" val="3206145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日期占位符 3">
            <a:extLst>
              <a:ext uri="{FF2B5EF4-FFF2-40B4-BE49-F238E27FC236}">
                <a16:creationId xmlns:a16="http://schemas.microsoft.com/office/drawing/2014/main" id="{1A163130-0495-DAC2-BBFE-2EF906A21258}"/>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C385D090-CBB3-4190-9EC6-6A93CEE8FF49}"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8689F676-9CE1-09C1-6902-7CDF93947736}"/>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E1CF3D28-9238-230E-9497-FCF3755B9A1A}"/>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CD5448FC-4C68-406D-9F17-C5B744F8135A}" type="slidenum">
              <a:rPr lang="zh-CN" altLang="en-US"/>
              <a:pPr>
                <a:defRPr/>
              </a:pPr>
              <a:t>‹#›</a:t>
            </a:fld>
            <a:endParaRPr lang="zh-CN" altLang="en-US"/>
          </a:p>
        </p:txBody>
      </p:sp>
    </p:spTree>
    <p:extLst>
      <p:ext uri="{BB962C8B-B14F-4D97-AF65-F5344CB8AC3E}">
        <p14:creationId xmlns:p14="http://schemas.microsoft.com/office/powerpoint/2010/main" val="909419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039"/>
            <a:ext cx="10515600" cy="2853236"/>
          </a:xfrm>
        </p:spPr>
        <p:txBody>
          <a:bodyPr anchor="b"/>
          <a:lstStyle>
            <a:lvl1pPr>
              <a:defRPr sz="4500"/>
            </a:lvl1pPr>
          </a:lstStyle>
          <a:p>
            <a:r>
              <a:rPr lang="zh-CN" altLang="en-US" noProof="1"/>
              <a:t>单击此处编辑母版标题样式</a:t>
            </a:r>
          </a:p>
        </p:txBody>
      </p:sp>
      <p:sp>
        <p:nvSpPr>
          <p:cNvPr id="3" name="文本占位符 2"/>
          <p:cNvSpPr>
            <a:spLocks noGrp="1"/>
          </p:cNvSpPr>
          <p:nvPr>
            <p:ph type="body" idx="1"/>
          </p:nvPr>
        </p:nvSpPr>
        <p:spPr>
          <a:xfrm>
            <a:off x="831851" y="4590268"/>
            <a:ext cx="10515600" cy="1500449"/>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3">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978" indent="0">
              <a:buNone/>
              <a:defRPr sz="1200">
                <a:solidFill>
                  <a:schemeClr val="tx1">
                    <a:tint val="75000"/>
                  </a:schemeClr>
                </a:solidFill>
              </a:defRPr>
            </a:lvl9pPr>
          </a:lstStyle>
          <a:p>
            <a:pPr lvl="0"/>
            <a:r>
              <a:rPr lang="zh-CN" altLang="en-US" noProof="1"/>
              <a:t>单击此处编辑母版文本样式</a:t>
            </a:r>
          </a:p>
        </p:txBody>
      </p:sp>
      <p:sp>
        <p:nvSpPr>
          <p:cNvPr id="4" name="日期占位符 3">
            <a:extLst>
              <a:ext uri="{FF2B5EF4-FFF2-40B4-BE49-F238E27FC236}">
                <a16:creationId xmlns:a16="http://schemas.microsoft.com/office/drawing/2014/main" id="{DC23B6F9-7408-F8C5-A3A8-A89CEA69C3D3}"/>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BE039EA9-C167-41AB-BF9C-F78496193213}"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0BF99B1C-7608-D6D8-24EA-A719E87AD1A4}"/>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20CD1649-4902-BE15-9202-E0257CFA27DF}"/>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280FDE2B-016B-4140-AF6D-DE0EEBD2990C}" type="slidenum">
              <a:rPr lang="zh-CN" altLang="en-US"/>
              <a:pPr>
                <a:defRPr/>
              </a:pPr>
              <a:t>‹#›</a:t>
            </a:fld>
            <a:endParaRPr lang="zh-CN" altLang="en-US"/>
          </a:p>
        </p:txBody>
      </p:sp>
    </p:spTree>
    <p:extLst>
      <p:ext uri="{BB962C8B-B14F-4D97-AF65-F5344CB8AC3E}">
        <p14:creationId xmlns:p14="http://schemas.microsoft.com/office/powerpoint/2010/main" val="1054388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944"/>
            <a:ext cx="5181600" cy="4352099"/>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内容占位符 3"/>
          <p:cNvSpPr>
            <a:spLocks noGrp="1"/>
          </p:cNvSpPr>
          <p:nvPr>
            <p:ph sz="half" idx="2"/>
          </p:nvPr>
        </p:nvSpPr>
        <p:spPr>
          <a:xfrm>
            <a:off x="6172200" y="1825944"/>
            <a:ext cx="5181600" cy="4352099"/>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5" name="日期占位符 4">
            <a:extLst>
              <a:ext uri="{FF2B5EF4-FFF2-40B4-BE49-F238E27FC236}">
                <a16:creationId xmlns:a16="http://schemas.microsoft.com/office/drawing/2014/main" id="{82C1C714-D136-0924-0D5F-F26D5D4F0B72}"/>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4194C82E-CE1E-4594-8E8A-C0132A2F3645}" type="datetimeFigureOut">
              <a:rPr lang="zh-CN" altLang="en-US"/>
              <a:pPr>
                <a:defRPr/>
              </a:pPr>
              <a:t>2025/5/29</a:t>
            </a:fld>
            <a:endParaRPr lang="zh-CN" altLang="en-US"/>
          </a:p>
        </p:txBody>
      </p:sp>
      <p:sp>
        <p:nvSpPr>
          <p:cNvPr id="6" name="页脚占位符 5">
            <a:extLst>
              <a:ext uri="{FF2B5EF4-FFF2-40B4-BE49-F238E27FC236}">
                <a16:creationId xmlns:a16="http://schemas.microsoft.com/office/drawing/2014/main" id="{17ABE78B-7868-A90B-9B2D-40F98E095C37}"/>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7" name="灯片编号占位符 6">
            <a:extLst>
              <a:ext uri="{FF2B5EF4-FFF2-40B4-BE49-F238E27FC236}">
                <a16:creationId xmlns:a16="http://schemas.microsoft.com/office/drawing/2014/main" id="{A12EF191-D244-71D8-1F96-D76E89C1B85E}"/>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D7F14CC5-EFB5-4DD5-824A-0679B9067790}" type="slidenum">
              <a:rPr lang="zh-CN" altLang="en-US"/>
              <a:pPr>
                <a:defRPr/>
              </a:pPr>
              <a:t>‹#›</a:t>
            </a:fld>
            <a:endParaRPr lang="zh-CN" altLang="en-US"/>
          </a:p>
        </p:txBody>
      </p:sp>
    </p:spTree>
    <p:extLst>
      <p:ext uri="{BB962C8B-B14F-4D97-AF65-F5344CB8AC3E}">
        <p14:creationId xmlns:p14="http://schemas.microsoft.com/office/powerpoint/2010/main" val="31937050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89"/>
            <a:ext cx="10515600" cy="1325795"/>
          </a:xfrm>
        </p:spPr>
        <p:txBody>
          <a:bodyPr/>
          <a:lstStyle/>
          <a:p>
            <a:r>
              <a:rPr lang="zh-CN" altLang="en-US" noProof="1"/>
              <a:t>单击此处编辑母版标题样式</a:t>
            </a:r>
          </a:p>
        </p:txBody>
      </p:sp>
      <p:sp>
        <p:nvSpPr>
          <p:cNvPr id="3" name="文本占位符 2"/>
          <p:cNvSpPr>
            <a:spLocks noGrp="1"/>
          </p:cNvSpPr>
          <p:nvPr>
            <p:ph type="body" idx="1"/>
          </p:nvPr>
        </p:nvSpPr>
        <p:spPr>
          <a:xfrm>
            <a:off x="839789" y="1681457"/>
            <a:ext cx="5157787" cy="824056"/>
          </a:xfrm>
        </p:spPr>
        <p:txBody>
          <a:bodyPr anchor="b"/>
          <a:lstStyle>
            <a:lvl1pPr marL="0" indent="0">
              <a:buNone/>
              <a:defRPr sz="1800" b="1"/>
            </a:lvl1pPr>
            <a:lvl2pPr marL="342891" indent="0">
              <a:buNone/>
              <a:defRPr sz="1500" b="1"/>
            </a:lvl2pPr>
            <a:lvl3pPr marL="685783" indent="0">
              <a:buNone/>
              <a:defRPr sz="1353"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978" indent="0">
              <a:buNone/>
              <a:defRPr sz="1200" b="1"/>
            </a:lvl9pPr>
          </a:lstStyle>
          <a:p>
            <a:pPr lvl="0"/>
            <a:r>
              <a:rPr lang="zh-CN" altLang="en-US" noProof="1"/>
              <a:t>单击此处编辑母版文本样式</a:t>
            </a:r>
          </a:p>
        </p:txBody>
      </p:sp>
      <p:sp>
        <p:nvSpPr>
          <p:cNvPr id="4" name="内容占位符 3"/>
          <p:cNvSpPr>
            <a:spLocks noGrp="1"/>
          </p:cNvSpPr>
          <p:nvPr>
            <p:ph sz="half" idx="2"/>
          </p:nvPr>
        </p:nvSpPr>
        <p:spPr>
          <a:xfrm>
            <a:off x="839789" y="2505513"/>
            <a:ext cx="5157787" cy="3685232"/>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5" name="文本占位符 4"/>
          <p:cNvSpPr>
            <a:spLocks noGrp="1"/>
          </p:cNvSpPr>
          <p:nvPr>
            <p:ph type="body" sz="quarter" idx="3"/>
          </p:nvPr>
        </p:nvSpPr>
        <p:spPr>
          <a:xfrm>
            <a:off x="6172201" y="1681457"/>
            <a:ext cx="5183188" cy="824056"/>
          </a:xfrm>
        </p:spPr>
        <p:txBody>
          <a:bodyPr anchor="b"/>
          <a:lstStyle>
            <a:lvl1pPr marL="0" indent="0">
              <a:buNone/>
              <a:defRPr sz="1800" b="1"/>
            </a:lvl1pPr>
            <a:lvl2pPr marL="342891" indent="0">
              <a:buNone/>
              <a:defRPr sz="1500" b="1"/>
            </a:lvl2pPr>
            <a:lvl3pPr marL="685783" indent="0">
              <a:buNone/>
              <a:defRPr sz="1353"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978" indent="0">
              <a:buNone/>
              <a:defRPr sz="1200" b="1"/>
            </a:lvl9pPr>
          </a:lstStyle>
          <a:p>
            <a:pPr lvl="0"/>
            <a:r>
              <a:rPr lang="zh-CN" altLang="en-US" noProof="1"/>
              <a:t>单击此处编辑母版文本样式</a:t>
            </a:r>
          </a:p>
        </p:txBody>
      </p:sp>
      <p:sp>
        <p:nvSpPr>
          <p:cNvPr id="6" name="内容占位符 5"/>
          <p:cNvSpPr>
            <a:spLocks noGrp="1"/>
          </p:cNvSpPr>
          <p:nvPr>
            <p:ph sz="quarter" idx="4"/>
          </p:nvPr>
        </p:nvSpPr>
        <p:spPr>
          <a:xfrm>
            <a:off x="6172201" y="2505513"/>
            <a:ext cx="5183188" cy="3685232"/>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7" name="日期占位符 6">
            <a:extLst>
              <a:ext uri="{FF2B5EF4-FFF2-40B4-BE49-F238E27FC236}">
                <a16:creationId xmlns:a16="http://schemas.microsoft.com/office/drawing/2014/main" id="{E2957FBD-CBBE-84B6-C73F-79A24C2B471D}"/>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032F9B2D-5214-4004-A8BF-CA6EF4C9872F}" type="datetimeFigureOut">
              <a:rPr lang="zh-CN" altLang="en-US"/>
              <a:pPr>
                <a:defRPr/>
              </a:pPr>
              <a:t>2025/5/29</a:t>
            </a:fld>
            <a:endParaRPr lang="zh-CN" altLang="en-US"/>
          </a:p>
        </p:txBody>
      </p:sp>
      <p:sp>
        <p:nvSpPr>
          <p:cNvPr id="8" name="页脚占位符 7">
            <a:extLst>
              <a:ext uri="{FF2B5EF4-FFF2-40B4-BE49-F238E27FC236}">
                <a16:creationId xmlns:a16="http://schemas.microsoft.com/office/drawing/2014/main" id="{B599C40B-7510-0FEB-C3CF-3A602D376AE2}"/>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9" name="灯片编号占位符 8">
            <a:extLst>
              <a:ext uri="{FF2B5EF4-FFF2-40B4-BE49-F238E27FC236}">
                <a16:creationId xmlns:a16="http://schemas.microsoft.com/office/drawing/2014/main" id="{21FB704A-C219-5A4E-04A1-F1B1471C4886}"/>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B30495C6-4DF7-49FB-BE72-C1E2FB1BC723}" type="slidenum">
              <a:rPr lang="zh-CN" altLang="en-US"/>
              <a:pPr>
                <a:defRPr/>
              </a:pPr>
              <a:t>‹#›</a:t>
            </a:fld>
            <a:endParaRPr lang="zh-CN" altLang="en-US"/>
          </a:p>
        </p:txBody>
      </p:sp>
    </p:spTree>
    <p:extLst>
      <p:ext uri="{BB962C8B-B14F-4D97-AF65-F5344CB8AC3E}">
        <p14:creationId xmlns:p14="http://schemas.microsoft.com/office/powerpoint/2010/main" val="3225915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2">
            <a:extLst>
              <a:ext uri="{FF2B5EF4-FFF2-40B4-BE49-F238E27FC236}">
                <a16:creationId xmlns:a16="http://schemas.microsoft.com/office/drawing/2014/main" id="{A58FEEE1-3284-56DB-B1D0-1F58707D8B6D}"/>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5CD9D8F0-2AEF-4BF4-ADAC-3571DCF27E9D}" type="datetimeFigureOut">
              <a:rPr lang="zh-CN" altLang="en-US"/>
              <a:pPr>
                <a:defRPr/>
              </a:pPr>
              <a:t>2025/5/29</a:t>
            </a:fld>
            <a:endParaRPr lang="zh-CN" altLang="en-US"/>
          </a:p>
        </p:txBody>
      </p:sp>
      <p:sp>
        <p:nvSpPr>
          <p:cNvPr id="4" name="页脚占位符 3">
            <a:extLst>
              <a:ext uri="{FF2B5EF4-FFF2-40B4-BE49-F238E27FC236}">
                <a16:creationId xmlns:a16="http://schemas.microsoft.com/office/drawing/2014/main" id="{DA10DA8D-771D-5970-F39F-540894101E2B}"/>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5" name="灯片编号占位符 4">
            <a:extLst>
              <a:ext uri="{FF2B5EF4-FFF2-40B4-BE49-F238E27FC236}">
                <a16:creationId xmlns:a16="http://schemas.microsoft.com/office/drawing/2014/main" id="{71FBD057-A232-C4F9-4A4A-6D78C0EB27D0}"/>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4AE97827-D2CA-45A6-AF3F-3CF6C5CFED00}" type="slidenum">
              <a:rPr lang="zh-CN" altLang="en-US"/>
              <a:pPr>
                <a:defRPr/>
              </a:pPr>
              <a:t>‹#›</a:t>
            </a:fld>
            <a:endParaRPr lang="zh-CN" altLang="en-US"/>
          </a:p>
        </p:txBody>
      </p:sp>
    </p:spTree>
    <p:extLst>
      <p:ext uri="{BB962C8B-B14F-4D97-AF65-F5344CB8AC3E}">
        <p14:creationId xmlns:p14="http://schemas.microsoft.com/office/powerpoint/2010/main" val="38582290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917E376-0497-545F-42D0-B1B4140DBDA6}"/>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D57A4055-A0AD-4AD5-B4DA-8F630B3E35F9}" type="datetimeFigureOut">
              <a:rPr lang="zh-CN" altLang="en-US"/>
              <a:pPr>
                <a:defRPr/>
              </a:pPr>
              <a:t>2025/5/29</a:t>
            </a:fld>
            <a:endParaRPr lang="zh-CN" altLang="en-US"/>
          </a:p>
        </p:txBody>
      </p:sp>
      <p:sp>
        <p:nvSpPr>
          <p:cNvPr id="3" name="页脚占位符 2">
            <a:extLst>
              <a:ext uri="{FF2B5EF4-FFF2-40B4-BE49-F238E27FC236}">
                <a16:creationId xmlns:a16="http://schemas.microsoft.com/office/drawing/2014/main" id="{3ADC7B29-D46B-3928-6455-35634527F5FE}"/>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4" name="灯片编号占位符 3">
            <a:extLst>
              <a:ext uri="{FF2B5EF4-FFF2-40B4-BE49-F238E27FC236}">
                <a16:creationId xmlns:a16="http://schemas.microsoft.com/office/drawing/2014/main" id="{73980590-C363-6BE7-9C77-6CE26C61C7B9}"/>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16B9EA0B-3124-40D1-B791-4EEED0892352}" type="slidenum">
              <a:rPr lang="zh-CN" altLang="en-US"/>
              <a:pPr>
                <a:defRPr/>
              </a:pPr>
              <a:t>‹#›</a:t>
            </a:fld>
            <a:endParaRPr lang="zh-CN" altLang="en-US"/>
          </a:p>
        </p:txBody>
      </p:sp>
    </p:spTree>
    <p:extLst>
      <p:ext uri="{BB962C8B-B14F-4D97-AF65-F5344CB8AC3E}">
        <p14:creationId xmlns:p14="http://schemas.microsoft.com/office/powerpoint/2010/main" val="3787154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80"/>
            <a:ext cx="3932237" cy="1600480"/>
          </a:xfrm>
        </p:spPr>
        <p:txBody>
          <a:bodyPr anchor="b"/>
          <a:lstStyle>
            <a:lvl1pPr>
              <a:defRPr sz="2400"/>
            </a:lvl1pPr>
          </a:lstStyle>
          <a:p>
            <a:r>
              <a:rPr lang="zh-CN" altLang="en-US" noProof="1"/>
              <a:t>单击此处编辑母版标题样式</a:t>
            </a:r>
          </a:p>
        </p:txBody>
      </p:sp>
      <p:sp>
        <p:nvSpPr>
          <p:cNvPr id="3" name="内容占位符 2"/>
          <p:cNvSpPr>
            <a:spLocks noGrp="1"/>
          </p:cNvSpPr>
          <p:nvPr>
            <p:ph idx="1"/>
          </p:nvPr>
        </p:nvSpPr>
        <p:spPr>
          <a:xfrm>
            <a:off x="5183188" y="987599"/>
            <a:ext cx="6172200" cy="487447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文本占位符 3"/>
          <p:cNvSpPr>
            <a:spLocks noGrp="1"/>
          </p:cNvSpPr>
          <p:nvPr>
            <p:ph type="body" sz="half" idx="2"/>
          </p:nvPr>
        </p:nvSpPr>
        <p:spPr>
          <a:xfrm>
            <a:off x="839788" y="2057761"/>
            <a:ext cx="3932237" cy="3812255"/>
          </a:xfrm>
        </p:spPr>
        <p:txBody>
          <a:bodyPr/>
          <a:lstStyle>
            <a:lvl1pPr marL="0" indent="0">
              <a:buNone/>
              <a:defRPr sz="1200"/>
            </a:lvl1pPr>
            <a:lvl2pPr marL="342891" indent="0">
              <a:buNone/>
              <a:defRPr sz="1053"/>
            </a:lvl2pPr>
            <a:lvl3pPr marL="685783" indent="0">
              <a:buNone/>
              <a:defRPr sz="900"/>
            </a:lvl3pPr>
            <a:lvl4pPr marL="1028674" indent="0">
              <a:buNone/>
              <a:defRPr sz="753"/>
            </a:lvl4pPr>
            <a:lvl5pPr marL="1371566" indent="0">
              <a:buNone/>
              <a:defRPr sz="753"/>
            </a:lvl5pPr>
            <a:lvl6pPr marL="1714457" indent="0">
              <a:buNone/>
              <a:defRPr sz="753"/>
            </a:lvl6pPr>
            <a:lvl7pPr marL="2057349" indent="0">
              <a:buNone/>
              <a:defRPr sz="753"/>
            </a:lvl7pPr>
            <a:lvl8pPr marL="2400240" indent="0">
              <a:buNone/>
              <a:defRPr sz="753"/>
            </a:lvl8pPr>
            <a:lvl9pPr marL="2743978" indent="0">
              <a:buNone/>
              <a:defRPr sz="753"/>
            </a:lvl9pPr>
          </a:lstStyle>
          <a:p>
            <a:pPr lvl="0"/>
            <a:r>
              <a:rPr lang="zh-CN" altLang="en-US" noProof="1"/>
              <a:t>单击此处编辑母版文本样式</a:t>
            </a:r>
          </a:p>
        </p:txBody>
      </p:sp>
      <p:sp>
        <p:nvSpPr>
          <p:cNvPr id="5" name="日期占位符 4">
            <a:extLst>
              <a:ext uri="{FF2B5EF4-FFF2-40B4-BE49-F238E27FC236}">
                <a16:creationId xmlns:a16="http://schemas.microsoft.com/office/drawing/2014/main" id="{3098FBC9-3C41-4D34-5210-4B694B1D848C}"/>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EFADE093-15AD-43E0-94A6-4E03BE615749}" type="datetimeFigureOut">
              <a:rPr lang="zh-CN" altLang="en-US"/>
              <a:pPr>
                <a:defRPr/>
              </a:pPr>
              <a:t>2025/5/29</a:t>
            </a:fld>
            <a:endParaRPr lang="zh-CN" altLang="en-US"/>
          </a:p>
        </p:txBody>
      </p:sp>
      <p:sp>
        <p:nvSpPr>
          <p:cNvPr id="6" name="页脚占位符 5">
            <a:extLst>
              <a:ext uri="{FF2B5EF4-FFF2-40B4-BE49-F238E27FC236}">
                <a16:creationId xmlns:a16="http://schemas.microsoft.com/office/drawing/2014/main" id="{3B820A6F-7211-A953-D249-FA8050BA9C18}"/>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7" name="灯片编号占位符 6">
            <a:extLst>
              <a:ext uri="{FF2B5EF4-FFF2-40B4-BE49-F238E27FC236}">
                <a16:creationId xmlns:a16="http://schemas.microsoft.com/office/drawing/2014/main" id="{FA5D5602-C536-F41D-1DF9-B7EC3BA18F74}"/>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9BA2CEF0-F524-49BB-8DF6-10454ADE32EF}" type="slidenum">
              <a:rPr lang="zh-CN" altLang="en-US"/>
              <a:pPr>
                <a:defRPr/>
              </a:pPr>
              <a:t>‹#›</a:t>
            </a:fld>
            <a:endParaRPr lang="zh-CN" altLang="en-US"/>
          </a:p>
        </p:txBody>
      </p:sp>
    </p:spTree>
    <p:extLst>
      <p:ext uri="{BB962C8B-B14F-4D97-AF65-F5344CB8AC3E}">
        <p14:creationId xmlns:p14="http://schemas.microsoft.com/office/powerpoint/2010/main" val="1521731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80"/>
            <a:ext cx="3932237" cy="1600480"/>
          </a:xfrm>
        </p:spPr>
        <p:txBody>
          <a:bodyPr anchor="b"/>
          <a:lstStyle>
            <a:lvl1pPr>
              <a:defRPr sz="2400"/>
            </a:lvl1pPr>
          </a:lstStyle>
          <a:p>
            <a:r>
              <a:rPr lang="zh-CN" altLang="en-US" noProof="1"/>
              <a:t>单击此处编辑母版标题样式</a:t>
            </a:r>
          </a:p>
        </p:txBody>
      </p:sp>
      <p:sp>
        <p:nvSpPr>
          <p:cNvPr id="3" name="图片占位符 2"/>
          <p:cNvSpPr>
            <a:spLocks noGrp="1"/>
          </p:cNvSpPr>
          <p:nvPr>
            <p:ph type="pic" idx="1"/>
          </p:nvPr>
        </p:nvSpPr>
        <p:spPr>
          <a:xfrm>
            <a:off x="5183188" y="987599"/>
            <a:ext cx="6172200" cy="4874477"/>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978" indent="0">
              <a:buNone/>
              <a:defRPr sz="1500"/>
            </a:lvl9pPr>
          </a:lstStyle>
          <a:p>
            <a:pPr lvl="0"/>
            <a:r>
              <a:rPr lang="zh-CN" altLang="en-US" noProof="0"/>
              <a:t>单击图标添加图片</a:t>
            </a:r>
          </a:p>
        </p:txBody>
      </p:sp>
      <p:sp>
        <p:nvSpPr>
          <p:cNvPr id="4" name="文本占位符 3"/>
          <p:cNvSpPr>
            <a:spLocks noGrp="1"/>
          </p:cNvSpPr>
          <p:nvPr>
            <p:ph type="body" sz="half" idx="2"/>
          </p:nvPr>
        </p:nvSpPr>
        <p:spPr>
          <a:xfrm>
            <a:off x="839788" y="2057761"/>
            <a:ext cx="3932237" cy="3812255"/>
          </a:xfrm>
        </p:spPr>
        <p:txBody>
          <a:bodyPr/>
          <a:lstStyle>
            <a:lvl1pPr marL="0" indent="0">
              <a:buNone/>
              <a:defRPr sz="1200"/>
            </a:lvl1pPr>
            <a:lvl2pPr marL="342891" indent="0">
              <a:buNone/>
              <a:defRPr sz="1053"/>
            </a:lvl2pPr>
            <a:lvl3pPr marL="685783" indent="0">
              <a:buNone/>
              <a:defRPr sz="900"/>
            </a:lvl3pPr>
            <a:lvl4pPr marL="1028674" indent="0">
              <a:buNone/>
              <a:defRPr sz="753"/>
            </a:lvl4pPr>
            <a:lvl5pPr marL="1371566" indent="0">
              <a:buNone/>
              <a:defRPr sz="753"/>
            </a:lvl5pPr>
            <a:lvl6pPr marL="1714457" indent="0">
              <a:buNone/>
              <a:defRPr sz="753"/>
            </a:lvl6pPr>
            <a:lvl7pPr marL="2057349" indent="0">
              <a:buNone/>
              <a:defRPr sz="753"/>
            </a:lvl7pPr>
            <a:lvl8pPr marL="2400240" indent="0">
              <a:buNone/>
              <a:defRPr sz="753"/>
            </a:lvl8pPr>
            <a:lvl9pPr marL="2743978" indent="0">
              <a:buNone/>
              <a:defRPr sz="753"/>
            </a:lvl9pPr>
          </a:lstStyle>
          <a:p>
            <a:pPr lvl="0"/>
            <a:r>
              <a:rPr lang="zh-CN" altLang="en-US" noProof="1"/>
              <a:t>单击此处编辑母版文本样式</a:t>
            </a:r>
          </a:p>
        </p:txBody>
      </p:sp>
      <p:sp>
        <p:nvSpPr>
          <p:cNvPr id="5" name="日期占位符 4">
            <a:extLst>
              <a:ext uri="{FF2B5EF4-FFF2-40B4-BE49-F238E27FC236}">
                <a16:creationId xmlns:a16="http://schemas.microsoft.com/office/drawing/2014/main" id="{77D8C1FE-9007-15D7-7D36-9F8DB3E47FA6}"/>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580992EC-9079-4D0D-BAFE-7797EAE612EB}" type="datetimeFigureOut">
              <a:rPr lang="zh-CN" altLang="en-US"/>
              <a:pPr>
                <a:defRPr/>
              </a:pPr>
              <a:t>2025/5/29</a:t>
            </a:fld>
            <a:endParaRPr lang="zh-CN" altLang="en-US"/>
          </a:p>
        </p:txBody>
      </p:sp>
      <p:sp>
        <p:nvSpPr>
          <p:cNvPr id="6" name="页脚占位符 5">
            <a:extLst>
              <a:ext uri="{FF2B5EF4-FFF2-40B4-BE49-F238E27FC236}">
                <a16:creationId xmlns:a16="http://schemas.microsoft.com/office/drawing/2014/main" id="{77F6E242-0E14-9BFD-9B28-E727DD97FE79}"/>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7" name="灯片编号占位符 6">
            <a:extLst>
              <a:ext uri="{FF2B5EF4-FFF2-40B4-BE49-F238E27FC236}">
                <a16:creationId xmlns:a16="http://schemas.microsoft.com/office/drawing/2014/main" id="{36E1F689-C3B8-1D69-6335-43BF17FFE259}"/>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A661A5E5-6F44-4D9C-85FB-DAC272AB8E13}" type="slidenum">
              <a:rPr lang="zh-CN" altLang="en-US"/>
              <a:pPr>
                <a:defRPr/>
              </a:pPr>
              <a:t>‹#›</a:t>
            </a:fld>
            <a:endParaRPr lang="zh-CN" altLang="en-US"/>
          </a:p>
        </p:txBody>
      </p:sp>
    </p:spTree>
    <p:extLst>
      <p:ext uri="{BB962C8B-B14F-4D97-AF65-F5344CB8AC3E}">
        <p14:creationId xmlns:p14="http://schemas.microsoft.com/office/powerpoint/2010/main" val="467006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日期占位符 3">
            <a:extLst>
              <a:ext uri="{FF2B5EF4-FFF2-40B4-BE49-F238E27FC236}">
                <a16:creationId xmlns:a16="http://schemas.microsoft.com/office/drawing/2014/main" id="{6F5E1AEF-CFA3-87AD-1A58-C1BEE1C2845D}"/>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5CC70CF5-8715-4E37-8665-14E348996880}"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C2BAB1AC-03FB-A154-293D-59BF60F1E036}"/>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0D4157CC-19B8-7D56-1F4D-FFAE8DE6DD7C}"/>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744B97FC-2F3F-486F-BE19-23255259D748}" type="slidenum">
              <a:rPr lang="zh-CN" altLang="en-US"/>
              <a:pPr>
                <a:defRPr/>
              </a:pPr>
              <a:t>‹#›</a:t>
            </a:fld>
            <a:endParaRPr lang="zh-CN" altLang="en-US"/>
          </a:p>
        </p:txBody>
      </p:sp>
    </p:spTree>
    <p:extLst>
      <p:ext uri="{BB962C8B-B14F-4D97-AF65-F5344CB8AC3E}">
        <p14:creationId xmlns:p14="http://schemas.microsoft.com/office/powerpoint/2010/main" val="13429364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90"/>
            <a:ext cx="2628900" cy="581285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1" y="365190"/>
            <a:ext cx="7734300" cy="5812855"/>
          </a:xfrm>
        </p:spPr>
        <p:txBody>
          <a:bodyPr vert="eaVert"/>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日期占位符 3">
            <a:extLst>
              <a:ext uri="{FF2B5EF4-FFF2-40B4-BE49-F238E27FC236}">
                <a16:creationId xmlns:a16="http://schemas.microsoft.com/office/drawing/2014/main" id="{26EE3ABC-C0FA-0909-574F-8D5B252D566B}"/>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EC46B02A-33A1-470E-85F3-D61283877749}"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A7F8B9E7-BC5A-863B-14A0-F33FFF5F155B}"/>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E9D67E68-21E6-84EB-BC9B-5AE8C8FDB92F}"/>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42438A43-9577-45ED-92B6-2D5B907618FF}" type="slidenum">
              <a:rPr lang="zh-CN" altLang="en-US"/>
              <a:pPr>
                <a:defRPr/>
              </a:pPr>
              <a:t>‹#›</a:t>
            </a:fld>
            <a:endParaRPr lang="zh-CN" altLang="en-US"/>
          </a:p>
        </p:txBody>
      </p:sp>
    </p:spTree>
    <p:extLst>
      <p:ext uri="{BB962C8B-B14F-4D97-AF65-F5344CB8AC3E}">
        <p14:creationId xmlns:p14="http://schemas.microsoft.com/office/powerpoint/2010/main" val="2547787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Rectangle 11">
            <a:extLst>
              <a:ext uri="{FF2B5EF4-FFF2-40B4-BE49-F238E27FC236}">
                <a16:creationId xmlns:a16="http://schemas.microsoft.com/office/drawing/2014/main" id="{F32EE45A-914A-40C0-EE30-5DB6AFE0CB26}"/>
              </a:ext>
            </a:extLst>
          </p:cNvPr>
          <p:cNvSpPr>
            <a:spLocks noGrp="1" noChangeArrowheads="1"/>
          </p:cNvSpPr>
          <p:nvPr>
            <p:ph type="dt" sz="half" idx="10"/>
          </p:nvPr>
        </p:nvSpPr>
        <p:spPr>
          <a:ln/>
        </p:spPr>
        <p:txBody>
          <a:bodyPr/>
          <a:lstStyle>
            <a:lvl1pPr>
              <a:defRPr/>
            </a:lvl1pPr>
          </a:lstStyle>
          <a:p>
            <a:fld id="{633859BD-BDEE-478D-BABD-B127194CAF80}" type="datetimeFigureOut">
              <a:rPr lang="zh-CN" altLang="en-US" smtClean="0"/>
              <a:t>2025/5/29</a:t>
            </a:fld>
            <a:endParaRPr lang="zh-CN" altLang="en-US"/>
          </a:p>
        </p:txBody>
      </p:sp>
      <p:sp>
        <p:nvSpPr>
          <p:cNvPr id="4" name="Rectangle 12">
            <a:extLst>
              <a:ext uri="{FF2B5EF4-FFF2-40B4-BE49-F238E27FC236}">
                <a16:creationId xmlns:a16="http://schemas.microsoft.com/office/drawing/2014/main" id="{C75D25A5-3F21-74CD-5C32-4A62E4E6575C}"/>
              </a:ext>
            </a:extLst>
          </p:cNvPr>
          <p:cNvSpPr>
            <a:spLocks noGrp="1" noChangeArrowheads="1"/>
          </p:cNvSpPr>
          <p:nvPr>
            <p:ph type="ftr" sz="quarter" idx="11"/>
          </p:nvPr>
        </p:nvSpPr>
        <p:spPr>
          <a:ln/>
        </p:spPr>
        <p:txBody>
          <a:bodyPr/>
          <a:lstStyle>
            <a:lvl1pPr>
              <a:defRPr/>
            </a:lvl1pPr>
          </a:lstStyle>
          <a:p>
            <a:endParaRPr lang="zh-CN" altLang="en-US"/>
          </a:p>
        </p:txBody>
      </p:sp>
      <p:sp>
        <p:nvSpPr>
          <p:cNvPr id="5" name="Rectangle 13">
            <a:extLst>
              <a:ext uri="{FF2B5EF4-FFF2-40B4-BE49-F238E27FC236}">
                <a16:creationId xmlns:a16="http://schemas.microsoft.com/office/drawing/2014/main" id="{27A0DA3E-D99A-3725-28F7-2BDD6ED838C3}"/>
              </a:ext>
            </a:extLst>
          </p:cNvPr>
          <p:cNvSpPr>
            <a:spLocks noGrp="1" noChangeArrowheads="1"/>
          </p:cNvSpPr>
          <p:nvPr>
            <p:ph type="sldNum" sz="quarter" idx="12"/>
          </p:nvPr>
        </p:nvSpPr>
        <p:spPr>
          <a:ln/>
        </p:spPr>
        <p:txBody>
          <a:bodyPr/>
          <a:lstStyle>
            <a:lvl1pPr>
              <a:defRPr/>
            </a:lvl1pPr>
          </a:lstStyle>
          <a:p>
            <a:fld id="{573F9314-60F9-4EEF-9860-BB86188ED659}" type="slidenum">
              <a:rPr lang="zh-CN" altLang="en-US" smtClean="0"/>
              <a:t>‹#›</a:t>
            </a:fld>
            <a:endParaRPr lang="zh-CN" altLang="en-US"/>
          </a:p>
        </p:txBody>
      </p:sp>
    </p:spTree>
    <p:extLst>
      <p:ext uri="{BB962C8B-B14F-4D97-AF65-F5344CB8AC3E}">
        <p14:creationId xmlns:p14="http://schemas.microsoft.com/office/powerpoint/2010/main" val="3677283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561"/>
            <a:ext cx="9144000" cy="2388017"/>
          </a:xfrm>
        </p:spPr>
        <p:txBody>
          <a:bodyPr anchor="b"/>
          <a:lstStyle>
            <a:lvl1pPr algn="ctr">
              <a:defRPr sz="4500"/>
            </a:lvl1pPr>
          </a:lstStyle>
          <a:p>
            <a:r>
              <a:rPr lang="zh-CN" altLang="en-US" noProof="1"/>
              <a:t>单击此处编辑母版标题样式</a:t>
            </a:r>
          </a:p>
        </p:txBody>
      </p:sp>
      <p:sp>
        <p:nvSpPr>
          <p:cNvPr id="3" name="副标题 2"/>
          <p:cNvSpPr>
            <a:spLocks noGrp="1"/>
          </p:cNvSpPr>
          <p:nvPr>
            <p:ph type="subTitle" idx="1"/>
          </p:nvPr>
        </p:nvSpPr>
        <p:spPr>
          <a:xfrm>
            <a:off x="1524000" y="3602669"/>
            <a:ext cx="9144000" cy="1656052"/>
          </a:xfrm>
        </p:spPr>
        <p:txBody>
          <a:bodyPr/>
          <a:lstStyle>
            <a:lvl1pPr marL="0" indent="0" algn="ctr">
              <a:buNone/>
              <a:defRPr sz="1800"/>
            </a:lvl1pPr>
            <a:lvl2pPr marL="342891" indent="0" algn="ctr">
              <a:buNone/>
              <a:defRPr sz="1500"/>
            </a:lvl2pPr>
            <a:lvl3pPr marL="685783" indent="0" algn="ctr">
              <a:buNone/>
              <a:defRPr sz="1353"/>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978" indent="0" algn="ctr">
              <a:buNone/>
              <a:defRPr sz="1200"/>
            </a:lvl9pPr>
          </a:lstStyle>
          <a:p>
            <a:r>
              <a:rPr lang="zh-CN" altLang="en-US" noProof="1"/>
              <a:t>单击此处编辑母版副标题样式</a:t>
            </a:r>
          </a:p>
        </p:txBody>
      </p:sp>
      <p:sp>
        <p:nvSpPr>
          <p:cNvPr id="4" name="日期占位符 3">
            <a:extLst>
              <a:ext uri="{FF2B5EF4-FFF2-40B4-BE49-F238E27FC236}">
                <a16:creationId xmlns:a16="http://schemas.microsoft.com/office/drawing/2014/main" id="{4491F5BD-58D8-25F2-2F67-2F68AE270820}"/>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7625B995-1D9B-47D3-8D1C-1BCCBCAB3254}"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A4A53B95-C5EE-6C72-B431-FD7271C259BA}"/>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8F0083D1-20E0-B383-6A03-D43004E9CBF9}"/>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B85AEA18-D983-4223-936C-7E4D233D075E}" type="slidenum">
              <a:rPr lang="zh-CN" altLang="en-US"/>
              <a:pPr>
                <a:defRPr/>
              </a:pPr>
              <a:t>‹#›</a:t>
            </a:fld>
            <a:endParaRPr lang="zh-CN" altLang="en-US"/>
          </a:p>
        </p:txBody>
      </p:sp>
    </p:spTree>
    <p:extLst>
      <p:ext uri="{BB962C8B-B14F-4D97-AF65-F5344CB8AC3E}">
        <p14:creationId xmlns:p14="http://schemas.microsoft.com/office/powerpoint/2010/main" val="22714617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日期占位符 3">
            <a:extLst>
              <a:ext uri="{FF2B5EF4-FFF2-40B4-BE49-F238E27FC236}">
                <a16:creationId xmlns:a16="http://schemas.microsoft.com/office/drawing/2014/main" id="{86CA89FF-4970-C3BA-9914-50E696E39896}"/>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3AD247FD-096F-4913-81AD-561657FCCD93}"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A35B3A28-620C-73A0-1BCE-1C835FD65F02}"/>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17FA643C-78CB-FAD7-3890-19E7D92CAE5E}"/>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C8E479F0-1724-4A6B-A424-3F33B67AF525}" type="slidenum">
              <a:rPr lang="zh-CN" altLang="en-US"/>
              <a:pPr>
                <a:defRPr/>
              </a:pPr>
              <a:t>‹#›</a:t>
            </a:fld>
            <a:endParaRPr lang="zh-CN" altLang="en-US"/>
          </a:p>
        </p:txBody>
      </p:sp>
    </p:spTree>
    <p:extLst>
      <p:ext uri="{BB962C8B-B14F-4D97-AF65-F5344CB8AC3E}">
        <p14:creationId xmlns:p14="http://schemas.microsoft.com/office/powerpoint/2010/main" val="29445509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039"/>
            <a:ext cx="10515600" cy="2853236"/>
          </a:xfrm>
        </p:spPr>
        <p:txBody>
          <a:bodyPr anchor="b"/>
          <a:lstStyle>
            <a:lvl1pPr>
              <a:defRPr sz="4500"/>
            </a:lvl1pPr>
          </a:lstStyle>
          <a:p>
            <a:r>
              <a:rPr lang="zh-CN" altLang="en-US" noProof="1"/>
              <a:t>单击此处编辑母版标题样式</a:t>
            </a:r>
          </a:p>
        </p:txBody>
      </p:sp>
      <p:sp>
        <p:nvSpPr>
          <p:cNvPr id="3" name="文本占位符 2"/>
          <p:cNvSpPr>
            <a:spLocks noGrp="1"/>
          </p:cNvSpPr>
          <p:nvPr>
            <p:ph type="body" idx="1"/>
          </p:nvPr>
        </p:nvSpPr>
        <p:spPr>
          <a:xfrm>
            <a:off x="831851" y="4590268"/>
            <a:ext cx="10515600" cy="1500449"/>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3">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978" indent="0">
              <a:buNone/>
              <a:defRPr sz="1200">
                <a:solidFill>
                  <a:schemeClr val="tx1">
                    <a:tint val="75000"/>
                  </a:schemeClr>
                </a:solidFill>
              </a:defRPr>
            </a:lvl9pPr>
          </a:lstStyle>
          <a:p>
            <a:pPr lvl="0"/>
            <a:r>
              <a:rPr lang="zh-CN" altLang="en-US" noProof="1"/>
              <a:t>单击此处编辑母版文本样式</a:t>
            </a:r>
          </a:p>
        </p:txBody>
      </p:sp>
      <p:sp>
        <p:nvSpPr>
          <p:cNvPr id="4" name="日期占位符 3">
            <a:extLst>
              <a:ext uri="{FF2B5EF4-FFF2-40B4-BE49-F238E27FC236}">
                <a16:creationId xmlns:a16="http://schemas.microsoft.com/office/drawing/2014/main" id="{DFD76421-522F-8E5B-EAF0-52206C456C66}"/>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0E168EC1-DFC7-4B46-BFCC-FA376E3483B0}"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C1B3A874-6820-9F45-7C5A-6B4DAABD8755}"/>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031CCF64-6BAF-9B17-300D-975E895CE479}"/>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26350793-884E-48C9-8EDA-0577E7F67BB4}" type="slidenum">
              <a:rPr lang="zh-CN" altLang="en-US"/>
              <a:pPr>
                <a:defRPr/>
              </a:pPr>
              <a:t>‹#›</a:t>
            </a:fld>
            <a:endParaRPr lang="zh-CN" altLang="en-US"/>
          </a:p>
        </p:txBody>
      </p:sp>
    </p:spTree>
    <p:extLst>
      <p:ext uri="{BB962C8B-B14F-4D97-AF65-F5344CB8AC3E}">
        <p14:creationId xmlns:p14="http://schemas.microsoft.com/office/powerpoint/2010/main" val="32941739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944"/>
            <a:ext cx="5181600" cy="4352099"/>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内容占位符 3"/>
          <p:cNvSpPr>
            <a:spLocks noGrp="1"/>
          </p:cNvSpPr>
          <p:nvPr>
            <p:ph sz="half" idx="2"/>
          </p:nvPr>
        </p:nvSpPr>
        <p:spPr>
          <a:xfrm>
            <a:off x="6172200" y="1825944"/>
            <a:ext cx="5181600" cy="4352099"/>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5" name="日期占位符 4">
            <a:extLst>
              <a:ext uri="{FF2B5EF4-FFF2-40B4-BE49-F238E27FC236}">
                <a16:creationId xmlns:a16="http://schemas.microsoft.com/office/drawing/2014/main" id="{7F28EBF8-915B-B7E1-498E-FB385ECB4DC0}"/>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39326DE1-0A1C-463B-AEE7-C6C30F54D65F}" type="datetimeFigureOut">
              <a:rPr lang="zh-CN" altLang="en-US"/>
              <a:pPr>
                <a:defRPr/>
              </a:pPr>
              <a:t>2025/5/29</a:t>
            </a:fld>
            <a:endParaRPr lang="zh-CN" altLang="en-US"/>
          </a:p>
        </p:txBody>
      </p:sp>
      <p:sp>
        <p:nvSpPr>
          <p:cNvPr id="6" name="页脚占位符 5">
            <a:extLst>
              <a:ext uri="{FF2B5EF4-FFF2-40B4-BE49-F238E27FC236}">
                <a16:creationId xmlns:a16="http://schemas.microsoft.com/office/drawing/2014/main" id="{5DA1676D-3DC1-8333-9CE8-AAC3A65C2979}"/>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7" name="灯片编号占位符 6">
            <a:extLst>
              <a:ext uri="{FF2B5EF4-FFF2-40B4-BE49-F238E27FC236}">
                <a16:creationId xmlns:a16="http://schemas.microsoft.com/office/drawing/2014/main" id="{DAFFBCB8-5EE4-5063-074F-C8345D6B6CE2}"/>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1EABCDED-04B6-4646-A6E8-DE44B978B75C}" type="slidenum">
              <a:rPr lang="zh-CN" altLang="en-US"/>
              <a:pPr>
                <a:defRPr/>
              </a:pPr>
              <a:t>‹#›</a:t>
            </a:fld>
            <a:endParaRPr lang="zh-CN" altLang="en-US"/>
          </a:p>
        </p:txBody>
      </p:sp>
    </p:spTree>
    <p:extLst>
      <p:ext uri="{BB962C8B-B14F-4D97-AF65-F5344CB8AC3E}">
        <p14:creationId xmlns:p14="http://schemas.microsoft.com/office/powerpoint/2010/main" val="28257030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89"/>
            <a:ext cx="10515600" cy="1325795"/>
          </a:xfrm>
        </p:spPr>
        <p:txBody>
          <a:bodyPr/>
          <a:lstStyle/>
          <a:p>
            <a:r>
              <a:rPr lang="zh-CN" altLang="en-US" noProof="1"/>
              <a:t>单击此处编辑母版标题样式</a:t>
            </a:r>
          </a:p>
        </p:txBody>
      </p:sp>
      <p:sp>
        <p:nvSpPr>
          <p:cNvPr id="3" name="文本占位符 2"/>
          <p:cNvSpPr>
            <a:spLocks noGrp="1"/>
          </p:cNvSpPr>
          <p:nvPr>
            <p:ph type="body" idx="1"/>
          </p:nvPr>
        </p:nvSpPr>
        <p:spPr>
          <a:xfrm>
            <a:off x="839789" y="1681457"/>
            <a:ext cx="5157787" cy="824056"/>
          </a:xfrm>
        </p:spPr>
        <p:txBody>
          <a:bodyPr anchor="b"/>
          <a:lstStyle>
            <a:lvl1pPr marL="0" indent="0">
              <a:buNone/>
              <a:defRPr sz="1800" b="1"/>
            </a:lvl1pPr>
            <a:lvl2pPr marL="342891" indent="0">
              <a:buNone/>
              <a:defRPr sz="1500" b="1"/>
            </a:lvl2pPr>
            <a:lvl3pPr marL="685783" indent="0">
              <a:buNone/>
              <a:defRPr sz="1353"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978" indent="0">
              <a:buNone/>
              <a:defRPr sz="1200" b="1"/>
            </a:lvl9pPr>
          </a:lstStyle>
          <a:p>
            <a:pPr lvl="0"/>
            <a:r>
              <a:rPr lang="zh-CN" altLang="en-US" noProof="1"/>
              <a:t>单击此处编辑母版文本样式</a:t>
            </a:r>
          </a:p>
        </p:txBody>
      </p:sp>
      <p:sp>
        <p:nvSpPr>
          <p:cNvPr id="4" name="内容占位符 3"/>
          <p:cNvSpPr>
            <a:spLocks noGrp="1"/>
          </p:cNvSpPr>
          <p:nvPr>
            <p:ph sz="half" idx="2"/>
          </p:nvPr>
        </p:nvSpPr>
        <p:spPr>
          <a:xfrm>
            <a:off x="839789" y="2505513"/>
            <a:ext cx="5157787" cy="3685232"/>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5" name="文本占位符 4"/>
          <p:cNvSpPr>
            <a:spLocks noGrp="1"/>
          </p:cNvSpPr>
          <p:nvPr>
            <p:ph type="body" sz="quarter" idx="3"/>
          </p:nvPr>
        </p:nvSpPr>
        <p:spPr>
          <a:xfrm>
            <a:off x="6172201" y="1681457"/>
            <a:ext cx="5183188" cy="824056"/>
          </a:xfrm>
        </p:spPr>
        <p:txBody>
          <a:bodyPr anchor="b"/>
          <a:lstStyle>
            <a:lvl1pPr marL="0" indent="0">
              <a:buNone/>
              <a:defRPr sz="1800" b="1"/>
            </a:lvl1pPr>
            <a:lvl2pPr marL="342891" indent="0">
              <a:buNone/>
              <a:defRPr sz="1500" b="1"/>
            </a:lvl2pPr>
            <a:lvl3pPr marL="685783" indent="0">
              <a:buNone/>
              <a:defRPr sz="1353"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978" indent="0">
              <a:buNone/>
              <a:defRPr sz="1200" b="1"/>
            </a:lvl9pPr>
          </a:lstStyle>
          <a:p>
            <a:pPr lvl="0"/>
            <a:r>
              <a:rPr lang="zh-CN" altLang="en-US" noProof="1"/>
              <a:t>单击此处编辑母版文本样式</a:t>
            </a:r>
          </a:p>
        </p:txBody>
      </p:sp>
      <p:sp>
        <p:nvSpPr>
          <p:cNvPr id="6" name="内容占位符 5"/>
          <p:cNvSpPr>
            <a:spLocks noGrp="1"/>
          </p:cNvSpPr>
          <p:nvPr>
            <p:ph sz="quarter" idx="4"/>
          </p:nvPr>
        </p:nvSpPr>
        <p:spPr>
          <a:xfrm>
            <a:off x="6172201" y="2505513"/>
            <a:ext cx="5183188" cy="3685232"/>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7" name="日期占位符 6">
            <a:extLst>
              <a:ext uri="{FF2B5EF4-FFF2-40B4-BE49-F238E27FC236}">
                <a16:creationId xmlns:a16="http://schemas.microsoft.com/office/drawing/2014/main" id="{19FE85FD-4020-E3DD-5CFC-013E36866E2C}"/>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6AD98887-2083-42D4-B4C0-40970ADBAD53}" type="datetimeFigureOut">
              <a:rPr lang="zh-CN" altLang="en-US"/>
              <a:pPr>
                <a:defRPr/>
              </a:pPr>
              <a:t>2025/5/29</a:t>
            </a:fld>
            <a:endParaRPr lang="zh-CN" altLang="en-US"/>
          </a:p>
        </p:txBody>
      </p:sp>
      <p:sp>
        <p:nvSpPr>
          <p:cNvPr id="8" name="页脚占位符 7">
            <a:extLst>
              <a:ext uri="{FF2B5EF4-FFF2-40B4-BE49-F238E27FC236}">
                <a16:creationId xmlns:a16="http://schemas.microsoft.com/office/drawing/2014/main" id="{B11E1BF4-B5C6-E0B4-AD90-B01AF7277BAD}"/>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9" name="灯片编号占位符 8">
            <a:extLst>
              <a:ext uri="{FF2B5EF4-FFF2-40B4-BE49-F238E27FC236}">
                <a16:creationId xmlns:a16="http://schemas.microsoft.com/office/drawing/2014/main" id="{D96CD7CE-AB70-E72D-C957-DC792772B5B6}"/>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1FC341D2-7358-46B6-990F-4141A0E75450}" type="slidenum">
              <a:rPr lang="zh-CN" altLang="en-US"/>
              <a:pPr>
                <a:defRPr/>
              </a:pPr>
              <a:t>‹#›</a:t>
            </a:fld>
            <a:endParaRPr lang="zh-CN" altLang="en-US"/>
          </a:p>
        </p:txBody>
      </p:sp>
    </p:spTree>
    <p:extLst>
      <p:ext uri="{BB962C8B-B14F-4D97-AF65-F5344CB8AC3E}">
        <p14:creationId xmlns:p14="http://schemas.microsoft.com/office/powerpoint/2010/main" val="18566851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2">
            <a:extLst>
              <a:ext uri="{FF2B5EF4-FFF2-40B4-BE49-F238E27FC236}">
                <a16:creationId xmlns:a16="http://schemas.microsoft.com/office/drawing/2014/main" id="{8132C9AB-39DA-99AC-8423-0FAB522CB35F}"/>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D51B6A74-B249-473F-B81C-3743A40AA404}" type="datetimeFigureOut">
              <a:rPr lang="zh-CN" altLang="en-US"/>
              <a:pPr>
                <a:defRPr/>
              </a:pPr>
              <a:t>2025/5/29</a:t>
            </a:fld>
            <a:endParaRPr lang="zh-CN" altLang="en-US"/>
          </a:p>
        </p:txBody>
      </p:sp>
      <p:sp>
        <p:nvSpPr>
          <p:cNvPr id="4" name="页脚占位符 3">
            <a:extLst>
              <a:ext uri="{FF2B5EF4-FFF2-40B4-BE49-F238E27FC236}">
                <a16:creationId xmlns:a16="http://schemas.microsoft.com/office/drawing/2014/main" id="{E50DAD06-5F5A-5C23-5436-D3AC6FC23028}"/>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5" name="灯片编号占位符 4">
            <a:extLst>
              <a:ext uri="{FF2B5EF4-FFF2-40B4-BE49-F238E27FC236}">
                <a16:creationId xmlns:a16="http://schemas.microsoft.com/office/drawing/2014/main" id="{3062D936-D6D8-D614-BBE1-01ED5C68F240}"/>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0E8009BB-8D56-4E69-9BA9-4BDCB65AC0BB}" type="slidenum">
              <a:rPr lang="zh-CN" altLang="en-US"/>
              <a:pPr>
                <a:defRPr/>
              </a:pPr>
              <a:t>‹#›</a:t>
            </a:fld>
            <a:endParaRPr lang="zh-CN" altLang="en-US"/>
          </a:p>
        </p:txBody>
      </p:sp>
    </p:spTree>
    <p:extLst>
      <p:ext uri="{BB962C8B-B14F-4D97-AF65-F5344CB8AC3E}">
        <p14:creationId xmlns:p14="http://schemas.microsoft.com/office/powerpoint/2010/main" val="833931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C96770-7166-6E23-782D-2749D9FFC063}"/>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67213F63-BD39-4E97-8B86-D010FD123C69}" type="datetimeFigureOut">
              <a:rPr lang="zh-CN" altLang="en-US"/>
              <a:pPr>
                <a:defRPr/>
              </a:pPr>
              <a:t>2025/5/29</a:t>
            </a:fld>
            <a:endParaRPr lang="zh-CN" altLang="en-US"/>
          </a:p>
        </p:txBody>
      </p:sp>
      <p:sp>
        <p:nvSpPr>
          <p:cNvPr id="3" name="页脚占位符 2">
            <a:extLst>
              <a:ext uri="{FF2B5EF4-FFF2-40B4-BE49-F238E27FC236}">
                <a16:creationId xmlns:a16="http://schemas.microsoft.com/office/drawing/2014/main" id="{016014DA-DE3E-8390-8E64-2AE6FDFA835E}"/>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4" name="灯片编号占位符 3">
            <a:extLst>
              <a:ext uri="{FF2B5EF4-FFF2-40B4-BE49-F238E27FC236}">
                <a16:creationId xmlns:a16="http://schemas.microsoft.com/office/drawing/2014/main" id="{129E1C81-E723-3502-0CFE-8AB90B923861}"/>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B370E177-F172-4D42-A0BE-9BAA8790E668}" type="slidenum">
              <a:rPr lang="zh-CN" altLang="en-US"/>
              <a:pPr>
                <a:defRPr/>
              </a:pPr>
              <a:t>‹#›</a:t>
            </a:fld>
            <a:endParaRPr lang="zh-CN" altLang="en-US"/>
          </a:p>
        </p:txBody>
      </p:sp>
    </p:spTree>
    <p:extLst>
      <p:ext uri="{BB962C8B-B14F-4D97-AF65-F5344CB8AC3E}">
        <p14:creationId xmlns:p14="http://schemas.microsoft.com/office/powerpoint/2010/main" val="9780693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80"/>
            <a:ext cx="3932237" cy="1600480"/>
          </a:xfrm>
        </p:spPr>
        <p:txBody>
          <a:bodyPr anchor="b"/>
          <a:lstStyle>
            <a:lvl1pPr>
              <a:defRPr sz="2400"/>
            </a:lvl1pPr>
          </a:lstStyle>
          <a:p>
            <a:r>
              <a:rPr lang="zh-CN" altLang="en-US" noProof="1"/>
              <a:t>单击此处编辑母版标题样式</a:t>
            </a:r>
          </a:p>
        </p:txBody>
      </p:sp>
      <p:sp>
        <p:nvSpPr>
          <p:cNvPr id="3" name="内容占位符 2"/>
          <p:cNvSpPr>
            <a:spLocks noGrp="1"/>
          </p:cNvSpPr>
          <p:nvPr>
            <p:ph idx="1"/>
          </p:nvPr>
        </p:nvSpPr>
        <p:spPr>
          <a:xfrm>
            <a:off x="5183188" y="987599"/>
            <a:ext cx="6172200" cy="487447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文本占位符 3"/>
          <p:cNvSpPr>
            <a:spLocks noGrp="1"/>
          </p:cNvSpPr>
          <p:nvPr>
            <p:ph type="body" sz="half" idx="2"/>
          </p:nvPr>
        </p:nvSpPr>
        <p:spPr>
          <a:xfrm>
            <a:off x="839788" y="2057761"/>
            <a:ext cx="3932237" cy="3812255"/>
          </a:xfrm>
        </p:spPr>
        <p:txBody>
          <a:bodyPr/>
          <a:lstStyle>
            <a:lvl1pPr marL="0" indent="0">
              <a:buNone/>
              <a:defRPr sz="1200"/>
            </a:lvl1pPr>
            <a:lvl2pPr marL="342891" indent="0">
              <a:buNone/>
              <a:defRPr sz="1053"/>
            </a:lvl2pPr>
            <a:lvl3pPr marL="685783" indent="0">
              <a:buNone/>
              <a:defRPr sz="900"/>
            </a:lvl3pPr>
            <a:lvl4pPr marL="1028674" indent="0">
              <a:buNone/>
              <a:defRPr sz="753"/>
            </a:lvl4pPr>
            <a:lvl5pPr marL="1371566" indent="0">
              <a:buNone/>
              <a:defRPr sz="753"/>
            </a:lvl5pPr>
            <a:lvl6pPr marL="1714457" indent="0">
              <a:buNone/>
              <a:defRPr sz="753"/>
            </a:lvl6pPr>
            <a:lvl7pPr marL="2057349" indent="0">
              <a:buNone/>
              <a:defRPr sz="753"/>
            </a:lvl7pPr>
            <a:lvl8pPr marL="2400240" indent="0">
              <a:buNone/>
              <a:defRPr sz="753"/>
            </a:lvl8pPr>
            <a:lvl9pPr marL="2743978" indent="0">
              <a:buNone/>
              <a:defRPr sz="753"/>
            </a:lvl9pPr>
          </a:lstStyle>
          <a:p>
            <a:pPr lvl="0"/>
            <a:r>
              <a:rPr lang="zh-CN" altLang="en-US" noProof="1"/>
              <a:t>单击此处编辑母版文本样式</a:t>
            </a:r>
          </a:p>
        </p:txBody>
      </p:sp>
      <p:sp>
        <p:nvSpPr>
          <p:cNvPr id="5" name="日期占位符 4">
            <a:extLst>
              <a:ext uri="{FF2B5EF4-FFF2-40B4-BE49-F238E27FC236}">
                <a16:creationId xmlns:a16="http://schemas.microsoft.com/office/drawing/2014/main" id="{7D6713E9-F564-0AD6-04EA-3CF18E5D89A3}"/>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E47BE27C-1E48-4714-9D6A-E502397C0D0D}" type="datetimeFigureOut">
              <a:rPr lang="zh-CN" altLang="en-US"/>
              <a:pPr>
                <a:defRPr/>
              </a:pPr>
              <a:t>2025/5/29</a:t>
            </a:fld>
            <a:endParaRPr lang="zh-CN" altLang="en-US"/>
          </a:p>
        </p:txBody>
      </p:sp>
      <p:sp>
        <p:nvSpPr>
          <p:cNvPr id="6" name="页脚占位符 5">
            <a:extLst>
              <a:ext uri="{FF2B5EF4-FFF2-40B4-BE49-F238E27FC236}">
                <a16:creationId xmlns:a16="http://schemas.microsoft.com/office/drawing/2014/main" id="{B189CB70-7DA1-0670-57EA-1F8A1C7EED33}"/>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7" name="灯片编号占位符 6">
            <a:extLst>
              <a:ext uri="{FF2B5EF4-FFF2-40B4-BE49-F238E27FC236}">
                <a16:creationId xmlns:a16="http://schemas.microsoft.com/office/drawing/2014/main" id="{AFF571D4-23A1-EE7A-942C-5D9C3122D6F5}"/>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A82CD30B-12AF-4913-A92F-5C0CF2D34B3F}" type="slidenum">
              <a:rPr lang="zh-CN" altLang="en-US"/>
              <a:pPr>
                <a:defRPr/>
              </a:pPr>
              <a:t>‹#›</a:t>
            </a:fld>
            <a:endParaRPr lang="zh-CN" altLang="en-US"/>
          </a:p>
        </p:txBody>
      </p:sp>
    </p:spTree>
    <p:extLst>
      <p:ext uri="{BB962C8B-B14F-4D97-AF65-F5344CB8AC3E}">
        <p14:creationId xmlns:p14="http://schemas.microsoft.com/office/powerpoint/2010/main" val="17828264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80"/>
            <a:ext cx="3932237" cy="1600480"/>
          </a:xfrm>
        </p:spPr>
        <p:txBody>
          <a:bodyPr anchor="b"/>
          <a:lstStyle>
            <a:lvl1pPr>
              <a:defRPr sz="2400"/>
            </a:lvl1pPr>
          </a:lstStyle>
          <a:p>
            <a:r>
              <a:rPr lang="zh-CN" altLang="en-US" noProof="1"/>
              <a:t>单击此处编辑母版标题样式</a:t>
            </a:r>
          </a:p>
        </p:txBody>
      </p:sp>
      <p:sp>
        <p:nvSpPr>
          <p:cNvPr id="3" name="图片占位符 2"/>
          <p:cNvSpPr>
            <a:spLocks noGrp="1"/>
          </p:cNvSpPr>
          <p:nvPr>
            <p:ph type="pic" idx="1"/>
          </p:nvPr>
        </p:nvSpPr>
        <p:spPr>
          <a:xfrm>
            <a:off x="5183188" y="987599"/>
            <a:ext cx="6172200" cy="4874477"/>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978" indent="0">
              <a:buNone/>
              <a:defRPr sz="1500"/>
            </a:lvl9pPr>
          </a:lstStyle>
          <a:p>
            <a:pPr lvl="0"/>
            <a:r>
              <a:rPr lang="zh-CN" altLang="en-US" noProof="0"/>
              <a:t>单击图标添加图片</a:t>
            </a:r>
          </a:p>
        </p:txBody>
      </p:sp>
      <p:sp>
        <p:nvSpPr>
          <p:cNvPr id="4" name="文本占位符 3"/>
          <p:cNvSpPr>
            <a:spLocks noGrp="1"/>
          </p:cNvSpPr>
          <p:nvPr>
            <p:ph type="body" sz="half" idx="2"/>
          </p:nvPr>
        </p:nvSpPr>
        <p:spPr>
          <a:xfrm>
            <a:off x="839788" y="2057761"/>
            <a:ext cx="3932237" cy="3812255"/>
          </a:xfrm>
        </p:spPr>
        <p:txBody>
          <a:bodyPr/>
          <a:lstStyle>
            <a:lvl1pPr marL="0" indent="0">
              <a:buNone/>
              <a:defRPr sz="1200"/>
            </a:lvl1pPr>
            <a:lvl2pPr marL="342891" indent="0">
              <a:buNone/>
              <a:defRPr sz="1053"/>
            </a:lvl2pPr>
            <a:lvl3pPr marL="685783" indent="0">
              <a:buNone/>
              <a:defRPr sz="900"/>
            </a:lvl3pPr>
            <a:lvl4pPr marL="1028674" indent="0">
              <a:buNone/>
              <a:defRPr sz="753"/>
            </a:lvl4pPr>
            <a:lvl5pPr marL="1371566" indent="0">
              <a:buNone/>
              <a:defRPr sz="753"/>
            </a:lvl5pPr>
            <a:lvl6pPr marL="1714457" indent="0">
              <a:buNone/>
              <a:defRPr sz="753"/>
            </a:lvl6pPr>
            <a:lvl7pPr marL="2057349" indent="0">
              <a:buNone/>
              <a:defRPr sz="753"/>
            </a:lvl7pPr>
            <a:lvl8pPr marL="2400240" indent="0">
              <a:buNone/>
              <a:defRPr sz="753"/>
            </a:lvl8pPr>
            <a:lvl9pPr marL="2743978" indent="0">
              <a:buNone/>
              <a:defRPr sz="753"/>
            </a:lvl9pPr>
          </a:lstStyle>
          <a:p>
            <a:pPr lvl="0"/>
            <a:r>
              <a:rPr lang="zh-CN" altLang="en-US" noProof="1"/>
              <a:t>单击此处编辑母版文本样式</a:t>
            </a:r>
          </a:p>
        </p:txBody>
      </p:sp>
      <p:sp>
        <p:nvSpPr>
          <p:cNvPr id="5" name="日期占位符 4">
            <a:extLst>
              <a:ext uri="{FF2B5EF4-FFF2-40B4-BE49-F238E27FC236}">
                <a16:creationId xmlns:a16="http://schemas.microsoft.com/office/drawing/2014/main" id="{6976A1F3-8972-26CC-5C80-EAAF1FB6D391}"/>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A422E60A-7FE4-4DDB-9208-C28775D09A43}" type="datetimeFigureOut">
              <a:rPr lang="zh-CN" altLang="en-US"/>
              <a:pPr>
                <a:defRPr/>
              </a:pPr>
              <a:t>2025/5/29</a:t>
            </a:fld>
            <a:endParaRPr lang="zh-CN" altLang="en-US"/>
          </a:p>
        </p:txBody>
      </p:sp>
      <p:sp>
        <p:nvSpPr>
          <p:cNvPr id="6" name="页脚占位符 5">
            <a:extLst>
              <a:ext uri="{FF2B5EF4-FFF2-40B4-BE49-F238E27FC236}">
                <a16:creationId xmlns:a16="http://schemas.microsoft.com/office/drawing/2014/main" id="{9DE33D0D-05E1-38B2-566F-DB05705C416C}"/>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7" name="灯片编号占位符 6">
            <a:extLst>
              <a:ext uri="{FF2B5EF4-FFF2-40B4-BE49-F238E27FC236}">
                <a16:creationId xmlns:a16="http://schemas.microsoft.com/office/drawing/2014/main" id="{1277F1A2-2DB1-ACB2-759E-4217D91C5C18}"/>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1B364277-AD29-4E10-B548-E62AC61D6D22}" type="slidenum">
              <a:rPr lang="zh-CN" altLang="en-US"/>
              <a:pPr>
                <a:defRPr/>
              </a:pPr>
              <a:t>‹#›</a:t>
            </a:fld>
            <a:endParaRPr lang="zh-CN" altLang="en-US"/>
          </a:p>
        </p:txBody>
      </p:sp>
    </p:spTree>
    <p:extLst>
      <p:ext uri="{BB962C8B-B14F-4D97-AF65-F5344CB8AC3E}">
        <p14:creationId xmlns:p14="http://schemas.microsoft.com/office/powerpoint/2010/main" val="37272544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日期占位符 3">
            <a:extLst>
              <a:ext uri="{FF2B5EF4-FFF2-40B4-BE49-F238E27FC236}">
                <a16:creationId xmlns:a16="http://schemas.microsoft.com/office/drawing/2014/main" id="{4104AF3C-1CFD-2ED1-1E2C-CAEA96B96FC3}"/>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1AACF627-7963-479F-BAEC-3908CC2F2D81}"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E4D4AC08-5E7F-7836-03BE-B073CA537619}"/>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6A0C44C9-50F7-1840-8FDF-5E41C60F400F}"/>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4CA379B2-3E6E-4B9F-9551-553DD1A8BE28}" type="slidenum">
              <a:rPr lang="zh-CN" altLang="en-US"/>
              <a:pPr>
                <a:defRPr/>
              </a:pPr>
              <a:t>‹#›</a:t>
            </a:fld>
            <a:endParaRPr lang="zh-CN" altLang="en-US"/>
          </a:p>
        </p:txBody>
      </p:sp>
    </p:spTree>
    <p:extLst>
      <p:ext uri="{BB962C8B-B14F-4D97-AF65-F5344CB8AC3E}">
        <p14:creationId xmlns:p14="http://schemas.microsoft.com/office/powerpoint/2010/main" val="2772649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FCDC9856-D5FD-94BF-D33E-7CC42DF20136}"/>
              </a:ext>
            </a:extLst>
          </p:cNvPr>
          <p:cNvSpPr>
            <a:spLocks noGrp="1" noChangeArrowheads="1"/>
          </p:cNvSpPr>
          <p:nvPr>
            <p:ph type="dt" sz="half" idx="10"/>
          </p:nvPr>
        </p:nvSpPr>
        <p:spPr>
          <a:ln/>
        </p:spPr>
        <p:txBody>
          <a:bodyPr/>
          <a:lstStyle>
            <a:lvl1pPr>
              <a:defRPr/>
            </a:lvl1pPr>
          </a:lstStyle>
          <a:p>
            <a:fld id="{633859BD-BDEE-478D-BABD-B127194CAF80}" type="datetimeFigureOut">
              <a:rPr lang="zh-CN" altLang="en-US" smtClean="0"/>
              <a:t>2025/5/29</a:t>
            </a:fld>
            <a:endParaRPr lang="zh-CN" altLang="en-US"/>
          </a:p>
        </p:txBody>
      </p:sp>
      <p:sp>
        <p:nvSpPr>
          <p:cNvPr id="3" name="Rectangle 12">
            <a:extLst>
              <a:ext uri="{FF2B5EF4-FFF2-40B4-BE49-F238E27FC236}">
                <a16:creationId xmlns:a16="http://schemas.microsoft.com/office/drawing/2014/main" id="{6D5AA675-B19A-1C5C-C986-44EC1E7D933A}"/>
              </a:ext>
            </a:extLst>
          </p:cNvPr>
          <p:cNvSpPr>
            <a:spLocks noGrp="1" noChangeArrowheads="1"/>
          </p:cNvSpPr>
          <p:nvPr>
            <p:ph type="ftr" sz="quarter" idx="11"/>
          </p:nvPr>
        </p:nvSpPr>
        <p:spPr>
          <a:ln/>
        </p:spPr>
        <p:txBody>
          <a:bodyPr/>
          <a:lstStyle>
            <a:lvl1pPr>
              <a:defRPr/>
            </a:lvl1pPr>
          </a:lstStyle>
          <a:p>
            <a:endParaRPr lang="zh-CN" altLang="en-US"/>
          </a:p>
        </p:txBody>
      </p:sp>
      <p:sp>
        <p:nvSpPr>
          <p:cNvPr id="4" name="Rectangle 13">
            <a:extLst>
              <a:ext uri="{FF2B5EF4-FFF2-40B4-BE49-F238E27FC236}">
                <a16:creationId xmlns:a16="http://schemas.microsoft.com/office/drawing/2014/main" id="{25FED1AB-2545-1C22-3F79-1EFC7E6BD3A7}"/>
              </a:ext>
            </a:extLst>
          </p:cNvPr>
          <p:cNvSpPr>
            <a:spLocks noGrp="1" noChangeArrowheads="1"/>
          </p:cNvSpPr>
          <p:nvPr>
            <p:ph type="sldNum" sz="quarter" idx="12"/>
          </p:nvPr>
        </p:nvSpPr>
        <p:spPr>
          <a:ln/>
        </p:spPr>
        <p:txBody>
          <a:bodyPr/>
          <a:lstStyle>
            <a:lvl1pPr>
              <a:defRPr/>
            </a:lvl1pPr>
          </a:lstStyle>
          <a:p>
            <a:fld id="{573F9314-60F9-4EEF-9860-BB86188ED659}" type="slidenum">
              <a:rPr lang="zh-CN" altLang="en-US" smtClean="0"/>
              <a:t>‹#›</a:t>
            </a:fld>
            <a:endParaRPr lang="zh-CN" altLang="en-US"/>
          </a:p>
        </p:txBody>
      </p:sp>
    </p:spTree>
    <p:extLst>
      <p:ext uri="{BB962C8B-B14F-4D97-AF65-F5344CB8AC3E}">
        <p14:creationId xmlns:p14="http://schemas.microsoft.com/office/powerpoint/2010/main" val="37393786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90"/>
            <a:ext cx="2628900" cy="581285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1" y="365190"/>
            <a:ext cx="7734300" cy="5812855"/>
          </a:xfrm>
        </p:spPr>
        <p:txBody>
          <a:bodyPr vert="eaVert"/>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日期占位符 3">
            <a:extLst>
              <a:ext uri="{FF2B5EF4-FFF2-40B4-BE49-F238E27FC236}">
                <a16:creationId xmlns:a16="http://schemas.microsoft.com/office/drawing/2014/main" id="{311035E4-3F2F-A5C4-8E8D-95838A6AA3DB}"/>
              </a:ext>
            </a:extLst>
          </p:cNvPr>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fld id="{FC896337-F061-452F-AEDC-01E64519AB44}"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4A15AB49-AD79-FBD4-F352-7E0B524EA188}"/>
              </a:ext>
            </a:extLst>
          </p:cNvPr>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ea typeface="宋体"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C91DCDD1-6B04-0BB9-64DC-35558553BCFC}"/>
              </a:ext>
            </a:extLst>
          </p:cNvPr>
          <p:cNvSpPr>
            <a:spLocks noGrp="1"/>
          </p:cNvSpPr>
          <p:nvPr>
            <p:ph type="sldNum" sz="quarter" idx="12"/>
          </p:nvPr>
        </p:nvSpPr>
        <p:spPr/>
        <p:txBody>
          <a:bodyPr/>
          <a:lstStyle>
            <a:lvl1pPr eaLnBrk="0" hangingPunct="0">
              <a:defRPr smtClean="0">
                <a:latin typeface="Tahoma" panose="020B0604030504040204" pitchFamily="34" charset="0"/>
                <a:ea typeface="宋体" panose="02010600030101010101" pitchFamily="2" charset="-122"/>
              </a:defRPr>
            </a:lvl1pPr>
          </a:lstStyle>
          <a:p>
            <a:pPr>
              <a:defRPr/>
            </a:pPr>
            <a:fld id="{94EAE9A0-5FE2-4E96-9300-7D00DCE9E90F}" type="slidenum">
              <a:rPr lang="zh-CN" altLang="en-US"/>
              <a:pPr>
                <a:defRPr/>
              </a:pPr>
              <a:t>‹#›</a:t>
            </a:fld>
            <a:endParaRPr lang="zh-CN" altLang="en-US"/>
          </a:p>
        </p:txBody>
      </p:sp>
    </p:spTree>
    <p:extLst>
      <p:ext uri="{BB962C8B-B14F-4D97-AF65-F5344CB8AC3E}">
        <p14:creationId xmlns:p14="http://schemas.microsoft.com/office/powerpoint/2010/main" val="3960057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p>
        </p:txBody>
      </p:sp>
      <p:sp>
        <p:nvSpPr>
          <p:cNvPr id="3" name="副标题 2"/>
          <p:cNvSpPr>
            <a:spLocks noGrp="1"/>
          </p:cNvSpPr>
          <p:nvPr>
            <p:ph type="subTitle" idx="1"/>
          </p:nvPr>
        </p:nvSpPr>
        <p:spPr>
          <a:xfrm>
            <a:off x="1524000" y="3602039"/>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noProof="1"/>
              <a:t>单击此处编辑母版副标题样式</a:t>
            </a:r>
          </a:p>
        </p:txBody>
      </p:sp>
      <p:sp>
        <p:nvSpPr>
          <p:cNvPr id="4" name="日期占位符 3">
            <a:extLst>
              <a:ext uri="{FF2B5EF4-FFF2-40B4-BE49-F238E27FC236}">
                <a16:creationId xmlns:a16="http://schemas.microsoft.com/office/drawing/2014/main" id="{971E66F7-14B9-398D-6FF3-B38E1E7CA348}"/>
              </a:ext>
            </a:extLst>
          </p:cNvPr>
          <p:cNvSpPr>
            <a:spLocks noGrp="1"/>
          </p:cNvSpPr>
          <p:nvPr>
            <p:ph type="dt" sz="half" idx="10"/>
          </p:nvPr>
        </p:nvSpPr>
        <p:spPr/>
        <p:txBody>
          <a:bodyPr/>
          <a:lstStyle>
            <a:lvl1pPr>
              <a:defRPr/>
            </a:lvl1pPr>
          </a:lstStyle>
          <a:p>
            <a:pPr>
              <a:defRPr/>
            </a:pPr>
            <a:fld id="{38AC3125-1285-4228-ADDB-AD955E9C718E}"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082F6892-5FEC-ED74-E737-D501A2C70DA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EE29C9E-12EF-1813-7619-4609EB3E3B8B}"/>
              </a:ext>
            </a:extLst>
          </p:cNvPr>
          <p:cNvSpPr>
            <a:spLocks noGrp="1"/>
          </p:cNvSpPr>
          <p:nvPr>
            <p:ph type="sldNum" sz="quarter" idx="12"/>
          </p:nvPr>
        </p:nvSpPr>
        <p:spPr/>
        <p:txBody>
          <a:bodyPr/>
          <a:lstStyle>
            <a:lvl1pPr>
              <a:defRPr/>
            </a:lvl1pPr>
          </a:lstStyle>
          <a:p>
            <a:pPr>
              <a:defRPr/>
            </a:pPr>
            <a:fld id="{F4A0FFBD-AAF8-4B08-8B0E-51ECDAD3F9C9}" type="slidenum">
              <a:rPr lang="zh-CN" altLang="en-US"/>
              <a:pPr>
                <a:defRPr/>
              </a:pPr>
              <a:t>‹#›</a:t>
            </a:fld>
            <a:endParaRPr lang="zh-CN" altLang="en-US"/>
          </a:p>
        </p:txBody>
      </p:sp>
    </p:spTree>
    <p:extLst>
      <p:ext uri="{BB962C8B-B14F-4D97-AF65-F5344CB8AC3E}">
        <p14:creationId xmlns:p14="http://schemas.microsoft.com/office/powerpoint/2010/main" val="10420075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日期占位符 3">
            <a:extLst>
              <a:ext uri="{FF2B5EF4-FFF2-40B4-BE49-F238E27FC236}">
                <a16:creationId xmlns:a16="http://schemas.microsoft.com/office/drawing/2014/main" id="{D05012CF-4A93-A024-D58C-0FD7A8EECA64}"/>
              </a:ext>
            </a:extLst>
          </p:cNvPr>
          <p:cNvSpPr>
            <a:spLocks noGrp="1"/>
          </p:cNvSpPr>
          <p:nvPr>
            <p:ph type="dt" sz="half" idx="10"/>
          </p:nvPr>
        </p:nvSpPr>
        <p:spPr/>
        <p:txBody>
          <a:bodyPr/>
          <a:lstStyle>
            <a:lvl1pPr>
              <a:defRPr/>
            </a:lvl1pPr>
          </a:lstStyle>
          <a:p>
            <a:pPr>
              <a:defRPr/>
            </a:pPr>
            <a:fld id="{37F91B78-D54C-4EA9-B152-F327EE89CD23}"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A13F2100-BA3E-3C82-EED2-AEEC1E9E6C18}"/>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BC75EE7-7220-24E1-9E5C-A7583580F499}"/>
              </a:ext>
            </a:extLst>
          </p:cNvPr>
          <p:cNvSpPr>
            <a:spLocks noGrp="1"/>
          </p:cNvSpPr>
          <p:nvPr>
            <p:ph type="sldNum" sz="quarter" idx="12"/>
          </p:nvPr>
        </p:nvSpPr>
        <p:spPr/>
        <p:txBody>
          <a:bodyPr/>
          <a:lstStyle>
            <a:lvl1pPr>
              <a:defRPr/>
            </a:lvl1pPr>
          </a:lstStyle>
          <a:p>
            <a:pPr>
              <a:defRPr/>
            </a:pPr>
            <a:fld id="{77D8BFEB-DA80-4821-A44E-3B00A0F44EF4}" type="slidenum">
              <a:rPr lang="zh-CN" altLang="en-US"/>
              <a:pPr>
                <a:defRPr/>
              </a:pPr>
              <a:t>‹#›</a:t>
            </a:fld>
            <a:endParaRPr lang="zh-CN" altLang="en-US"/>
          </a:p>
        </p:txBody>
      </p:sp>
    </p:spTree>
    <p:extLst>
      <p:ext uri="{BB962C8B-B14F-4D97-AF65-F5344CB8AC3E}">
        <p14:creationId xmlns:p14="http://schemas.microsoft.com/office/powerpoint/2010/main" val="20879550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noProof="1"/>
              <a:t>单击此处编辑母版标题样式</a:t>
            </a:r>
          </a:p>
        </p:txBody>
      </p:sp>
      <p:sp>
        <p:nvSpPr>
          <p:cNvPr id="3" name="文本占位符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noProof="1"/>
              <a:t>单击此处编辑母版文本样式</a:t>
            </a:r>
          </a:p>
        </p:txBody>
      </p:sp>
      <p:sp>
        <p:nvSpPr>
          <p:cNvPr id="4" name="日期占位符 3">
            <a:extLst>
              <a:ext uri="{FF2B5EF4-FFF2-40B4-BE49-F238E27FC236}">
                <a16:creationId xmlns:a16="http://schemas.microsoft.com/office/drawing/2014/main" id="{7B82BED2-A94B-080E-928E-4092D6D98F23}"/>
              </a:ext>
            </a:extLst>
          </p:cNvPr>
          <p:cNvSpPr>
            <a:spLocks noGrp="1"/>
          </p:cNvSpPr>
          <p:nvPr>
            <p:ph type="dt" sz="half" idx="10"/>
          </p:nvPr>
        </p:nvSpPr>
        <p:spPr/>
        <p:txBody>
          <a:bodyPr/>
          <a:lstStyle>
            <a:lvl1pPr>
              <a:defRPr/>
            </a:lvl1pPr>
          </a:lstStyle>
          <a:p>
            <a:pPr>
              <a:defRPr/>
            </a:pPr>
            <a:fld id="{ED06EE5B-7880-4936-85A2-E0D053CBA5EA}"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B6383F6A-B63D-7D99-E39D-FFF8F14D058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89A6B5F9-2496-09DD-DD4C-D47C62A59141}"/>
              </a:ext>
            </a:extLst>
          </p:cNvPr>
          <p:cNvSpPr>
            <a:spLocks noGrp="1"/>
          </p:cNvSpPr>
          <p:nvPr>
            <p:ph type="sldNum" sz="quarter" idx="12"/>
          </p:nvPr>
        </p:nvSpPr>
        <p:spPr/>
        <p:txBody>
          <a:bodyPr/>
          <a:lstStyle>
            <a:lvl1pPr>
              <a:defRPr/>
            </a:lvl1pPr>
          </a:lstStyle>
          <a:p>
            <a:pPr>
              <a:defRPr/>
            </a:pPr>
            <a:fld id="{1B71E4BC-C0D1-4B18-93F3-69F5B73C2D4A}" type="slidenum">
              <a:rPr lang="zh-CN" altLang="en-US"/>
              <a:pPr>
                <a:defRPr/>
              </a:pPr>
              <a:t>‹#›</a:t>
            </a:fld>
            <a:endParaRPr lang="zh-CN" altLang="en-US"/>
          </a:p>
        </p:txBody>
      </p:sp>
    </p:spTree>
    <p:extLst>
      <p:ext uri="{BB962C8B-B14F-4D97-AF65-F5344CB8AC3E}">
        <p14:creationId xmlns:p14="http://schemas.microsoft.com/office/powerpoint/2010/main" val="18882746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5" name="日期占位符 3">
            <a:extLst>
              <a:ext uri="{FF2B5EF4-FFF2-40B4-BE49-F238E27FC236}">
                <a16:creationId xmlns:a16="http://schemas.microsoft.com/office/drawing/2014/main" id="{58892962-03F5-0C7E-B114-0F4E6749FB70}"/>
              </a:ext>
            </a:extLst>
          </p:cNvPr>
          <p:cNvSpPr>
            <a:spLocks noGrp="1"/>
          </p:cNvSpPr>
          <p:nvPr>
            <p:ph type="dt" sz="half" idx="10"/>
          </p:nvPr>
        </p:nvSpPr>
        <p:spPr/>
        <p:txBody>
          <a:bodyPr/>
          <a:lstStyle>
            <a:lvl1pPr>
              <a:defRPr/>
            </a:lvl1pPr>
          </a:lstStyle>
          <a:p>
            <a:pPr>
              <a:defRPr/>
            </a:pPr>
            <a:fld id="{75A2E29B-87A0-45EA-A5BD-29800AB4A108}" type="datetimeFigureOut">
              <a:rPr lang="zh-CN" altLang="en-US"/>
              <a:pPr>
                <a:defRPr/>
              </a:pPr>
              <a:t>2025/5/29</a:t>
            </a:fld>
            <a:endParaRPr lang="zh-CN" altLang="en-US"/>
          </a:p>
        </p:txBody>
      </p:sp>
      <p:sp>
        <p:nvSpPr>
          <p:cNvPr id="6" name="页脚占位符 4">
            <a:extLst>
              <a:ext uri="{FF2B5EF4-FFF2-40B4-BE49-F238E27FC236}">
                <a16:creationId xmlns:a16="http://schemas.microsoft.com/office/drawing/2014/main" id="{74A682E4-C407-322D-25A3-B95BAFFA0B75}"/>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7F8AF805-995A-50D9-BA3B-FBD9B867CD70}"/>
              </a:ext>
            </a:extLst>
          </p:cNvPr>
          <p:cNvSpPr>
            <a:spLocks noGrp="1"/>
          </p:cNvSpPr>
          <p:nvPr>
            <p:ph type="sldNum" sz="quarter" idx="12"/>
          </p:nvPr>
        </p:nvSpPr>
        <p:spPr/>
        <p:txBody>
          <a:bodyPr/>
          <a:lstStyle>
            <a:lvl1pPr>
              <a:defRPr/>
            </a:lvl1pPr>
          </a:lstStyle>
          <a:p>
            <a:pPr>
              <a:defRPr/>
            </a:pPr>
            <a:fld id="{C97CA984-2EDB-4B6F-B7E9-BFF58D4F1EBB}" type="slidenum">
              <a:rPr lang="zh-CN" altLang="en-US"/>
              <a:pPr>
                <a:defRPr/>
              </a:pPr>
              <a:t>‹#›</a:t>
            </a:fld>
            <a:endParaRPr lang="zh-CN" altLang="en-US"/>
          </a:p>
        </p:txBody>
      </p:sp>
    </p:spTree>
    <p:extLst>
      <p:ext uri="{BB962C8B-B14F-4D97-AF65-F5344CB8AC3E}">
        <p14:creationId xmlns:p14="http://schemas.microsoft.com/office/powerpoint/2010/main" val="19105101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7" name="日期占位符 3">
            <a:extLst>
              <a:ext uri="{FF2B5EF4-FFF2-40B4-BE49-F238E27FC236}">
                <a16:creationId xmlns:a16="http://schemas.microsoft.com/office/drawing/2014/main" id="{2FCA98B3-9F45-019B-B6ED-7A58C7484E23}"/>
              </a:ext>
            </a:extLst>
          </p:cNvPr>
          <p:cNvSpPr>
            <a:spLocks noGrp="1"/>
          </p:cNvSpPr>
          <p:nvPr>
            <p:ph type="dt" sz="half" idx="10"/>
          </p:nvPr>
        </p:nvSpPr>
        <p:spPr/>
        <p:txBody>
          <a:bodyPr/>
          <a:lstStyle>
            <a:lvl1pPr>
              <a:defRPr/>
            </a:lvl1pPr>
          </a:lstStyle>
          <a:p>
            <a:pPr>
              <a:defRPr/>
            </a:pPr>
            <a:fld id="{97BAB096-EE8B-45BD-B226-38D2CD31454C}" type="datetimeFigureOut">
              <a:rPr lang="zh-CN" altLang="en-US"/>
              <a:pPr>
                <a:defRPr/>
              </a:pPr>
              <a:t>2025/5/29</a:t>
            </a:fld>
            <a:endParaRPr lang="zh-CN" altLang="en-US"/>
          </a:p>
        </p:txBody>
      </p:sp>
      <p:sp>
        <p:nvSpPr>
          <p:cNvPr id="8" name="页脚占位符 4">
            <a:extLst>
              <a:ext uri="{FF2B5EF4-FFF2-40B4-BE49-F238E27FC236}">
                <a16:creationId xmlns:a16="http://schemas.microsoft.com/office/drawing/2014/main" id="{5AD0EC85-5454-2E1A-C446-0DC8D70FDD65}"/>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2F8E608A-3CE6-AAC4-B006-9D2D1ACBB040}"/>
              </a:ext>
            </a:extLst>
          </p:cNvPr>
          <p:cNvSpPr>
            <a:spLocks noGrp="1"/>
          </p:cNvSpPr>
          <p:nvPr>
            <p:ph type="sldNum" sz="quarter" idx="12"/>
          </p:nvPr>
        </p:nvSpPr>
        <p:spPr/>
        <p:txBody>
          <a:bodyPr/>
          <a:lstStyle>
            <a:lvl1pPr>
              <a:defRPr/>
            </a:lvl1pPr>
          </a:lstStyle>
          <a:p>
            <a:pPr>
              <a:defRPr/>
            </a:pPr>
            <a:fld id="{F83BF23E-AD55-47CA-A653-F6FBBEAF6812}" type="slidenum">
              <a:rPr lang="zh-CN" altLang="en-US"/>
              <a:pPr>
                <a:defRPr/>
              </a:pPr>
              <a:t>‹#›</a:t>
            </a:fld>
            <a:endParaRPr lang="zh-CN" altLang="en-US"/>
          </a:p>
        </p:txBody>
      </p:sp>
    </p:spTree>
    <p:extLst>
      <p:ext uri="{BB962C8B-B14F-4D97-AF65-F5344CB8AC3E}">
        <p14:creationId xmlns:p14="http://schemas.microsoft.com/office/powerpoint/2010/main" val="142072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a:extLst>
              <a:ext uri="{FF2B5EF4-FFF2-40B4-BE49-F238E27FC236}">
                <a16:creationId xmlns:a16="http://schemas.microsoft.com/office/drawing/2014/main" id="{11BA5729-D79C-F657-BADB-F4FF0E80B9FA}"/>
              </a:ext>
            </a:extLst>
          </p:cNvPr>
          <p:cNvSpPr>
            <a:spLocks noGrp="1"/>
          </p:cNvSpPr>
          <p:nvPr>
            <p:ph type="dt" sz="half" idx="10"/>
          </p:nvPr>
        </p:nvSpPr>
        <p:spPr/>
        <p:txBody>
          <a:bodyPr/>
          <a:lstStyle>
            <a:lvl1pPr>
              <a:defRPr/>
            </a:lvl1pPr>
          </a:lstStyle>
          <a:p>
            <a:pPr>
              <a:defRPr/>
            </a:pPr>
            <a:fld id="{B7267D7D-E83E-4551-8A8C-27D9F4F11EA4}" type="datetimeFigureOut">
              <a:rPr lang="zh-CN" altLang="en-US"/>
              <a:pPr>
                <a:defRPr/>
              </a:pPr>
              <a:t>2025/5/29</a:t>
            </a:fld>
            <a:endParaRPr lang="zh-CN" altLang="en-US"/>
          </a:p>
        </p:txBody>
      </p:sp>
      <p:sp>
        <p:nvSpPr>
          <p:cNvPr id="4" name="页脚占位符 4">
            <a:extLst>
              <a:ext uri="{FF2B5EF4-FFF2-40B4-BE49-F238E27FC236}">
                <a16:creationId xmlns:a16="http://schemas.microsoft.com/office/drawing/2014/main" id="{4629A441-1AEA-C91C-3D76-098B0F9D1C52}"/>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F0446DA7-DC57-9C7E-BC16-5BCCEBF41BEB}"/>
              </a:ext>
            </a:extLst>
          </p:cNvPr>
          <p:cNvSpPr>
            <a:spLocks noGrp="1"/>
          </p:cNvSpPr>
          <p:nvPr>
            <p:ph type="sldNum" sz="quarter" idx="12"/>
          </p:nvPr>
        </p:nvSpPr>
        <p:spPr/>
        <p:txBody>
          <a:bodyPr/>
          <a:lstStyle>
            <a:lvl1pPr>
              <a:defRPr/>
            </a:lvl1pPr>
          </a:lstStyle>
          <a:p>
            <a:pPr>
              <a:defRPr/>
            </a:pPr>
            <a:fld id="{F9AAF83D-67FC-43ED-B0BD-CB7A340A24BE}" type="slidenum">
              <a:rPr lang="zh-CN" altLang="en-US"/>
              <a:pPr>
                <a:defRPr/>
              </a:pPr>
              <a:t>‹#›</a:t>
            </a:fld>
            <a:endParaRPr lang="zh-CN" altLang="en-US"/>
          </a:p>
        </p:txBody>
      </p:sp>
    </p:spTree>
    <p:extLst>
      <p:ext uri="{BB962C8B-B14F-4D97-AF65-F5344CB8AC3E}">
        <p14:creationId xmlns:p14="http://schemas.microsoft.com/office/powerpoint/2010/main" val="4552629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F29C6125-71C9-B23C-EBDA-CA61BD6166F8}"/>
              </a:ext>
            </a:extLst>
          </p:cNvPr>
          <p:cNvSpPr>
            <a:spLocks noGrp="1"/>
          </p:cNvSpPr>
          <p:nvPr>
            <p:ph type="dt" sz="half" idx="10"/>
          </p:nvPr>
        </p:nvSpPr>
        <p:spPr/>
        <p:txBody>
          <a:bodyPr/>
          <a:lstStyle>
            <a:lvl1pPr>
              <a:defRPr/>
            </a:lvl1pPr>
          </a:lstStyle>
          <a:p>
            <a:pPr>
              <a:defRPr/>
            </a:pPr>
            <a:fld id="{65BAB1E0-D274-4963-B827-3443EA5C7F81}" type="datetimeFigureOut">
              <a:rPr lang="zh-CN" altLang="en-US"/>
              <a:pPr>
                <a:defRPr/>
              </a:pPr>
              <a:t>2025/5/29</a:t>
            </a:fld>
            <a:endParaRPr lang="zh-CN" altLang="en-US"/>
          </a:p>
        </p:txBody>
      </p:sp>
      <p:sp>
        <p:nvSpPr>
          <p:cNvPr id="3" name="页脚占位符 4">
            <a:extLst>
              <a:ext uri="{FF2B5EF4-FFF2-40B4-BE49-F238E27FC236}">
                <a16:creationId xmlns:a16="http://schemas.microsoft.com/office/drawing/2014/main" id="{CFB0CBB3-7105-9F9B-21ED-D9FF41FD1C83}"/>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69828E56-887A-9291-F981-0380A6B05295}"/>
              </a:ext>
            </a:extLst>
          </p:cNvPr>
          <p:cNvSpPr>
            <a:spLocks noGrp="1"/>
          </p:cNvSpPr>
          <p:nvPr>
            <p:ph type="sldNum" sz="quarter" idx="12"/>
          </p:nvPr>
        </p:nvSpPr>
        <p:spPr/>
        <p:txBody>
          <a:bodyPr/>
          <a:lstStyle>
            <a:lvl1pPr>
              <a:defRPr/>
            </a:lvl1pPr>
          </a:lstStyle>
          <a:p>
            <a:pPr>
              <a:defRPr/>
            </a:pPr>
            <a:fld id="{FC7FADD2-08A5-4E81-9721-6485C9557A00}" type="slidenum">
              <a:rPr lang="zh-CN" altLang="en-US"/>
              <a:pPr>
                <a:defRPr/>
              </a:pPr>
              <a:t>‹#›</a:t>
            </a:fld>
            <a:endParaRPr lang="zh-CN" altLang="en-US"/>
          </a:p>
        </p:txBody>
      </p:sp>
    </p:spTree>
    <p:extLst>
      <p:ext uri="{BB962C8B-B14F-4D97-AF65-F5344CB8AC3E}">
        <p14:creationId xmlns:p14="http://schemas.microsoft.com/office/powerpoint/2010/main" val="28367232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B30BF2C5-2F08-186B-6CF9-3881677CA48F}"/>
              </a:ext>
            </a:extLst>
          </p:cNvPr>
          <p:cNvSpPr>
            <a:spLocks noGrp="1"/>
          </p:cNvSpPr>
          <p:nvPr>
            <p:ph type="dt" sz="half" idx="10"/>
          </p:nvPr>
        </p:nvSpPr>
        <p:spPr/>
        <p:txBody>
          <a:bodyPr/>
          <a:lstStyle>
            <a:lvl1pPr>
              <a:defRPr/>
            </a:lvl1pPr>
          </a:lstStyle>
          <a:p>
            <a:pPr>
              <a:defRPr/>
            </a:pPr>
            <a:fld id="{2E6BF49E-AA1D-453E-8C62-602566F89863}" type="datetimeFigureOut">
              <a:rPr lang="zh-CN" altLang="en-US"/>
              <a:pPr>
                <a:defRPr/>
              </a:pPr>
              <a:t>2025/5/29</a:t>
            </a:fld>
            <a:endParaRPr lang="zh-CN" altLang="en-US"/>
          </a:p>
        </p:txBody>
      </p:sp>
      <p:sp>
        <p:nvSpPr>
          <p:cNvPr id="6" name="页脚占位符 4">
            <a:extLst>
              <a:ext uri="{FF2B5EF4-FFF2-40B4-BE49-F238E27FC236}">
                <a16:creationId xmlns:a16="http://schemas.microsoft.com/office/drawing/2014/main" id="{C29E690D-29B1-F342-E682-F135BC77C3AE}"/>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62EEB8BE-0444-4829-4C99-2D86F801997F}"/>
              </a:ext>
            </a:extLst>
          </p:cNvPr>
          <p:cNvSpPr>
            <a:spLocks noGrp="1"/>
          </p:cNvSpPr>
          <p:nvPr>
            <p:ph type="sldNum" sz="quarter" idx="12"/>
          </p:nvPr>
        </p:nvSpPr>
        <p:spPr/>
        <p:txBody>
          <a:bodyPr/>
          <a:lstStyle>
            <a:lvl1pPr>
              <a:defRPr/>
            </a:lvl1pPr>
          </a:lstStyle>
          <a:p>
            <a:pPr>
              <a:defRPr/>
            </a:pPr>
            <a:fld id="{3BD2897E-68ED-40C7-BFB3-1ADD1FC5244D}" type="slidenum">
              <a:rPr lang="zh-CN" altLang="en-US"/>
              <a:pPr>
                <a:defRPr/>
              </a:pPr>
              <a:t>‹#›</a:t>
            </a:fld>
            <a:endParaRPr lang="zh-CN" altLang="en-US"/>
          </a:p>
        </p:txBody>
      </p:sp>
    </p:spTree>
    <p:extLst>
      <p:ext uri="{BB962C8B-B14F-4D97-AF65-F5344CB8AC3E}">
        <p14:creationId xmlns:p14="http://schemas.microsoft.com/office/powerpoint/2010/main" val="26652821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p>
        </p:txBody>
      </p:sp>
      <p:sp>
        <p:nvSpPr>
          <p:cNvPr id="3" name="图片占位符 2"/>
          <p:cNvSpPr>
            <a:spLocks noGrp="1"/>
          </p:cNvSpPr>
          <p:nvPr>
            <p:ph type="pic" idx="1"/>
          </p:nvPr>
        </p:nvSpPr>
        <p:spPr>
          <a:xfrm>
            <a:off x="5183188" y="987426"/>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zh-CN" altLang="en-US" noProof="1"/>
              <a:t>单击图标添加图片</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B76D3838-45F5-21C7-029A-ED45DAFCD546}"/>
              </a:ext>
            </a:extLst>
          </p:cNvPr>
          <p:cNvSpPr>
            <a:spLocks noGrp="1"/>
          </p:cNvSpPr>
          <p:nvPr>
            <p:ph type="dt" sz="half" idx="10"/>
          </p:nvPr>
        </p:nvSpPr>
        <p:spPr/>
        <p:txBody>
          <a:bodyPr/>
          <a:lstStyle>
            <a:lvl1pPr>
              <a:defRPr/>
            </a:lvl1pPr>
          </a:lstStyle>
          <a:p>
            <a:pPr>
              <a:defRPr/>
            </a:pPr>
            <a:fld id="{C7BC76AA-9F2D-4AD1-BAB9-52C0A04B99EC}" type="datetimeFigureOut">
              <a:rPr lang="zh-CN" altLang="en-US"/>
              <a:pPr>
                <a:defRPr/>
              </a:pPr>
              <a:t>2025/5/29</a:t>
            </a:fld>
            <a:endParaRPr lang="zh-CN" altLang="en-US"/>
          </a:p>
        </p:txBody>
      </p:sp>
      <p:sp>
        <p:nvSpPr>
          <p:cNvPr id="6" name="页脚占位符 4">
            <a:extLst>
              <a:ext uri="{FF2B5EF4-FFF2-40B4-BE49-F238E27FC236}">
                <a16:creationId xmlns:a16="http://schemas.microsoft.com/office/drawing/2014/main" id="{B0410670-38D3-CF58-C1AA-DDAD47407210}"/>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D162D4A7-417B-3222-4239-866DDEEA4020}"/>
              </a:ext>
            </a:extLst>
          </p:cNvPr>
          <p:cNvSpPr>
            <a:spLocks noGrp="1"/>
          </p:cNvSpPr>
          <p:nvPr>
            <p:ph type="sldNum" sz="quarter" idx="12"/>
          </p:nvPr>
        </p:nvSpPr>
        <p:spPr/>
        <p:txBody>
          <a:bodyPr/>
          <a:lstStyle>
            <a:lvl1pPr>
              <a:defRPr/>
            </a:lvl1pPr>
          </a:lstStyle>
          <a:p>
            <a:pPr>
              <a:defRPr/>
            </a:pPr>
            <a:fld id="{F35826EA-4B79-4416-A9A5-1A15C624C206}" type="slidenum">
              <a:rPr lang="zh-CN" altLang="en-US"/>
              <a:pPr>
                <a:defRPr/>
              </a:pPr>
              <a:t>‹#›</a:t>
            </a:fld>
            <a:endParaRPr lang="zh-CN" altLang="en-US"/>
          </a:p>
        </p:txBody>
      </p:sp>
    </p:spTree>
    <p:extLst>
      <p:ext uri="{BB962C8B-B14F-4D97-AF65-F5344CB8AC3E}">
        <p14:creationId xmlns:p14="http://schemas.microsoft.com/office/powerpoint/2010/main" val="537093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80"/>
            <a:ext cx="3932767" cy="1600480"/>
          </a:xfrm>
        </p:spPr>
        <p:txBody>
          <a:bodyPr/>
          <a:lstStyle>
            <a:lvl1pPr>
              <a:defRPr sz="3200"/>
            </a:lvl1pPr>
          </a:lstStyle>
          <a:p>
            <a:r>
              <a:rPr lang="zh-CN" altLang="en-US" noProof="1"/>
              <a:t>单击此处编辑母版标题样式</a:t>
            </a:r>
          </a:p>
        </p:txBody>
      </p:sp>
      <p:sp>
        <p:nvSpPr>
          <p:cNvPr id="3" name="内容占位符 2"/>
          <p:cNvSpPr>
            <a:spLocks noGrp="1"/>
          </p:cNvSpPr>
          <p:nvPr>
            <p:ph idx="1"/>
          </p:nvPr>
        </p:nvSpPr>
        <p:spPr>
          <a:xfrm>
            <a:off x="5183717" y="987598"/>
            <a:ext cx="6172200" cy="487447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文本占位符 3"/>
          <p:cNvSpPr>
            <a:spLocks noGrp="1"/>
          </p:cNvSpPr>
          <p:nvPr>
            <p:ph type="body" sz="half" idx="2"/>
          </p:nvPr>
        </p:nvSpPr>
        <p:spPr>
          <a:xfrm>
            <a:off x="840318" y="2057761"/>
            <a:ext cx="3932767" cy="381225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978" indent="0">
              <a:buNone/>
              <a:defRPr sz="1000"/>
            </a:lvl7pPr>
            <a:lvl8pPr marL="3201167" indent="0">
              <a:buNone/>
              <a:defRPr sz="1000"/>
            </a:lvl8pPr>
            <a:lvl9pPr marL="3658355" indent="0">
              <a:buNone/>
              <a:defRPr sz="1000"/>
            </a:lvl9pPr>
          </a:lstStyle>
          <a:p>
            <a:pPr lvl="0"/>
            <a:r>
              <a:rPr lang="zh-CN" altLang="en-US" noProof="1"/>
              <a:t>单击此处编辑母版文本样式</a:t>
            </a:r>
          </a:p>
        </p:txBody>
      </p:sp>
      <p:sp>
        <p:nvSpPr>
          <p:cNvPr id="5" name="Rectangle 11">
            <a:extLst>
              <a:ext uri="{FF2B5EF4-FFF2-40B4-BE49-F238E27FC236}">
                <a16:creationId xmlns:a16="http://schemas.microsoft.com/office/drawing/2014/main" id="{7FC659DC-5718-E30E-8DF3-F8A9F0F638DA}"/>
              </a:ext>
            </a:extLst>
          </p:cNvPr>
          <p:cNvSpPr>
            <a:spLocks noGrp="1" noChangeArrowheads="1"/>
          </p:cNvSpPr>
          <p:nvPr>
            <p:ph type="dt" sz="half" idx="10"/>
          </p:nvPr>
        </p:nvSpPr>
        <p:spPr>
          <a:ln/>
        </p:spPr>
        <p:txBody>
          <a:bodyPr/>
          <a:lstStyle>
            <a:lvl1pPr>
              <a:defRPr/>
            </a:lvl1pPr>
          </a:lstStyle>
          <a:p>
            <a:fld id="{633859BD-BDEE-478D-BABD-B127194CAF80}" type="datetimeFigureOut">
              <a:rPr lang="zh-CN" altLang="en-US" smtClean="0"/>
              <a:t>2025/5/29</a:t>
            </a:fld>
            <a:endParaRPr lang="zh-CN" altLang="en-US"/>
          </a:p>
        </p:txBody>
      </p:sp>
      <p:sp>
        <p:nvSpPr>
          <p:cNvPr id="6" name="Rectangle 12">
            <a:extLst>
              <a:ext uri="{FF2B5EF4-FFF2-40B4-BE49-F238E27FC236}">
                <a16:creationId xmlns:a16="http://schemas.microsoft.com/office/drawing/2014/main" id="{783A3C04-A960-F910-97DC-13237BBE02AA}"/>
              </a:ext>
            </a:extLst>
          </p:cNvPr>
          <p:cNvSpPr>
            <a:spLocks noGrp="1" noChangeArrowheads="1"/>
          </p:cNvSpPr>
          <p:nvPr>
            <p:ph type="ftr" sz="quarter" idx="11"/>
          </p:nvPr>
        </p:nvSpPr>
        <p:spPr>
          <a:ln/>
        </p:spPr>
        <p:txBody>
          <a:bodyPr/>
          <a:lstStyle>
            <a:lvl1pPr>
              <a:defRPr/>
            </a:lvl1pPr>
          </a:lstStyle>
          <a:p>
            <a:endParaRPr lang="zh-CN" altLang="en-US"/>
          </a:p>
        </p:txBody>
      </p:sp>
      <p:sp>
        <p:nvSpPr>
          <p:cNvPr id="7" name="Rectangle 13">
            <a:extLst>
              <a:ext uri="{FF2B5EF4-FFF2-40B4-BE49-F238E27FC236}">
                <a16:creationId xmlns:a16="http://schemas.microsoft.com/office/drawing/2014/main" id="{27C3F571-6426-EC16-054B-504EFD0793EA}"/>
              </a:ext>
            </a:extLst>
          </p:cNvPr>
          <p:cNvSpPr>
            <a:spLocks noGrp="1" noChangeArrowheads="1"/>
          </p:cNvSpPr>
          <p:nvPr>
            <p:ph type="sldNum" sz="quarter" idx="12"/>
          </p:nvPr>
        </p:nvSpPr>
        <p:spPr>
          <a:ln/>
        </p:spPr>
        <p:txBody>
          <a:bodyPr/>
          <a:lstStyle>
            <a:lvl1pPr>
              <a:defRPr/>
            </a:lvl1pPr>
          </a:lstStyle>
          <a:p>
            <a:fld id="{573F9314-60F9-4EEF-9860-BB86188ED659}" type="slidenum">
              <a:rPr lang="zh-CN" altLang="en-US" smtClean="0"/>
              <a:t>‹#›</a:t>
            </a:fld>
            <a:endParaRPr lang="zh-CN" altLang="en-US"/>
          </a:p>
        </p:txBody>
      </p:sp>
    </p:spTree>
    <p:extLst>
      <p:ext uri="{BB962C8B-B14F-4D97-AF65-F5344CB8AC3E}">
        <p14:creationId xmlns:p14="http://schemas.microsoft.com/office/powerpoint/2010/main" val="5507503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日期占位符 3">
            <a:extLst>
              <a:ext uri="{FF2B5EF4-FFF2-40B4-BE49-F238E27FC236}">
                <a16:creationId xmlns:a16="http://schemas.microsoft.com/office/drawing/2014/main" id="{21701609-02E9-0FF2-A356-112162FAD97A}"/>
              </a:ext>
            </a:extLst>
          </p:cNvPr>
          <p:cNvSpPr>
            <a:spLocks noGrp="1"/>
          </p:cNvSpPr>
          <p:nvPr>
            <p:ph type="dt" sz="half" idx="10"/>
          </p:nvPr>
        </p:nvSpPr>
        <p:spPr/>
        <p:txBody>
          <a:bodyPr/>
          <a:lstStyle>
            <a:lvl1pPr>
              <a:defRPr/>
            </a:lvl1pPr>
          </a:lstStyle>
          <a:p>
            <a:pPr>
              <a:defRPr/>
            </a:pPr>
            <a:fld id="{64E34E48-BB12-4EFC-9C8A-177EE9CC9A3A}"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60C4AB8D-7421-D5D0-2BB1-A1C99DAE35FE}"/>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037AB4B-792C-C377-3C5F-4538FF8817B0}"/>
              </a:ext>
            </a:extLst>
          </p:cNvPr>
          <p:cNvSpPr>
            <a:spLocks noGrp="1"/>
          </p:cNvSpPr>
          <p:nvPr>
            <p:ph type="sldNum" sz="quarter" idx="12"/>
          </p:nvPr>
        </p:nvSpPr>
        <p:spPr/>
        <p:txBody>
          <a:bodyPr/>
          <a:lstStyle>
            <a:lvl1pPr>
              <a:defRPr/>
            </a:lvl1pPr>
          </a:lstStyle>
          <a:p>
            <a:pPr>
              <a:defRPr/>
            </a:pPr>
            <a:fld id="{6BD22866-1736-462F-8B4A-0DFAC21BD3C5}" type="slidenum">
              <a:rPr lang="zh-CN" altLang="en-US"/>
              <a:pPr>
                <a:defRPr/>
              </a:pPr>
              <a:t>‹#›</a:t>
            </a:fld>
            <a:endParaRPr lang="zh-CN" altLang="en-US"/>
          </a:p>
        </p:txBody>
      </p:sp>
    </p:spTree>
    <p:extLst>
      <p:ext uri="{BB962C8B-B14F-4D97-AF65-F5344CB8AC3E}">
        <p14:creationId xmlns:p14="http://schemas.microsoft.com/office/powerpoint/2010/main" val="1999262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p>
        </p:txBody>
      </p:sp>
      <p:sp>
        <p:nvSpPr>
          <p:cNvPr id="4" name="日期占位符 3">
            <a:extLst>
              <a:ext uri="{FF2B5EF4-FFF2-40B4-BE49-F238E27FC236}">
                <a16:creationId xmlns:a16="http://schemas.microsoft.com/office/drawing/2014/main" id="{A73FA5BF-E592-D7FB-D16F-62A513B3F6BF}"/>
              </a:ext>
            </a:extLst>
          </p:cNvPr>
          <p:cNvSpPr>
            <a:spLocks noGrp="1"/>
          </p:cNvSpPr>
          <p:nvPr>
            <p:ph type="dt" sz="half" idx="10"/>
          </p:nvPr>
        </p:nvSpPr>
        <p:spPr/>
        <p:txBody>
          <a:bodyPr/>
          <a:lstStyle>
            <a:lvl1pPr>
              <a:defRPr/>
            </a:lvl1pPr>
          </a:lstStyle>
          <a:p>
            <a:pPr>
              <a:defRPr/>
            </a:pPr>
            <a:fld id="{ECA66424-2821-469A-B781-96F04E46D598}"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56AF5213-C7FC-FCA9-3C1B-0D8A56930DFB}"/>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C100CD3F-EF98-4DF9-6AE0-E935B35E0505}"/>
              </a:ext>
            </a:extLst>
          </p:cNvPr>
          <p:cNvSpPr>
            <a:spLocks noGrp="1"/>
          </p:cNvSpPr>
          <p:nvPr>
            <p:ph type="sldNum" sz="quarter" idx="12"/>
          </p:nvPr>
        </p:nvSpPr>
        <p:spPr/>
        <p:txBody>
          <a:bodyPr/>
          <a:lstStyle>
            <a:lvl1pPr>
              <a:defRPr/>
            </a:lvl1pPr>
          </a:lstStyle>
          <a:p>
            <a:pPr>
              <a:defRPr/>
            </a:pPr>
            <a:fld id="{4F0F0D1A-0DB5-4422-A231-257D8443910B}" type="slidenum">
              <a:rPr lang="zh-CN" altLang="en-US"/>
              <a:pPr>
                <a:defRPr/>
              </a:pPr>
              <a:t>‹#›</a:t>
            </a:fld>
            <a:endParaRPr lang="zh-CN" altLang="en-US"/>
          </a:p>
        </p:txBody>
      </p:sp>
    </p:spTree>
    <p:extLst>
      <p:ext uri="{BB962C8B-B14F-4D97-AF65-F5344CB8AC3E}">
        <p14:creationId xmlns:p14="http://schemas.microsoft.com/office/powerpoint/2010/main" val="15187844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2C85C92-140C-4571-AF1E-430943CF613B}"/>
              </a:ext>
            </a:extLst>
          </p:cNvPr>
          <p:cNvGrpSpPr>
            <a:grpSpLocks/>
          </p:cNvGrpSpPr>
          <p:nvPr/>
        </p:nvGrpSpPr>
        <p:grpSpPr bwMode="auto">
          <a:xfrm>
            <a:off x="1" y="2438400"/>
            <a:ext cx="12011377" cy="1051984"/>
            <a:chOff x="0" y="1536"/>
            <a:chExt cx="5675" cy="663"/>
          </a:xfrm>
        </p:grpSpPr>
        <p:grpSp>
          <p:nvGrpSpPr>
            <p:cNvPr id="5" name="Group 3">
              <a:extLst>
                <a:ext uri="{FF2B5EF4-FFF2-40B4-BE49-F238E27FC236}">
                  <a16:creationId xmlns:a16="http://schemas.microsoft.com/office/drawing/2014/main" id="{6413AACB-5A4F-4B02-97F4-AAE6A8B6E64E}"/>
                </a:ext>
              </a:extLst>
            </p:cNvPr>
            <p:cNvGrpSpPr>
              <a:grpSpLocks/>
            </p:cNvGrpSpPr>
            <p:nvPr/>
          </p:nvGrpSpPr>
          <p:grpSpPr bwMode="auto">
            <a:xfrm>
              <a:off x="183" y="1604"/>
              <a:ext cx="448" cy="299"/>
              <a:chOff x="720" y="336"/>
              <a:chExt cx="624" cy="432"/>
            </a:xfrm>
          </p:grpSpPr>
          <p:sp>
            <p:nvSpPr>
              <p:cNvPr id="12" name="Rectangle 4">
                <a:extLst>
                  <a:ext uri="{FF2B5EF4-FFF2-40B4-BE49-F238E27FC236}">
                    <a16:creationId xmlns:a16="http://schemas.microsoft.com/office/drawing/2014/main" id="{B79EE578-F866-463A-B910-26A3FE9A280B}"/>
                  </a:ext>
                </a:extLst>
              </p:cNvPr>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b="1">
                    <a:solidFill>
                      <a:schemeClr val="tx1"/>
                    </a:solidFill>
                    <a:latin typeface="Tahoma" pitchFamily="34" charset="0"/>
                    <a:ea typeface="宋体" pitchFamily="2" charset="-122"/>
                  </a:defRPr>
                </a:lvl1pPr>
                <a:lvl2pPr marL="742950" indent="-285750" eaLnBrk="0" hangingPunct="0">
                  <a:defRPr sz="4000" b="1">
                    <a:solidFill>
                      <a:schemeClr val="tx1"/>
                    </a:solidFill>
                    <a:latin typeface="Tahoma" pitchFamily="34" charset="0"/>
                    <a:ea typeface="宋体" pitchFamily="2" charset="-122"/>
                  </a:defRPr>
                </a:lvl2pPr>
                <a:lvl3pPr marL="1143000" indent="-228600" eaLnBrk="0" hangingPunct="0">
                  <a:defRPr sz="4000" b="1">
                    <a:solidFill>
                      <a:schemeClr val="tx1"/>
                    </a:solidFill>
                    <a:latin typeface="Tahoma" pitchFamily="34" charset="0"/>
                    <a:ea typeface="宋体" pitchFamily="2" charset="-122"/>
                  </a:defRPr>
                </a:lvl3pPr>
                <a:lvl4pPr marL="1600200" indent="-228600" eaLnBrk="0" hangingPunct="0">
                  <a:defRPr sz="4000" b="1">
                    <a:solidFill>
                      <a:schemeClr val="tx1"/>
                    </a:solidFill>
                    <a:latin typeface="Tahoma" pitchFamily="34" charset="0"/>
                    <a:ea typeface="宋体" pitchFamily="2" charset="-122"/>
                  </a:defRPr>
                </a:lvl4pPr>
                <a:lvl5pPr marL="2057400" indent="-228600" eaLnBrk="0" hangingPunct="0">
                  <a:defRPr sz="4000" b="1">
                    <a:solidFill>
                      <a:schemeClr val="tx1"/>
                    </a:solidFill>
                    <a:latin typeface="Tahoma" pitchFamily="34" charset="0"/>
                    <a:ea typeface="宋体" pitchFamily="2" charset="-122"/>
                  </a:defRPr>
                </a:lvl5pPr>
                <a:lvl6pPr marL="2514600" indent="-228600" algn="ctr" eaLnBrk="0" fontAlgn="base" hangingPunct="0">
                  <a:spcBef>
                    <a:spcPct val="0"/>
                  </a:spcBef>
                  <a:spcAft>
                    <a:spcPct val="0"/>
                  </a:spcAft>
                  <a:defRPr sz="4000" b="1">
                    <a:solidFill>
                      <a:schemeClr val="tx1"/>
                    </a:solidFill>
                    <a:latin typeface="Tahoma" pitchFamily="34" charset="0"/>
                    <a:ea typeface="宋体" pitchFamily="2" charset="-122"/>
                  </a:defRPr>
                </a:lvl6pPr>
                <a:lvl7pPr marL="2971800" indent="-228600" algn="ctr" eaLnBrk="0" fontAlgn="base" hangingPunct="0">
                  <a:spcBef>
                    <a:spcPct val="0"/>
                  </a:spcBef>
                  <a:spcAft>
                    <a:spcPct val="0"/>
                  </a:spcAft>
                  <a:defRPr sz="4000" b="1">
                    <a:solidFill>
                      <a:schemeClr val="tx1"/>
                    </a:solidFill>
                    <a:latin typeface="Tahoma" pitchFamily="34" charset="0"/>
                    <a:ea typeface="宋体" pitchFamily="2" charset="-122"/>
                  </a:defRPr>
                </a:lvl7pPr>
                <a:lvl8pPr marL="3429000" indent="-228600" algn="ctr" eaLnBrk="0" fontAlgn="base" hangingPunct="0">
                  <a:spcBef>
                    <a:spcPct val="0"/>
                  </a:spcBef>
                  <a:spcAft>
                    <a:spcPct val="0"/>
                  </a:spcAft>
                  <a:defRPr sz="4000" b="1">
                    <a:solidFill>
                      <a:schemeClr val="tx1"/>
                    </a:solidFill>
                    <a:latin typeface="Tahoma" pitchFamily="34" charset="0"/>
                    <a:ea typeface="宋体" pitchFamily="2" charset="-122"/>
                  </a:defRPr>
                </a:lvl8pPr>
                <a:lvl9pPr marL="3886200" indent="-228600" algn="ctr" eaLnBrk="0" fontAlgn="base" hangingPunct="0">
                  <a:spcBef>
                    <a:spcPct val="0"/>
                  </a:spcBef>
                  <a:spcAft>
                    <a:spcPct val="0"/>
                  </a:spcAft>
                  <a:defRPr sz="4000" b="1">
                    <a:solidFill>
                      <a:schemeClr val="tx1"/>
                    </a:solidFill>
                    <a:latin typeface="Tahoma" pitchFamily="34" charset="0"/>
                    <a:ea typeface="宋体" pitchFamily="2" charset="-122"/>
                  </a:defRPr>
                </a:lvl9pPr>
              </a:lstStyle>
              <a:p>
                <a:pPr algn="ctr" eaLnBrk="1" hangingPunct="1">
                  <a:defRPr/>
                </a:pPr>
                <a:endParaRPr lang="zh-CN" altLang="en-US" sz="4000"/>
              </a:p>
            </p:txBody>
          </p:sp>
          <p:sp>
            <p:nvSpPr>
              <p:cNvPr id="13" name="Rectangle 5">
                <a:extLst>
                  <a:ext uri="{FF2B5EF4-FFF2-40B4-BE49-F238E27FC236}">
                    <a16:creationId xmlns:a16="http://schemas.microsoft.com/office/drawing/2014/main" id="{6D110E5D-F579-41B8-BC32-FFDAEFF6C60E}"/>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b="1">
                    <a:solidFill>
                      <a:schemeClr val="tx1"/>
                    </a:solidFill>
                    <a:latin typeface="Tahoma" pitchFamily="34" charset="0"/>
                    <a:ea typeface="宋体" pitchFamily="2" charset="-122"/>
                  </a:defRPr>
                </a:lvl1pPr>
                <a:lvl2pPr marL="742950" indent="-285750" eaLnBrk="0" hangingPunct="0">
                  <a:defRPr sz="4000" b="1">
                    <a:solidFill>
                      <a:schemeClr val="tx1"/>
                    </a:solidFill>
                    <a:latin typeface="Tahoma" pitchFamily="34" charset="0"/>
                    <a:ea typeface="宋体" pitchFamily="2" charset="-122"/>
                  </a:defRPr>
                </a:lvl2pPr>
                <a:lvl3pPr marL="1143000" indent="-228600" eaLnBrk="0" hangingPunct="0">
                  <a:defRPr sz="4000" b="1">
                    <a:solidFill>
                      <a:schemeClr val="tx1"/>
                    </a:solidFill>
                    <a:latin typeface="Tahoma" pitchFamily="34" charset="0"/>
                    <a:ea typeface="宋体" pitchFamily="2" charset="-122"/>
                  </a:defRPr>
                </a:lvl3pPr>
                <a:lvl4pPr marL="1600200" indent="-228600" eaLnBrk="0" hangingPunct="0">
                  <a:defRPr sz="4000" b="1">
                    <a:solidFill>
                      <a:schemeClr val="tx1"/>
                    </a:solidFill>
                    <a:latin typeface="Tahoma" pitchFamily="34" charset="0"/>
                    <a:ea typeface="宋体" pitchFamily="2" charset="-122"/>
                  </a:defRPr>
                </a:lvl4pPr>
                <a:lvl5pPr marL="2057400" indent="-228600" eaLnBrk="0" hangingPunct="0">
                  <a:defRPr sz="4000" b="1">
                    <a:solidFill>
                      <a:schemeClr val="tx1"/>
                    </a:solidFill>
                    <a:latin typeface="Tahoma" pitchFamily="34" charset="0"/>
                    <a:ea typeface="宋体" pitchFamily="2" charset="-122"/>
                  </a:defRPr>
                </a:lvl5pPr>
                <a:lvl6pPr marL="2514600" indent="-228600" algn="ctr" eaLnBrk="0" fontAlgn="base" hangingPunct="0">
                  <a:spcBef>
                    <a:spcPct val="0"/>
                  </a:spcBef>
                  <a:spcAft>
                    <a:spcPct val="0"/>
                  </a:spcAft>
                  <a:defRPr sz="4000" b="1">
                    <a:solidFill>
                      <a:schemeClr val="tx1"/>
                    </a:solidFill>
                    <a:latin typeface="Tahoma" pitchFamily="34" charset="0"/>
                    <a:ea typeface="宋体" pitchFamily="2" charset="-122"/>
                  </a:defRPr>
                </a:lvl6pPr>
                <a:lvl7pPr marL="2971800" indent="-228600" algn="ctr" eaLnBrk="0" fontAlgn="base" hangingPunct="0">
                  <a:spcBef>
                    <a:spcPct val="0"/>
                  </a:spcBef>
                  <a:spcAft>
                    <a:spcPct val="0"/>
                  </a:spcAft>
                  <a:defRPr sz="4000" b="1">
                    <a:solidFill>
                      <a:schemeClr val="tx1"/>
                    </a:solidFill>
                    <a:latin typeface="Tahoma" pitchFamily="34" charset="0"/>
                    <a:ea typeface="宋体" pitchFamily="2" charset="-122"/>
                  </a:defRPr>
                </a:lvl7pPr>
                <a:lvl8pPr marL="3429000" indent="-228600" algn="ctr" eaLnBrk="0" fontAlgn="base" hangingPunct="0">
                  <a:spcBef>
                    <a:spcPct val="0"/>
                  </a:spcBef>
                  <a:spcAft>
                    <a:spcPct val="0"/>
                  </a:spcAft>
                  <a:defRPr sz="4000" b="1">
                    <a:solidFill>
                      <a:schemeClr val="tx1"/>
                    </a:solidFill>
                    <a:latin typeface="Tahoma" pitchFamily="34" charset="0"/>
                    <a:ea typeface="宋体" pitchFamily="2" charset="-122"/>
                  </a:defRPr>
                </a:lvl8pPr>
                <a:lvl9pPr marL="3886200" indent="-228600" algn="ctr" eaLnBrk="0" fontAlgn="base" hangingPunct="0">
                  <a:spcBef>
                    <a:spcPct val="0"/>
                  </a:spcBef>
                  <a:spcAft>
                    <a:spcPct val="0"/>
                  </a:spcAft>
                  <a:defRPr sz="4000" b="1">
                    <a:solidFill>
                      <a:schemeClr val="tx1"/>
                    </a:solidFill>
                    <a:latin typeface="Tahoma" pitchFamily="34" charset="0"/>
                    <a:ea typeface="宋体" pitchFamily="2" charset="-122"/>
                  </a:defRPr>
                </a:lvl9pPr>
              </a:lstStyle>
              <a:p>
                <a:pPr algn="ctr" eaLnBrk="1" hangingPunct="1">
                  <a:defRPr/>
                </a:pPr>
                <a:endParaRPr lang="zh-CN" altLang="en-US" sz="4000"/>
              </a:p>
            </p:txBody>
          </p:sp>
        </p:grpSp>
        <p:grpSp>
          <p:nvGrpSpPr>
            <p:cNvPr id="6" name="Group 6">
              <a:extLst>
                <a:ext uri="{FF2B5EF4-FFF2-40B4-BE49-F238E27FC236}">
                  <a16:creationId xmlns:a16="http://schemas.microsoft.com/office/drawing/2014/main" id="{A0B8B812-2EC2-481F-9E95-0D56E25FD1B7}"/>
                </a:ext>
              </a:extLst>
            </p:cNvPr>
            <p:cNvGrpSpPr>
              <a:grpSpLocks/>
            </p:cNvGrpSpPr>
            <p:nvPr/>
          </p:nvGrpSpPr>
          <p:grpSpPr bwMode="auto">
            <a:xfrm>
              <a:off x="261" y="1870"/>
              <a:ext cx="465" cy="299"/>
              <a:chOff x="912" y="2640"/>
              <a:chExt cx="672" cy="432"/>
            </a:xfrm>
          </p:grpSpPr>
          <p:sp>
            <p:nvSpPr>
              <p:cNvPr id="10" name="Rectangle 7">
                <a:extLst>
                  <a:ext uri="{FF2B5EF4-FFF2-40B4-BE49-F238E27FC236}">
                    <a16:creationId xmlns:a16="http://schemas.microsoft.com/office/drawing/2014/main" id="{F4A8168A-86CE-413C-B5AB-CA5E3B956D34}"/>
                  </a:ext>
                </a:extLst>
              </p:cNvPr>
              <p:cNvSpPr>
                <a:spLocks noChangeArrowheads="1"/>
              </p:cNvSpPr>
              <p:nvPr/>
            </p:nvSpPr>
            <p:spPr bwMode="auto">
              <a:xfrm>
                <a:off x="914" y="2632"/>
                <a:ext cx="382" cy="61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b="1">
                    <a:solidFill>
                      <a:schemeClr val="tx1"/>
                    </a:solidFill>
                    <a:latin typeface="Tahoma" pitchFamily="34" charset="0"/>
                    <a:ea typeface="宋体" pitchFamily="2" charset="-122"/>
                  </a:defRPr>
                </a:lvl1pPr>
                <a:lvl2pPr marL="742950" indent="-285750" eaLnBrk="0" hangingPunct="0">
                  <a:defRPr sz="4000" b="1">
                    <a:solidFill>
                      <a:schemeClr val="tx1"/>
                    </a:solidFill>
                    <a:latin typeface="Tahoma" pitchFamily="34" charset="0"/>
                    <a:ea typeface="宋体" pitchFamily="2" charset="-122"/>
                  </a:defRPr>
                </a:lvl2pPr>
                <a:lvl3pPr marL="1143000" indent="-228600" eaLnBrk="0" hangingPunct="0">
                  <a:defRPr sz="4000" b="1">
                    <a:solidFill>
                      <a:schemeClr val="tx1"/>
                    </a:solidFill>
                    <a:latin typeface="Tahoma" pitchFamily="34" charset="0"/>
                    <a:ea typeface="宋体" pitchFamily="2" charset="-122"/>
                  </a:defRPr>
                </a:lvl3pPr>
                <a:lvl4pPr marL="1600200" indent="-228600" eaLnBrk="0" hangingPunct="0">
                  <a:defRPr sz="4000" b="1">
                    <a:solidFill>
                      <a:schemeClr val="tx1"/>
                    </a:solidFill>
                    <a:latin typeface="Tahoma" pitchFamily="34" charset="0"/>
                    <a:ea typeface="宋体" pitchFamily="2" charset="-122"/>
                  </a:defRPr>
                </a:lvl4pPr>
                <a:lvl5pPr marL="2057400" indent="-228600" eaLnBrk="0" hangingPunct="0">
                  <a:defRPr sz="4000" b="1">
                    <a:solidFill>
                      <a:schemeClr val="tx1"/>
                    </a:solidFill>
                    <a:latin typeface="Tahoma" pitchFamily="34" charset="0"/>
                    <a:ea typeface="宋体" pitchFamily="2" charset="-122"/>
                  </a:defRPr>
                </a:lvl5pPr>
                <a:lvl6pPr marL="2514600" indent="-228600" algn="ctr" eaLnBrk="0" fontAlgn="base" hangingPunct="0">
                  <a:spcBef>
                    <a:spcPct val="0"/>
                  </a:spcBef>
                  <a:spcAft>
                    <a:spcPct val="0"/>
                  </a:spcAft>
                  <a:defRPr sz="4000" b="1">
                    <a:solidFill>
                      <a:schemeClr val="tx1"/>
                    </a:solidFill>
                    <a:latin typeface="Tahoma" pitchFamily="34" charset="0"/>
                    <a:ea typeface="宋体" pitchFamily="2" charset="-122"/>
                  </a:defRPr>
                </a:lvl6pPr>
                <a:lvl7pPr marL="2971800" indent="-228600" algn="ctr" eaLnBrk="0" fontAlgn="base" hangingPunct="0">
                  <a:spcBef>
                    <a:spcPct val="0"/>
                  </a:spcBef>
                  <a:spcAft>
                    <a:spcPct val="0"/>
                  </a:spcAft>
                  <a:defRPr sz="4000" b="1">
                    <a:solidFill>
                      <a:schemeClr val="tx1"/>
                    </a:solidFill>
                    <a:latin typeface="Tahoma" pitchFamily="34" charset="0"/>
                    <a:ea typeface="宋体" pitchFamily="2" charset="-122"/>
                  </a:defRPr>
                </a:lvl7pPr>
                <a:lvl8pPr marL="3429000" indent="-228600" algn="ctr" eaLnBrk="0" fontAlgn="base" hangingPunct="0">
                  <a:spcBef>
                    <a:spcPct val="0"/>
                  </a:spcBef>
                  <a:spcAft>
                    <a:spcPct val="0"/>
                  </a:spcAft>
                  <a:defRPr sz="4000" b="1">
                    <a:solidFill>
                      <a:schemeClr val="tx1"/>
                    </a:solidFill>
                    <a:latin typeface="Tahoma" pitchFamily="34" charset="0"/>
                    <a:ea typeface="宋体" pitchFamily="2" charset="-122"/>
                  </a:defRPr>
                </a:lvl8pPr>
                <a:lvl9pPr marL="3886200" indent="-228600" algn="ctr" eaLnBrk="0" fontAlgn="base" hangingPunct="0">
                  <a:spcBef>
                    <a:spcPct val="0"/>
                  </a:spcBef>
                  <a:spcAft>
                    <a:spcPct val="0"/>
                  </a:spcAft>
                  <a:defRPr sz="4000" b="1">
                    <a:solidFill>
                      <a:schemeClr val="tx1"/>
                    </a:solidFill>
                    <a:latin typeface="Tahoma" pitchFamily="34" charset="0"/>
                    <a:ea typeface="宋体" pitchFamily="2" charset="-122"/>
                  </a:defRPr>
                </a:lvl9pPr>
              </a:lstStyle>
              <a:p>
                <a:pPr algn="ctr" eaLnBrk="1" hangingPunct="1">
                  <a:defRPr/>
                </a:pPr>
                <a:endParaRPr lang="zh-CN" altLang="en-US" sz="4000"/>
              </a:p>
            </p:txBody>
          </p:sp>
          <p:sp>
            <p:nvSpPr>
              <p:cNvPr id="11" name="Rectangle 8">
                <a:extLst>
                  <a:ext uri="{FF2B5EF4-FFF2-40B4-BE49-F238E27FC236}">
                    <a16:creationId xmlns:a16="http://schemas.microsoft.com/office/drawing/2014/main" id="{70F229CD-477E-47B6-B1AF-CB9897DDEA95}"/>
                  </a:ext>
                </a:extLst>
              </p:cNvPr>
              <p:cNvSpPr>
                <a:spLocks noChangeArrowheads="1"/>
              </p:cNvSpPr>
              <p:nvPr/>
            </p:nvSpPr>
            <p:spPr bwMode="auto">
              <a:xfrm>
                <a:off x="1250" y="2632"/>
                <a:ext cx="331" cy="61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b="1">
                    <a:solidFill>
                      <a:schemeClr val="tx1"/>
                    </a:solidFill>
                    <a:latin typeface="Tahoma" pitchFamily="34" charset="0"/>
                    <a:ea typeface="宋体" pitchFamily="2" charset="-122"/>
                  </a:defRPr>
                </a:lvl1pPr>
                <a:lvl2pPr marL="742950" indent="-285750" eaLnBrk="0" hangingPunct="0">
                  <a:defRPr sz="4000" b="1">
                    <a:solidFill>
                      <a:schemeClr val="tx1"/>
                    </a:solidFill>
                    <a:latin typeface="Tahoma" pitchFamily="34" charset="0"/>
                    <a:ea typeface="宋体" pitchFamily="2" charset="-122"/>
                  </a:defRPr>
                </a:lvl2pPr>
                <a:lvl3pPr marL="1143000" indent="-228600" eaLnBrk="0" hangingPunct="0">
                  <a:defRPr sz="4000" b="1">
                    <a:solidFill>
                      <a:schemeClr val="tx1"/>
                    </a:solidFill>
                    <a:latin typeface="Tahoma" pitchFamily="34" charset="0"/>
                    <a:ea typeface="宋体" pitchFamily="2" charset="-122"/>
                  </a:defRPr>
                </a:lvl3pPr>
                <a:lvl4pPr marL="1600200" indent="-228600" eaLnBrk="0" hangingPunct="0">
                  <a:defRPr sz="4000" b="1">
                    <a:solidFill>
                      <a:schemeClr val="tx1"/>
                    </a:solidFill>
                    <a:latin typeface="Tahoma" pitchFamily="34" charset="0"/>
                    <a:ea typeface="宋体" pitchFamily="2" charset="-122"/>
                  </a:defRPr>
                </a:lvl4pPr>
                <a:lvl5pPr marL="2057400" indent="-228600" eaLnBrk="0" hangingPunct="0">
                  <a:defRPr sz="4000" b="1">
                    <a:solidFill>
                      <a:schemeClr val="tx1"/>
                    </a:solidFill>
                    <a:latin typeface="Tahoma" pitchFamily="34" charset="0"/>
                    <a:ea typeface="宋体" pitchFamily="2" charset="-122"/>
                  </a:defRPr>
                </a:lvl5pPr>
                <a:lvl6pPr marL="2514600" indent="-228600" algn="ctr" eaLnBrk="0" fontAlgn="base" hangingPunct="0">
                  <a:spcBef>
                    <a:spcPct val="0"/>
                  </a:spcBef>
                  <a:spcAft>
                    <a:spcPct val="0"/>
                  </a:spcAft>
                  <a:defRPr sz="4000" b="1">
                    <a:solidFill>
                      <a:schemeClr val="tx1"/>
                    </a:solidFill>
                    <a:latin typeface="Tahoma" pitchFamily="34" charset="0"/>
                    <a:ea typeface="宋体" pitchFamily="2" charset="-122"/>
                  </a:defRPr>
                </a:lvl6pPr>
                <a:lvl7pPr marL="2971800" indent="-228600" algn="ctr" eaLnBrk="0" fontAlgn="base" hangingPunct="0">
                  <a:spcBef>
                    <a:spcPct val="0"/>
                  </a:spcBef>
                  <a:spcAft>
                    <a:spcPct val="0"/>
                  </a:spcAft>
                  <a:defRPr sz="4000" b="1">
                    <a:solidFill>
                      <a:schemeClr val="tx1"/>
                    </a:solidFill>
                    <a:latin typeface="Tahoma" pitchFamily="34" charset="0"/>
                    <a:ea typeface="宋体" pitchFamily="2" charset="-122"/>
                  </a:defRPr>
                </a:lvl7pPr>
                <a:lvl8pPr marL="3429000" indent="-228600" algn="ctr" eaLnBrk="0" fontAlgn="base" hangingPunct="0">
                  <a:spcBef>
                    <a:spcPct val="0"/>
                  </a:spcBef>
                  <a:spcAft>
                    <a:spcPct val="0"/>
                  </a:spcAft>
                  <a:defRPr sz="4000" b="1">
                    <a:solidFill>
                      <a:schemeClr val="tx1"/>
                    </a:solidFill>
                    <a:latin typeface="Tahoma" pitchFamily="34" charset="0"/>
                    <a:ea typeface="宋体" pitchFamily="2" charset="-122"/>
                  </a:defRPr>
                </a:lvl8pPr>
                <a:lvl9pPr marL="3886200" indent="-228600" algn="ctr" eaLnBrk="0" fontAlgn="base" hangingPunct="0">
                  <a:spcBef>
                    <a:spcPct val="0"/>
                  </a:spcBef>
                  <a:spcAft>
                    <a:spcPct val="0"/>
                  </a:spcAft>
                  <a:defRPr sz="4000" b="1">
                    <a:solidFill>
                      <a:schemeClr val="tx1"/>
                    </a:solidFill>
                    <a:latin typeface="Tahoma" pitchFamily="34" charset="0"/>
                    <a:ea typeface="宋体" pitchFamily="2" charset="-122"/>
                  </a:defRPr>
                </a:lvl9pPr>
              </a:lstStyle>
              <a:p>
                <a:pPr algn="ctr" eaLnBrk="1" hangingPunct="1">
                  <a:defRPr/>
                </a:pPr>
                <a:endParaRPr lang="zh-CN" altLang="en-US" sz="4000"/>
              </a:p>
            </p:txBody>
          </p:sp>
        </p:grpSp>
        <p:sp>
          <p:nvSpPr>
            <p:cNvPr id="7" name="Rectangle 9">
              <a:extLst>
                <a:ext uri="{FF2B5EF4-FFF2-40B4-BE49-F238E27FC236}">
                  <a16:creationId xmlns:a16="http://schemas.microsoft.com/office/drawing/2014/main" id="{6750B963-328F-48F4-BC90-D259145A787B}"/>
                </a:ext>
              </a:extLst>
            </p:cNvPr>
            <p:cNvSpPr>
              <a:spLocks noChangeArrowheads="1"/>
            </p:cNvSpPr>
            <p:nvPr/>
          </p:nvSpPr>
          <p:spPr bwMode="auto">
            <a:xfrm>
              <a:off x="0" y="1824"/>
              <a:ext cx="353" cy="26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b="1">
                  <a:solidFill>
                    <a:schemeClr val="tx1"/>
                  </a:solidFill>
                  <a:latin typeface="Tahoma" pitchFamily="34" charset="0"/>
                  <a:ea typeface="宋体" pitchFamily="2" charset="-122"/>
                </a:defRPr>
              </a:lvl1pPr>
              <a:lvl2pPr marL="742950" indent="-285750" eaLnBrk="0" hangingPunct="0">
                <a:defRPr sz="4000" b="1">
                  <a:solidFill>
                    <a:schemeClr val="tx1"/>
                  </a:solidFill>
                  <a:latin typeface="Tahoma" pitchFamily="34" charset="0"/>
                  <a:ea typeface="宋体" pitchFamily="2" charset="-122"/>
                </a:defRPr>
              </a:lvl2pPr>
              <a:lvl3pPr marL="1143000" indent="-228600" eaLnBrk="0" hangingPunct="0">
                <a:defRPr sz="4000" b="1">
                  <a:solidFill>
                    <a:schemeClr val="tx1"/>
                  </a:solidFill>
                  <a:latin typeface="Tahoma" pitchFamily="34" charset="0"/>
                  <a:ea typeface="宋体" pitchFamily="2" charset="-122"/>
                </a:defRPr>
              </a:lvl3pPr>
              <a:lvl4pPr marL="1600200" indent="-228600" eaLnBrk="0" hangingPunct="0">
                <a:defRPr sz="4000" b="1">
                  <a:solidFill>
                    <a:schemeClr val="tx1"/>
                  </a:solidFill>
                  <a:latin typeface="Tahoma" pitchFamily="34" charset="0"/>
                  <a:ea typeface="宋体" pitchFamily="2" charset="-122"/>
                </a:defRPr>
              </a:lvl4pPr>
              <a:lvl5pPr marL="2057400" indent="-228600" eaLnBrk="0" hangingPunct="0">
                <a:defRPr sz="4000" b="1">
                  <a:solidFill>
                    <a:schemeClr val="tx1"/>
                  </a:solidFill>
                  <a:latin typeface="Tahoma" pitchFamily="34" charset="0"/>
                  <a:ea typeface="宋体" pitchFamily="2" charset="-122"/>
                </a:defRPr>
              </a:lvl5pPr>
              <a:lvl6pPr marL="2514600" indent="-228600" algn="ctr" eaLnBrk="0" fontAlgn="base" hangingPunct="0">
                <a:spcBef>
                  <a:spcPct val="0"/>
                </a:spcBef>
                <a:spcAft>
                  <a:spcPct val="0"/>
                </a:spcAft>
                <a:defRPr sz="4000" b="1">
                  <a:solidFill>
                    <a:schemeClr val="tx1"/>
                  </a:solidFill>
                  <a:latin typeface="Tahoma" pitchFamily="34" charset="0"/>
                  <a:ea typeface="宋体" pitchFamily="2" charset="-122"/>
                </a:defRPr>
              </a:lvl6pPr>
              <a:lvl7pPr marL="2971800" indent="-228600" algn="ctr" eaLnBrk="0" fontAlgn="base" hangingPunct="0">
                <a:spcBef>
                  <a:spcPct val="0"/>
                </a:spcBef>
                <a:spcAft>
                  <a:spcPct val="0"/>
                </a:spcAft>
                <a:defRPr sz="4000" b="1">
                  <a:solidFill>
                    <a:schemeClr val="tx1"/>
                  </a:solidFill>
                  <a:latin typeface="Tahoma" pitchFamily="34" charset="0"/>
                  <a:ea typeface="宋体" pitchFamily="2" charset="-122"/>
                </a:defRPr>
              </a:lvl7pPr>
              <a:lvl8pPr marL="3429000" indent="-228600" algn="ctr" eaLnBrk="0" fontAlgn="base" hangingPunct="0">
                <a:spcBef>
                  <a:spcPct val="0"/>
                </a:spcBef>
                <a:spcAft>
                  <a:spcPct val="0"/>
                </a:spcAft>
                <a:defRPr sz="4000" b="1">
                  <a:solidFill>
                    <a:schemeClr val="tx1"/>
                  </a:solidFill>
                  <a:latin typeface="Tahoma" pitchFamily="34" charset="0"/>
                  <a:ea typeface="宋体" pitchFamily="2" charset="-122"/>
                </a:defRPr>
              </a:lvl8pPr>
              <a:lvl9pPr marL="3886200" indent="-228600" algn="ctr" eaLnBrk="0" fontAlgn="base" hangingPunct="0">
                <a:spcBef>
                  <a:spcPct val="0"/>
                </a:spcBef>
                <a:spcAft>
                  <a:spcPct val="0"/>
                </a:spcAft>
                <a:defRPr sz="4000" b="1">
                  <a:solidFill>
                    <a:schemeClr val="tx1"/>
                  </a:solidFill>
                  <a:latin typeface="Tahoma" pitchFamily="34" charset="0"/>
                  <a:ea typeface="宋体" pitchFamily="2" charset="-122"/>
                </a:defRPr>
              </a:lvl9pPr>
            </a:lstStyle>
            <a:p>
              <a:pPr algn="ctr" eaLnBrk="1" hangingPunct="1">
                <a:defRPr/>
              </a:pPr>
              <a:endParaRPr lang="zh-CN" altLang="en-US" sz="4000"/>
            </a:p>
          </p:txBody>
        </p:sp>
        <p:sp>
          <p:nvSpPr>
            <p:cNvPr id="8" name="Rectangle 10">
              <a:extLst>
                <a:ext uri="{FF2B5EF4-FFF2-40B4-BE49-F238E27FC236}">
                  <a16:creationId xmlns:a16="http://schemas.microsoft.com/office/drawing/2014/main" id="{68B593CE-7125-469F-9329-6DBB71A7A5FC}"/>
                </a:ext>
              </a:extLst>
            </p:cNvPr>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b="1">
                  <a:solidFill>
                    <a:schemeClr val="tx1"/>
                  </a:solidFill>
                  <a:latin typeface="Tahoma" pitchFamily="34" charset="0"/>
                  <a:ea typeface="宋体" pitchFamily="2" charset="-122"/>
                </a:defRPr>
              </a:lvl1pPr>
              <a:lvl2pPr marL="742950" indent="-285750" eaLnBrk="0" hangingPunct="0">
                <a:defRPr sz="4000" b="1">
                  <a:solidFill>
                    <a:schemeClr val="tx1"/>
                  </a:solidFill>
                  <a:latin typeface="Tahoma" pitchFamily="34" charset="0"/>
                  <a:ea typeface="宋体" pitchFamily="2" charset="-122"/>
                </a:defRPr>
              </a:lvl2pPr>
              <a:lvl3pPr marL="1143000" indent="-228600" eaLnBrk="0" hangingPunct="0">
                <a:defRPr sz="4000" b="1">
                  <a:solidFill>
                    <a:schemeClr val="tx1"/>
                  </a:solidFill>
                  <a:latin typeface="Tahoma" pitchFamily="34" charset="0"/>
                  <a:ea typeface="宋体" pitchFamily="2" charset="-122"/>
                </a:defRPr>
              </a:lvl3pPr>
              <a:lvl4pPr marL="1600200" indent="-228600" eaLnBrk="0" hangingPunct="0">
                <a:defRPr sz="4000" b="1">
                  <a:solidFill>
                    <a:schemeClr val="tx1"/>
                  </a:solidFill>
                  <a:latin typeface="Tahoma" pitchFamily="34" charset="0"/>
                  <a:ea typeface="宋体" pitchFamily="2" charset="-122"/>
                </a:defRPr>
              </a:lvl4pPr>
              <a:lvl5pPr marL="2057400" indent="-228600" eaLnBrk="0" hangingPunct="0">
                <a:defRPr sz="4000" b="1">
                  <a:solidFill>
                    <a:schemeClr val="tx1"/>
                  </a:solidFill>
                  <a:latin typeface="Tahoma" pitchFamily="34" charset="0"/>
                  <a:ea typeface="宋体" pitchFamily="2" charset="-122"/>
                </a:defRPr>
              </a:lvl5pPr>
              <a:lvl6pPr marL="2514600" indent="-228600" algn="ctr" eaLnBrk="0" fontAlgn="base" hangingPunct="0">
                <a:spcBef>
                  <a:spcPct val="0"/>
                </a:spcBef>
                <a:spcAft>
                  <a:spcPct val="0"/>
                </a:spcAft>
                <a:defRPr sz="4000" b="1">
                  <a:solidFill>
                    <a:schemeClr val="tx1"/>
                  </a:solidFill>
                  <a:latin typeface="Tahoma" pitchFamily="34" charset="0"/>
                  <a:ea typeface="宋体" pitchFamily="2" charset="-122"/>
                </a:defRPr>
              </a:lvl6pPr>
              <a:lvl7pPr marL="2971800" indent="-228600" algn="ctr" eaLnBrk="0" fontAlgn="base" hangingPunct="0">
                <a:spcBef>
                  <a:spcPct val="0"/>
                </a:spcBef>
                <a:spcAft>
                  <a:spcPct val="0"/>
                </a:spcAft>
                <a:defRPr sz="4000" b="1">
                  <a:solidFill>
                    <a:schemeClr val="tx1"/>
                  </a:solidFill>
                  <a:latin typeface="Tahoma" pitchFamily="34" charset="0"/>
                  <a:ea typeface="宋体" pitchFamily="2" charset="-122"/>
                </a:defRPr>
              </a:lvl7pPr>
              <a:lvl8pPr marL="3429000" indent="-228600" algn="ctr" eaLnBrk="0" fontAlgn="base" hangingPunct="0">
                <a:spcBef>
                  <a:spcPct val="0"/>
                </a:spcBef>
                <a:spcAft>
                  <a:spcPct val="0"/>
                </a:spcAft>
                <a:defRPr sz="4000" b="1">
                  <a:solidFill>
                    <a:schemeClr val="tx1"/>
                  </a:solidFill>
                  <a:latin typeface="Tahoma" pitchFamily="34" charset="0"/>
                  <a:ea typeface="宋体" pitchFamily="2" charset="-122"/>
                </a:defRPr>
              </a:lvl8pPr>
              <a:lvl9pPr marL="3886200" indent="-228600" algn="ctr" eaLnBrk="0" fontAlgn="base" hangingPunct="0">
                <a:spcBef>
                  <a:spcPct val="0"/>
                </a:spcBef>
                <a:spcAft>
                  <a:spcPct val="0"/>
                </a:spcAft>
                <a:defRPr sz="4000" b="1">
                  <a:solidFill>
                    <a:schemeClr val="tx1"/>
                  </a:solidFill>
                  <a:latin typeface="Tahoma" pitchFamily="34" charset="0"/>
                  <a:ea typeface="宋体" pitchFamily="2" charset="-122"/>
                </a:defRPr>
              </a:lvl9pPr>
            </a:lstStyle>
            <a:p>
              <a:pPr algn="ctr" eaLnBrk="1" hangingPunct="1">
                <a:defRPr/>
              </a:pPr>
              <a:endParaRPr lang="zh-CN" altLang="en-US" sz="4000"/>
            </a:p>
          </p:txBody>
        </p:sp>
        <p:sp>
          <p:nvSpPr>
            <p:cNvPr id="9" name="Rectangle 11">
              <a:extLst>
                <a:ext uri="{FF2B5EF4-FFF2-40B4-BE49-F238E27FC236}">
                  <a16:creationId xmlns:a16="http://schemas.microsoft.com/office/drawing/2014/main" id="{9E655902-F064-43E4-853E-F11AE595F116}"/>
                </a:ext>
              </a:extLst>
            </p:cNvPr>
            <p:cNvSpPr>
              <a:spLocks noChangeArrowheads="1"/>
            </p:cNvSpPr>
            <p:nvPr/>
          </p:nvSpPr>
          <p:spPr bwMode="auto">
            <a:xfrm flipV="1">
              <a:off x="199" y="2054"/>
              <a:ext cx="5476" cy="36"/>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b="1">
                  <a:solidFill>
                    <a:schemeClr val="tx1"/>
                  </a:solidFill>
                  <a:latin typeface="Tahoma" pitchFamily="34" charset="0"/>
                  <a:ea typeface="宋体" pitchFamily="2" charset="-122"/>
                </a:defRPr>
              </a:lvl1pPr>
              <a:lvl2pPr marL="742950" indent="-285750" eaLnBrk="0" hangingPunct="0">
                <a:defRPr sz="4000" b="1">
                  <a:solidFill>
                    <a:schemeClr val="tx1"/>
                  </a:solidFill>
                  <a:latin typeface="Tahoma" pitchFamily="34" charset="0"/>
                  <a:ea typeface="宋体" pitchFamily="2" charset="-122"/>
                </a:defRPr>
              </a:lvl2pPr>
              <a:lvl3pPr marL="1143000" indent="-228600" eaLnBrk="0" hangingPunct="0">
                <a:defRPr sz="4000" b="1">
                  <a:solidFill>
                    <a:schemeClr val="tx1"/>
                  </a:solidFill>
                  <a:latin typeface="Tahoma" pitchFamily="34" charset="0"/>
                  <a:ea typeface="宋体" pitchFamily="2" charset="-122"/>
                </a:defRPr>
              </a:lvl3pPr>
              <a:lvl4pPr marL="1600200" indent="-228600" eaLnBrk="0" hangingPunct="0">
                <a:defRPr sz="4000" b="1">
                  <a:solidFill>
                    <a:schemeClr val="tx1"/>
                  </a:solidFill>
                  <a:latin typeface="Tahoma" pitchFamily="34" charset="0"/>
                  <a:ea typeface="宋体" pitchFamily="2" charset="-122"/>
                </a:defRPr>
              </a:lvl4pPr>
              <a:lvl5pPr marL="2057400" indent="-228600" eaLnBrk="0" hangingPunct="0">
                <a:defRPr sz="4000" b="1">
                  <a:solidFill>
                    <a:schemeClr val="tx1"/>
                  </a:solidFill>
                  <a:latin typeface="Tahoma" pitchFamily="34" charset="0"/>
                  <a:ea typeface="宋体" pitchFamily="2" charset="-122"/>
                </a:defRPr>
              </a:lvl5pPr>
              <a:lvl6pPr marL="2514600" indent="-228600" algn="ctr" eaLnBrk="0" fontAlgn="base" hangingPunct="0">
                <a:spcBef>
                  <a:spcPct val="0"/>
                </a:spcBef>
                <a:spcAft>
                  <a:spcPct val="0"/>
                </a:spcAft>
                <a:defRPr sz="4000" b="1">
                  <a:solidFill>
                    <a:schemeClr val="tx1"/>
                  </a:solidFill>
                  <a:latin typeface="Tahoma" pitchFamily="34" charset="0"/>
                  <a:ea typeface="宋体" pitchFamily="2" charset="-122"/>
                </a:defRPr>
              </a:lvl6pPr>
              <a:lvl7pPr marL="2971800" indent="-228600" algn="ctr" eaLnBrk="0" fontAlgn="base" hangingPunct="0">
                <a:spcBef>
                  <a:spcPct val="0"/>
                </a:spcBef>
                <a:spcAft>
                  <a:spcPct val="0"/>
                </a:spcAft>
                <a:defRPr sz="4000" b="1">
                  <a:solidFill>
                    <a:schemeClr val="tx1"/>
                  </a:solidFill>
                  <a:latin typeface="Tahoma" pitchFamily="34" charset="0"/>
                  <a:ea typeface="宋体" pitchFamily="2" charset="-122"/>
                </a:defRPr>
              </a:lvl7pPr>
              <a:lvl8pPr marL="3429000" indent="-228600" algn="ctr" eaLnBrk="0" fontAlgn="base" hangingPunct="0">
                <a:spcBef>
                  <a:spcPct val="0"/>
                </a:spcBef>
                <a:spcAft>
                  <a:spcPct val="0"/>
                </a:spcAft>
                <a:defRPr sz="4000" b="1">
                  <a:solidFill>
                    <a:schemeClr val="tx1"/>
                  </a:solidFill>
                  <a:latin typeface="Tahoma" pitchFamily="34" charset="0"/>
                  <a:ea typeface="宋体" pitchFamily="2" charset="-122"/>
                </a:defRPr>
              </a:lvl8pPr>
              <a:lvl9pPr marL="3886200" indent="-228600" algn="ctr" eaLnBrk="0" fontAlgn="base" hangingPunct="0">
                <a:spcBef>
                  <a:spcPct val="0"/>
                </a:spcBef>
                <a:spcAft>
                  <a:spcPct val="0"/>
                </a:spcAft>
                <a:defRPr sz="4000" b="1">
                  <a:solidFill>
                    <a:schemeClr val="tx1"/>
                  </a:solidFill>
                  <a:latin typeface="Tahoma" pitchFamily="34" charset="0"/>
                  <a:ea typeface="宋体" pitchFamily="2" charset="-122"/>
                </a:defRPr>
              </a:lvl9pPr>
            </a:lstStyle>
            <a:p>
              <a:pPr algn="ctr" eaLnBrk="1" hangingPunct="1">
                <a:defRPr/>
              </a:pPr>
              <a:endParaRPr lang="zh-CN" altLang="en-US" sz="4000"/>
            </a:p>
          </p:txBody>
        </p:sp>
      </p:grpSp>
      <p:sp>
        <p:nvSpPr>
          <p:cNvPr id="5132" name="Rectangle 12"/>
          <p:cNvSpPr>
            <a:spLocks noGrp="1" noChangeArrowheads="1"/>
          </p:cNvSpPr>
          <p:nvPr>
            <p:ph type="ctrTitle"/>
          </p:nvPr>
        </p:nvSpPr>
        <p:spPr>
          <a:xfrm>
            <a:off x="1320800" y="1676400"/>
            <a:ext cx="10363200" cy="1462088"/>
          </a:xfrm>
        </p:spPr>
        <p:txBody>
          <a:bodyPr/>
          <a:lstStyle>
            <a:lvl1pPr>
              <a:defRPr/>
            </a:lvl1pPr>
          </a:lstStyle>
          <a:p>
            <a:pPr lvl="0"/>
            <a:r>
              <a:rPr lang="zh-CN" altLang="en-US" noProof="0"/>
              <a:t>单击此处编辑母版标题样式</a:t>
            </a:r>
          </a:p>
        </p:txBody>
      </p:sp>
      <p:sp>
        <p:nvSpPr>
          <p:cNvPr id="5133"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zh-CN" altLang="en-US" noProof="0"/>
              <a:t>单击此处编辑母版副标题样式</a:t>
            </a:r>
          </a:p>
        </p:txBody>
      </p:sp>
      <p:sp>
        <p:nvSpPr>
          <p:cNvPr id="14" name="Rectangle 14">
            <a:extLst>
              <a:ext uri="{FF2B5EF4-FFF2-40B4-BE49-F238E27FC236}">
                <a16:creationId xmlns:a16="http://schemas.microsoft.com/office/drawing/2014/main" id="{735928C2-33EF-4693-A7C8-EC48C1255B66}"/>
              </a:ext>
            </a:extLst>
          </p:cNvPr>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fld id="{FF6E60C3-C656-4EDF-8890-9C9390A65675}" type="datetimeFigureOut">
              <a:rPr lang="zh-CN" altLang="en-US" smtClean="0"/>
              <a:t>2025/5/29</a:t>
            </a:fld>
            <a:endParaRPr lang="zh-CN" altLang="en-US"/>
          </a:p>
        </p:txBody>
      </p:sp>
      <p:sp>
        <p:nvSpPr>
          <p:cNvPr id="15" name="Rectangle 15">
            <a:extLst>
              <a:ext uri="{FF2B5EF4-FFF2-40B4-BE49-F238E27FC236}">
                <a16:creationId xmlns:a16="http://schemas.microsoft.com/office/drawing/2014/main" id="{660C8C22-340A-4FCD-94E9-3757D49E90B3}"/>
              </a:ext>
            </a:extLst>
          </p:cNvPr>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endParaRPr lang="zh-CN" altLang="en-US"/>
          </a:p>
        </p:txBody>
      </p:sp>
      <p:sp>
        <p:nvSpPr>
          <p:cNvPr id="16" name="Rectangle 16">
            <a:extLst>
              <a:ext uri="{FF2B5EF4-FFF2-40B4-BE49-F238E27FC236}">
                <a16:creationId xmlns:a16="http://schemas.microsoft.com/office/drawing/2014/main" id="{94F18CA4-88B3-4350-8168-38C9ABB2E86E}"/>
              </a:ext>
            </a:extLst>
          </p:cNvPr>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fld id="{B45BD561-0222-407D-BA9B-7036CBFC2AC3}" type="slidenum">
              <a:rPr lang="zh-CN" altLang="en-US" smtClean="0"/>
              <a:t>‹#›</a:t>
            </a:fld>
            <a:endParaRPr lang="zh-CN" altLang="en-US"/>
          </a:p>
        </p:txBody>
      </p:sp>
    </p:spTree>
    <p:extLst>
      <p:ext uri="{BB962C8B-B14F-4D97-AF65-F5344CB8AC3E}">
        <p14:creationId xmlns:p14="http://schemas.microsoft.com/office/powerpoint/2010/main" val="14444955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a:extLst>
              <a:ext uri="{FF2B5EF4-FFF2-40B4-BE49-F238E27FC236}">
                <a16:creationId xmlns:a16="http://schemas.microsoft.com/office/drawing/2014/main" id="{4B84AB66-9856-461C-BA53-D258D75542D0}"/>
              </a:ext>
            </a:extLst>
          </p:cNvPr>
          <p:cNvSpPr>
            <a:spLocks noGrp="1" noChangeArrowheads="1"/>
          </p:cNvSpPr>
          <p:nvPr>
            <p:ph type="dt" sz="half" idx="10"/>
          </p:nvPr>
        </p:nvSpPr>
        <p:spPr>
          <a:ln/>
        </p:spPr>
        <p:txBody>
          <a:bodyPr/>
          <a:lstStyle>
            <a:lvl1pPr>
              <a:defRPr/>
            </a:lvl1pPr>
          </a:lstStyle>
          <a:p>
            <a:fld id="{FF6E60C3-C656-4EDF-8890-9C9390A65675}" type="datetimeFigureOut">
              <a:rPr lang="zh-CN" altLang="en-US" smtClean="0"/>
              <a:t>2025/5/29</a:t>
            </a:fld>
            <a:endParaRPr lang="zh-CN" altLang="en-US"/>
          </a:p>
        </p:txBody>
      </p:sp>
      <p:sp>
        <p:nvSpPr>
          <p:cNvPr id="5" name="Rectangle 12">
            <a:extLst>
              <a:ext uri="{FF2B5EF4-FFF2-40B4-BE49-F238E27FC236}">
                <a16:creationId xmlns:a16="http://schemas.microsoft.com/office/drawing/2014/main" id="{C038E9EE-6DFD-40D0-BA1A-EF17EC22E344}"/>
              </a:ext>
            </a:extLst>
          </p:cNvPr>
          <p:cNvSpPr>
            <a:spLocks noGrp="1" noChangeArrowheads="1"/>
          </p:cNvSpPr>
          <p:nvPr>
            <p:ph type="ftr" sz="quarter" idx="11"/>
          </p:nvPr>
        </p:nvSpPr>
        <p:spPr>
          <a:ln/>
        </p:spPr>
        <p:txBody>
          <a:bodyPr/>
          <a:lstStyle>
            <a:lvl1pPr>
              <a:defRPr/>
            </a:lvl1pPr>
          </a:lstStyle>
          <a:p>
            <a:endParaRPr lang="zh-CN" altLang="en-US"/>
          </a:p>
        </p:txBody>
      </p:sp>
      <p:sp>
        <p:nvSpPr>
          <p:cNvPr id="6" name="Rectangle 13">
            <a:extLst>
              <a:ext uri="{FF2B5EF4-FFF2-40B4-BE49-F238E27FC236}">
                <a16:creationId xmlns:a16="http://schemas.microsoft.com/office/drawing/2014/main" id="{4101D1F4-FA0C-4C60-B415-B088B5C8360B}"/>
              </a:ext>
            </a:extLst>
          </p:cNvPr>
          <p:cNvSpPr>
            <a:spLocks noGrp="1" noChangeArrowheads="1"/>
          </p:cNvSpPr>
          <p:nvPr>
            <p:ph type="sldNum" sz="quarter" idx="12"/>
          </p:nvPr>
        </p:nvSpPr>
        <p:spPr>
          <a:ln/>
        </p:spPr>
        <p:txBody>
          <a:bodyPr/>
          <a:lstStyle>
            <a:lvl1pPr>
              <a:defRPr/>
            </a:lvl1pPr>
          </a:lstStyle>
          <a:p>
            <a:fld id="{B45BD561-0222-407D-BA9B-7036CBFC2AC3}" type="slidenum">
              <a:rPr lang="zh-CN" altLang="en-US" smtClean="0"/>
              <a:t>‹#›</a:t>
            </a:fld>
            <a:endParaRPr lang="zh-CN" altLang="en-US"/>
          </a:p>
        </p:txBody>
      </p:sp>
    </p:spTree>
    <p:extLst>
      <p:ext uri="{BB962C8B-B14F-4D97-AF65-F5344CB8AC3E}">
        <p14:creationId xmlns:p14="http://schemas.microsoft.com/office/powerpoint/2010/main" val="27560561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编辑母版文本样式</a:t>
            </a:r>
          </a:p>
        </p:txBody>
      </p:sp>
      <p:sp>
        <p:nvSpPr>
          <p:cNvPr id="4" name="Rectangle 11">
            <a:extLst>
              <a:ext uri="{FF2B5EF4-FFF2-40B4-BE49-F238E27FC236}">
                <a16:creationId xmlns:a16="http://schemas.microsoft.com/office/drawing/2014/main" id="{E5438EAF-6204-44CB-966D-0F2FB598AD86}"/>
              </a:ext>
            </a:extLst>
          </p:cNvPr>
          <p:cNvSpPr>
            <a:spLocks noGrp="1" noChangeArrowheads="1"/>
          </p:cNvSpPr>
          <p:nvPr>
            <p:ph type="dt" sz="half" idx="10"/>
          </p:nvPr>
        </p:nvSpPr>
        <p:spPr>
          <a:ln/>
        </p:spPr>
        <p:txBody>
          <a:bodyPr/>
          <a:lstStyle>
            <a:lvl1pPr>
              <a:defRPr/>
            </a:lvl1pPr>
          </a:lstStyle>
          <a:p>
            <a:fld id="{FF6E60C3-C656-4EDF-8890-9C9390A65675}" type="datetimeFigureOut">
              <a:rPr lang="zh-CN" altLang="en-US" smtClean="0"/>
              <a:t>2025/5/29</a:t>
            </a:fld>
            <a:endParaRPr lang="zh-CN" altLang="en-US"/>
          </a:p>
        </p:txBody>
      </p:sp>
      <p:sp>
        <p:nvSpPr>
          <p:cNvPr id="5" name="Rectangle 12">
            <a:extLst>
              <a:ext uri="{FF2B5EF4-FFF2-40B4-BE49-F238E27FC236}">
                <a16:creationId xmlns:a16="http://schemas.microsoft.com/office/drawing/2014/main" id="{7940CB9F-9E29-456D-873B-1559EDD004ED}"/>
              </a:ext>
            </a:extLst>
          </p:cNvPr>
          <p:cNvSpPr>
            <a:spLocks noGrp="1" noChangeArrowheads="1"/>
          </p:cNvSpPr>
          <p:nvPr>
            <p:ph type="ftr" sz="quarter" idx="11"/>
          </p:nvPr>
        </p:nvSpPr>
        <p:spPr>
          <a:ln/>
        </p:spPr>
        <p:txBody>
          <a:bodyPr/>
          <a:lstStyle>
            <a:lvl1pPr>
              <a:defRPr/>
            </a:lvl1pPr>
          </a:lstStyle>
          <a:p>
            <a:endParaRPr lang="zh-CN" altLang="en-US"/>
          </a:p>
        </p:txBody>
      </p:sp>
      <p:sp>
        <p:nvSpPr>
          <p:cNvPr id="6" name="Rectangle 13">
            <a:extLst>
              <a:ext uri="{FF2B5EF4-FFF2-40B4-BE49-F238E27FC236}">
                <a16:creationId xmlns:a16="http://schemas.microsoft.com/office/drawing/2014/main" id="{C1E51278-31D5-4D05-90B6-A26E3E3073B1}"/>
              </a:ext>
            </a:extLst>
          </p:cNvPr>
          <p:cNvSpPr>
            <a:spLocks noGrp="1" noChangeArrowheads="1"/>
          </p:cNvSpPr>
          <p:nvPr>
            <p:ph type="sldNum" sz="quarter" idx="12"/>
          </p:nvPr>
        </p:nvSpPr>
        <p:spPr>
          <a:ln/>
        </p:spPr>
        <p:txBody>
          <a:bodyPr/>
          <a:lstStyle>
            <a:lvl1pPr>
              <a:defRPr/>
            </a:lvl1pPr>
          </a:lstStyle>
          <a:p>
            <a:fld id="{B45BD561-0222-407D-BA9B-7036CBFC2AC3}" type="slidenum">
              <a:rPr lang="zh-CN" altLang="en-US" smtClean="0"/>
              <a:t>‹#›</a:t>
            </a:fld>
            <a:endParaRPr lang="zh-CN" altLang="en-US"/>
          </a:p>
        </p:txBody>
      </p:sp>
    </p:spTree>
    <p:extLst>
      <p:ext uri="{BB962C8B-B14F-4D97-AF65-F5344CB8AC3E}">
        <p14:creationId xmlns:p14="http://schemas.microsoft.com/office/powerpoint/2010/main" val="2449500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11">
            <a:extLst>
              <a:ext uri="{FF2B5EF4-FFF2-40B4-BE49-F238E27FC236}">
                <a16:creationId xmlns:a16="http://schemas.microsoft.com/office/drawing/2014/main" id="{12884CB6-FB28-4183-9716-277643BF9738}"/>
              </a:ext>
            </a:extLst>
          </p:cNvPr>
          <p:cNvSpPr>
            <a:spLocks noGrp="1" noChangeArrowheads="1"/>
          </p:cNvSpPr>
          <p:nvPr>
            <p:ph type="dt" sz="half" idx="10"/>
          </p:nvPr>
        </p:nvSpPr>
        <p:spPr>
          <a:ln/>
        </p:spPr>
        <p:txBody>
          <a:bodyPr/>
          <a:lstStyle>
            <a:lvl1pPr>
              <a:defRPr/>
            </a:lvl1pPr>
          </a:lstStyle>
          <a:p>
            <a:fld id="{FF6E60C3-C656-4EDF-8890-9C9390A65675}" type="datetimeFigureOut">
              <a:rPr lang="zh-CN" altLang="en-US" smtClean="0"/>
              <a:t>2025/5/29</a:t>
            </a:fld>
            <a:endParaRPr lang="zh-CN" altLang="en-US"/>
          </a:p>
        </p:txBody>
      </p:sp>
      <p:sp>
        <p:nvSpPr>
          <p:cNvPr id="6" name="Rectangle 12">
            <a:extLst>
              <a:ext uri="{FF2B5EF4-FFF2-40B4-BE49-F238E27FC236}">
                <a16:creationId xmlns:a16="http://schemas.microsoft.com/office/drawing/2014/main" id="{BBB51E9F-CB2E-441D-8091-51F232920F39}"/>
              </a:ext>
            </a:extLst>
          </p:cNvPr>
          <p:cNvSpPr>
            <a:spLocks noGrp="1" noChangeArrowheads="1"/>
          </p:cNvSpPr>
          <p:nvPr>
            <p:ph type="ftr" sz="quarter" idx="11"/>
          </p:nvPr>
        </p:nvSpPr>
        <p:spPr>
          <a:ln/>
        </p:spPr>
        <p:txBody>
          <a:bodyPr/>
          <a:lstStyle>
            <a:lvl1pPr>
              <a:defRPr/>
            </a:lvl1pPr>
          </a:lstStyle>
          <a:p>
            <a:endParaRPr lang="zh-CN" altLang="en-US"/>
          </a:p>
        </p:txBody>
      </p:sp>
      <p:sp>
        <p:nvSpPr>
          <p:cNvPr id="7" name="Rectangle 13">
            <a:extLst>
              <a:ext uri="{FF2B5EF4-FFF2-40B4-BE49-F238E27FC236}">
                <a16:creationId xmlns:a16="http://schemas.microsoft.com/office/drawing/2014/main" id="{2D5F74AD-594F-445A-98EF-976E1648528B}"/>
              </a:ext>
            </a:extLst>
          </p:cNvPr>
          <p:cNvSpPr>
            <a:spLocks noGrp="1" noChangeArrowheads="1"/>
          </p:cNvSpPr>
          <p:nvPr>
            <p:ph type="sldNum" sz="quarter" idx="12"/>
          </p:nvPr>
        </p:nvSpPr>
        <p:spPr>
          <a:ln/>
        </p:spPr>
        <p:txBody>
          <a:bodyPr/>
          <a:lstStyle>
            <a:lvl1pPr>
              <a:defRPr/>
            </a:lvl1pPr>
          </a:lstStyle>
          <a:p>
            <a:fld id="{B45BD561-0222-407D-BA9B-7036CBFC2AC3}" type="slidenum">
              <a:rPr lang="zh-CN" altLang="en-US" smtClean="0"/>
              <a:t>‹#›</a:t>
            </a:fld>
            <a:endParaRPr lang="zh-CN" altLang="en-US"/>
          </a:p>
        </p:txBody>
      </p:sp>
    </p:spTree>
    <p:extLst>
      <p:ext uri="{BB962C8B-B14F-4D97-AF65-F5344CB8AC3E}">
        <p14:creationId xmlns:p14="http://schemas.microsoft.com/office/powerpoint/2010/main" val="21051268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2"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11">
            <a:extLst>
              <a:ext uri="{FF2B5EF4-FFF2-40B4-BE49-F238E27FC236}">
                <a16:creationId xmlns:a16="http://schemas.microsoft.com/office/drawing/2014/main" id="{43B23FF3-DC12-4F51-B83A-32FDD93A8F4E}"/>
              </a:ext>
            </a:extLst>
          </p:cNvPr>
          <p:cNvSpPr>
            <a:spLocks noGrp="1" noChangeArrowheads="1"/>
          </p:cNvSpPr>
          <p:nvPr>
            <p:ph type="dt" sz="half" idx="10"/>
          </p:nvPr>
        </p:nvSpPr>
        <p:spPr>
          <a:ln/>
        </p:spPr>
        <p:txBody>
          <a:bodyPr/>
          <a:lstStyle>
            <a:lvl1pPr>
              <a:defRPr/>
            </a:lvl1pPr>
          </a:lstStyle>
          <a:p>
            <a:fld id="{FF6E60C3-C656-4EDF-8890-9C9390A65675}" type="datetimeFigureOut">
              <a:rPr lang="zh-CN" altLang="en-US" smtClean="0"/>
              <a:t>2025/5/29</a:t>
            </a:fld>
            <a:endParaRPr lang="zh-CN" altLang="en-US"/>
          </a:p>
        </p:txBody>
      </p:sp>
      <p:sp>
        <p:nvSpPr>
          <p:cNvPr id="8" name="Rectangle 12">
            <a:extLst>
              <a:ext uri="{FF2B5EF4-FFF2-40B4-BE49-F238E27FC236}">
                <a16:creationId xmlns:a16="http://schemas.microsoft.com/office/drawing/2014/main" id="{1FCD4FDA-484F-4C2A-A11E-C033911EBB51}"/>
              </a:ext>
            </a:extLst>
          </p:cNvPr>
          <p:cNvSpPr>
            <a:spLocks noGrp="1" noChangeArrowheads="1"/>
          </p:cNvSpPr>
          <p:nvPr>
            <p:ph type="ftr" sz="quarter" idx="11"/>
          </p:nvPr>
        </p:nvSpPr>
        <p:spPr>
          <a:ln/>
        </p:spPr>
        <p:txBody>
          <a:bodyPr/>
          <a:lstStyle>
            <a:lvl1pPr>
              <a:defRPr/>
            </a:lvl1pPr>
          </a:lstStyle>
          <a:p>
            <a:endParaRPr lang="zh-CN" altLang="en-US"/>
          </a:p>
        </p:txBody>
      </p:sp>
      <p:sp>
        <p:nvSpPr>
          <p:cNvPr id="9" name="Rectangle 13">
            <a:extLst>
              <a:ext uri="{FF2B5EF4-FFF2-40B4-BE49-F238E27FC236}">
                <a16:creationId xmlns:a16="http://schemas.microsoft.com/office/drawing/2014/main" id="{227ED3EA-52F4-487D-B0A3-ECF0EBA33738}"/>
              </a:ext>
            </a:extLst>
          </p:cNvPr>
          <p:cNvSpPr>
            <a:spLocks noGrp="1" noChangeArrowheads="1"/>
          </p:cNvSpPr>
          <p:nvPr>
            <p:ph type="sldNum" sz="quarter" idx="12"/>
          </p:nvPr>
        </p:nvSpPr>
        <p:spPr>
          <a:ln/>
        </p:spPr>
        <p:txBody>
          <a:bodyPr/>
          <a:lstStyle>
            <a:lvl1pPr>
              <a:defRPr/>
            </a:lvl1pPr>
          </a:lstStyle>
          <a:p>
            <a:fld id="{B45BD561-0222-407D-BA9B-7036CBFC2AC3}" type="slidenum">
              <a:rPr lang="zh-CN" altLang="en-US" smtClean="0"/>
              <a:t>‹#›</a:t>
            </a:fld>
            <a:endParaRPr lang="zh-CN" altLang="en-US"/>
          </a:p>
        </p:txBody>
      </p:sp>
    </p:spTree>
    <p:extLst>
      <p:ext uri="{BB962C8B-B14F-4D97-AF65-F5344CB8AC3E}">
        <p14:creationId xmlns:p14="http://schemas.microsoft.com/office/powerpoint/2010/main" val="25900576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11">
            <a:extLst>
              <a:ext uri="{FF2B5EF4-FFF2-40B4-BE49-F238E27FC236}">
                <a16:creationId xmlns:a16="http://schemas.microsoft.com/office/drawing/2014/main" id="{1B2F103C-A14B-47F5-BDED-B44E0D95723A}"/>
              </a:ext>
            </a:extLst>
          </p:cNvPr>
          <p:cNvSpPr>
            <a:spLocks noGrp="1" noChangeArrowheads="1"/>
          </p:cNvSpPr>
          <p:nvPr>
            <p:ph type="dt" sz="half" idx="10"/>
          </p:nvPr>
        </p:nvSpPr>
        <p:spPr>
          <a:ln/>
        </p:spPr>
        <p:txBody>
          <a:bodyPr/>
          <a:lstStyle>
            <a:lvl1pPr>
              <a:defRPr/>
            </a:lvl1pPr>
          </a:lstStyle>
          <a:p>
            <a:fld id="{FF6E60C3-C656-4EDF-8890-9C9390A65675}" type="datetimeFigureOut">
              <a:rPr lang="zh-CN" altLang="en-US" smtClean="0"/>
              <a:t>2025/5/29</a:t>
            </a:fld>
            <a:endParaRPr lang="zh-CN" altLang="en-US"/>
          </a:p>
        </p:txBody>
      </p:sp>
      <p:sp>
        <p:nvSpPr>
          <p:cNvPr id="4" name="Rectangle 12">
            <a:extLst>
              <a:ext uri="{FF2B5EF4-FFF2-40B4-BE49-F238E27FC236}">
                <a16:creationId xmlns:a16="http://schemas.microsoft.com/office/drawing/2014/main" id="{C92FF87A-070E-44D2-B92A-44342B179C9E}"/>
              </a:ext>
            </a:extLst>
          </p:cNvPr>
          <p:cNvSpPr>
            <a:spLocks noGrp="1" noChangeArrowheads="1"/>
          </p:cNvSpPr>
          <p:nvPr>
            <p:ph type="ftr" sz="quarter" idx="11"/>
          </p:nvPr>
        </p:nvSpPr>
        <p:spPr>
          <a:ln/>
        </p:spPr>
        <p:txBody>
          <a:bodyPr/>
          <a:lstStyle>
            <a:lvl1pPr>
              <a:defRPr/>
            </a:lvl1pPr>
          </a:lstStyle>
          <a:p>
            <a:endParaRPr lang="zh-CN" altLang="en-US"/>
          </a:p>
        </p:txBody>
      </p:sp>
      <p:sp>
        <p:nvSpPr>
          <p:cNvPr id="5" name="Rectangle 13">
            <a:extLst>
              <a:ext uri="{FF2B5EF4-FFF2-40B4-BE49-F238E27FC236}">
                <a16:creationId xmlns:a16="http://schemas.microsoft.com/office/drawing/2014/main" id="{79DCEC45-FB52-44EB-BC16-185A40EB92AB}"/>
              </a:ext>
            </a:extLst>
          </p:cNvPr>
          <p:cNvSpPr>
            <a:spLocks noGrp="1" noChangeArrowheads="1"/>
          </p:cNvSpPr>
          <p:nvPr>
            <p:ph type="sldNum" sz="quarter" idx="12"/>
          </p:nvPr>
        </p:nvSpPr>
        <p:spPr>
          <a:ln/>
        </p:spPr>
        <p:txBody>
          <a:bodyPr/>
          <a:lstStyle>
            <a:lvl1pPr>
              <a:defRPr/>
            </a:lvl1pPr>
          </a:lstStyle>
          <a:p>
            <a:fld id="{B45BD561-0222-407D-BA9B-7036CBFC2AC3}" type="slidenum">
              <a:rPr lang="zh-CN" altLang="en-US" smtClean="0"/>
              <a:t>‹#›</a:t>
            </a:fld>
            <a:endParaRPr lang="zh-CN" altLang="en-US"/>
          </a:p>
        </p:txBody>
      </p:sp>
    </p:spTree>
    <p:extLst>
      <p:ext uri="{BB962C8B-B14F-4D97-AF65-F5344CB8AC3E}">
        <p14:creationId xmlns:p14="http://schemas.microsoft.com/office/powerpoint/2010/main" val="31156734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66DE5C92-A762-4609-9215-960E272CE40A}"/>
              </a:ext>
            </a:extLst>
          </p:cNvPr>
          <p:cNvSpPr>
            <a:spLocks noGrp="1" noChangeArrowheads="1"/>
          </p:cNvSpPr>
          <p:nvPr>
            <p:ph type="dt" sz="half" idx="10"/>
          </p:nvPr>
        </p:nvSpPr>
        <p:spPr>
          <a:ln/>
        </p:spPr>
        <p:txBody>
          <a:bodyPr/>
          <a:lstStyle>
            <a:lvl1pPr>
              <a:defRPr/>
            </a:lvl1pPr>
          </a:lstStyle>
          <a:p>
            <a:fld id="{FF6E60C3-C656-4EDF-8890-9C9390A65675}" type="datetimeFigureOut">
              <a:rPr lang="zh-CN" altLang="en-US" smtClean="0"/>
              <a:t>2025/5/29</a:t>
            </a:fld>
            <a:endParaRPr lang="zh-CN" altLang="en-US"/>
          </a:p>
        </p:txBody>
      </p:sp>
      <p:sp>
        <p:nvSpPr>
          <p:cNvPr id="3" name="Rectangle 12">
            <a:extLst>
              <a:ext uri="{FF2B5EF4-FFF2-40B4-BE49-F238E27FC236}">
                <a16:creationId xmlns:a16="http://schemas.microsoft.com/office/drawing/2014/main" id="{6DAACA86-BE8F-4422-AB06-E12C1B95014B}"/>
              </a:ext>
            </a:extLst>
          </p:cNvPr>
          <p:cNvSpPr>
            <a:spLocks noGrp="1" noChangeArrowheads="1"/>
          </p:cNvSpPr>
          <p:nvPr>
            <p:ph type="ftr" sz="quarter" idx="11"/>
          </p:nvPr>
        </p:nvSpPr>
        <p:spPr>
          <a:ln/>
        </p:spPr>
        <p:txBody>
          <a:bodyPr/>
          <a:lstStyle>
            <a:lvl1pPr>
              <a:defRPr/>
            </a:lvl1pPr>
          </a:lstStyle>
          <a:p>
            <a:endParaRPr lang="zh-CN" altLang="en-US"/>
          </a:p>
        </p:txBody>
      </p:sp>
      <p:sp>
        <p:nvSpPr>
          <p:cNvPr id="4" name="Rectangle 13">
            <a:extLst>
              <a:ext uri="{FF2B5EF4-FFF2-40B4-BE49-F238E27FC236}">
                <a16:creationId xmlns:a16="http://schemas.microsoft.com/office/drawing/2014/main" id="{A0940DC3-CAFB-4023-868D-E39A52158F1C}"/>
              </a:ext>
            </a:extLst>
          </p:cNvPr>
          <p:cNvSpPr>
            <a:spLocks noGrp="1" noChangeArrowheads="1"/>
          </p:cNvSpPr>
          <p:nvPr>
            <p:ph type="sldNum" sz="quarter" idx="12"/>
          </p:nvPr>
        </p:nvSpPr>
        <p:spPr>
          <a:ln/>
        </p:spPr>
        <p:txBody>
          <a:bodyPr/>
          <a:lstStyle>
            <a:lvl1pPr>
              <a:defRPr/>
            </a:lvl1pPr>
          </a:lstStyle>
          <a:p>
            <a:fld id="{B45BD561-0222-407D-BA9B-7036CBFC2AC3}" type="slidenum">
              <a:rPr lang="zh-CN" altLang="en-US" smtClean="0"/>
              <a:t>‹#›</a:t>
            </a:fld>
            <a:endParaRPr lang="zh-CN" altLang="en-US"/>
          </a:p>
        </p:txBody>
      </p:sp>
    </p:spTree>
    <p:extLst>
      <p:ext uri="{BB962C8B-B14F-4D97-AF65-F5344CB8AC3E}">
        <p14:creationId xmlns:p14="http://schemas.microsoft.com/office/powerpoint/2010/main" val="19860817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4" y="273054"/>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4"/>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编辑母版文本样式</a:t>
            </a:r>
          </a:p>
        </p:txBody>
      </p:sp>
      <p:sp>
        <p:nvSpPr>
          <p:cNvPr id="5" name="Rectangle 11">
            <a:extLst>
              <a:ext uri="{FF2B5EF4-FFF2-40B4-BE49-F238E27FC236}">
                <a16:creationId xmlns:a16="http://schemas.microsoft.com/office/drawing/2014/main" id="{FD5750A1-0DE4-44A6-8908-ADDC330F6589}"/>
              </a:ext>
            </a:extLst>
          </p:cNvPr>
          <p:cNvSpPr>
            <a:spLocks noGrp="1" noChangeArrowheads="1"/>
          </p:cNvSpPr>
          <p:nvPr>
            <p:ph type="dt" sz="half" idx="10"/>
          </p:nvPr>
        </p:nvSpPr>
        <p:spPr>
          <a:ln/>
        </p:spPr>
        <p:txBody>
          <a:bodyPr/>
          <a:lstStyle>
            <a:lvl1pPr>
              <a:defRPr/>
            </a:lvl1pPr>
          </a:lstStyle>
          <a:p>
            <a:fld id="{FF6E60C3-C656-4EDF-8890-9C9390A65675}" type="datetimeFigureOut">
              <a:rPr lang="zh-CN" altLang="en-US" smtClean="0"/>
              <a:t>2025/5/29</a:t>
            </a:fld>
            <a:endParaRPr lang="zh-CN" altLang="en-US"/>
          </a:p>
        </p:txBody>
      </p:sp>
      <p:sp>
        <p:nvSpPr>
          <p:cNvPr id="6" name="Rectangle 12">
            <a:extLst>
              <a:ext uri="{FF2B5EF4-FFF2-40B4-BE49-F238E27FC236}">
                <a16:creationId xmlns:a16="http://schemas.microsoft.com/office/drawing/2014/main" id="{9FF7105A-4CE2-47B3-8E6E-3814BC702FF9}"/>
              </a:ext>
            </a:extLst>
          </p:cNvPr>
          <p:cNvSpPr>
            <a:spLocks noGrp="1" noChangeArrowheads="1"/>
          </p:cNvSpPr>
          <p:nvPr>
            <p:ph type="ftr" sz="quarter" idx="11"/>
          </p:nvPr>
        </p:nvSpPr>
        <p:spPr>
          <a:ln/>
        </p:spPr>
        <p:txBody>
          <a:bodyPr/>
          <a:lstStyle>
            <a:lvl1pPr>
              <a:defRPr/>
            </a:lvl1pPr>
          </a:lstStyle>
          <a:p>
            <a:endParaRPr lang="zh-CN" altLang="en-US"/>
          </a:p>
        </p:txBody>
      </p:sp>
      <p:sp>
        <p:nvSpPr>
          <p:cNvPr id="7" name="Rectangle 13">
            <a:extLst>
              <a:ext uri="{FF2B5EF4-FFF2-40B4-BE49-F238E27FC236}">
                <a16:creationId xmlns:a16="http://schemas.microsoft.com/office/drawing/2014/main" id="{6BBF001F-F082-4C44-9202-C1D942B02D84}"/>
              </a:ext>
            </a:extLst>
          </p:cNvPr>
          <p:cNvSpPr>
            <a:spLocks noGrp="1" noChangeArrowheads="1"/>
          </p:cNvSpPr>
          <p:nvPr>
            <p:ph type="sldNum" sz="quarter" idx="12"/>
          </p:nvPr>
        </p:nvSpPr>
        <p:spPr>
          <a:ln/>
        </p:spPr>
        <p:txBody>
          <a:bodyPr/>
          <a:lstStyle>
            <a:lvl1pPr>
              <a:defRPr/>
            </a:lvl1pPr>
          </a:lstStyle>
          <a:p>
            <a:fld id="{B45BD561-0222-407D-BA9B-7036CBFC2AC3}" type="slidenum">
              <a:rPr lang="zh-CN" altLang="en-US" smtClean="0"/>
              <a:t>‹#›</a:t>
            </a:fld>
            <a:endParaRPr lang="zh-CN" altLang="en-US"/>
          </a:p>
        </p:txBody>
      </p:sp>
    </p:spTree>
    <p:extLst>
      <p:ext uri="{BB962C8B-B14F-4D97-AF65-F5344CB8AC3E}">
        <p14:creationId xmlns:p14="http://schemas.microsoft.com/office/powerpoint/2010/main" val="1948490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80"/>
            <a:ext cx="3932767" cy="1600480"/>
          </a:xfrm>
        </p:spPr>
        <p:txBody>
          <a:bodyPr/>
          <a:lstStyle>
            <a:lvl1pPr>
              <a:defRPr sz="3200"/>
            </a:lvl1pPr>
          </a:lstStyle>
          <a:p>
            <a:r>
              <a:rPr lang="zh-CN" altLang="en-US" noProof="1"/>
              <a:t>单击此处编辑母版标题样式</a:t>
            </a:r>
          </a:p>
        </p:txBody>
      </p:sp>
      <p:sp>
        <p:nvSpPr>
          <p:cNvPr id="3" name="图片占位符 2"/>
          <p:cNvSpPr>
            <a:spLocks noGrp="1"/>
          </p:cNvSpPr>
          <p:nvPr>
            <p:ph type="pic" idx="1"/>
          </p:nvPr>
        </p:nvSpPr>
        <p:spPr>
          <a:xfrm>
            <a:off x="5183717" y="987598"/>
            <a:ext cx="6172200" cy="487447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978" indent="0">
              <a:buNone/>
              <a:defRPr sz="2000"/>
            </a:lvl7pPr>
            <a:lvl8pPr marL="3201167" indent="0">
              <a:buNone/>
              <a:defRPr sz="2000"/>
            </a:lvl8pPr>
            <a:lvl9pPr marL="3658355"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840318" y="2057761"/>
            <a:ext cx="3932767" cy="381225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978" indent="0">
              <a:buNone/>
              <a:defRPr sz="1000"/>
            </a:lvl7pPr>
            <a:lvl8pPr marL="3201167" indent="0">
              <a:buNone/>
              <a:defRPr sz="1000"/>
            </a:lvl8pPr>
            <a:lvl9pPr marL="3658355" indent="0">
              <a:buNone/>
              <a:defRPr sz="1000"/>
            </a:lvl9pPr>
          </a:lstStyle>
          <a:p>
            <a:pPr lvl="0"/>
            <a:r>
              <a:rPr lang="zh-CN" altLang="en-US" noProof="1"/>
              <a:t>单击此处编辑母版文本样式</a:t>
            </a:r>
          </a:p>
        </p:txBody>
      </p:sp>
      <p:sp>
        <p:nvSpPr>
          <p:cNvPr id="5" name="Rectangle 11">
            <a:extLst>
              <a:ext uri="{FF2B5EF4-FFF2-40B4-BE49-F238E27FC236}">
                <a16:creationId xmlns:a16="http://schemas.microsoft.com/office/drawing/2014/main" id="{FCB93275-5CD4-A21B-01C7-B1F34F69313E}"/>
              </a:ext>
            </a:extLst>
          </p:cNvPr>
          <p:cNvSpPr>
            <a:spLocks noGrp="1" noChangeArrowheads="1"/>
          </p:cNvSpPr>
          <p:nvPr>
            <p:ph type="dt" sz="half" idx="10"/>
          </p:nvPr>
        </p:nvSpPr>
        <p:spPr>
          <a:ln/>
        </p:spPr>
        <p:txBody>
          <a:bodyPr/>
          <a:lstStyle>
            <a:lvl1pPr>
              <a:defRPr/>
            </a:lvl1pPr>
          </a:lstStyle>
          <a:p>
            <a:fld id="{633859BD-BDEE-478D-BABD-B127194CAF80}" type="datetimeFigureOut">
              <a:rPr lang="zh-CN" altLang="en-US" smtClean="0"/>
              <a:t>2025/5/29</a:t>
            </a:fld>
            <a:endParaRPr lang="zh-CN" altLang="en-US"/>
          </a:p>
        </p:txBody>
      </p:sp>
      <p:sp>
        <p:nvSpPr>
          <p:cNvPr id="6" name="Rectangle 12">
            <a:extLst>
              <a:ext uri="{FF2B5EF4-FFF2-40B4-BE49-F238E27FC236}">
                <a16:creationId xmlns:a16="http://schemas.microsoft.com/office/drawing/2014/main" id="{32AC69F1-FBAA-5CB7-A9F4-5DCA9CA4CA4A}"/>
              </a:ext>
            </a:extLst>
          </p:cNvPr>
          <p:cNvSpPr>
            <a:spLocks noGrp="1" noChangeArrowheads="1"/>
          </p:cNvSpPr>
          <p:nvPr>
            <p:ph type="ftr" sz="quarter" idx="11"/>
          </p:nvPr>
        </p:nvSpPr>
        <p:spPr>
          <a:ln/>
        </p:spPr>
        <p:txBody>
          <a:bodyPr/>
          <a:lstStyle>
            <a:lvl1pPr>
              <a:defRPr/>
            </a:lvl1pPr>
          </a:lstStyle>
          <a:p>
            <a:endParaRPr lang="zh-CN" altLang="en-US"/>
          </a:p>
        </p:txBody>
      </p:sp>
      <p:sp>
        <p:nvSpPr>
          <p:cNvPr id="7" name="Rectangle 13">
            <a:extLst>
              <a:ext uri="{FF2B5EF4-FFF2-40B4-BE49-F238E27FC236}">
                <a16:creationId xmlns:a16="http://schemas.microsoft.com/office/drawing/2014/main" id="{BD00E1E2-28F9-8701-68B8-E9C04530CB9C}"/>
              </a:ext>
            </a:extLst>
          </p:cNvPr>
          <p:cNvSpPr>
            <a:spLocks noGrp="1" noChangeArrowheads="1"/>
          </p:cNvSpPr>
          <p:nvPr>
            <p:ph type="sldNum" sz="quarter" idx="12"/>
          </p:nvPr>
        </p:nvSpPr>
        <p:spPr>
          <a:ln/>
        </p:spPr>
        <p:txBody>
          <a:bodyPr/>
          <a:lstStyle>
            <a:lvl1pPr>
              <a:defRPr/>
            </a:lvl1pPr>
          </a:lstStyle>
          <a:p>
            <a:fld id="{573F9314-60F9-4EEF-9860-BB86188ED659}" type="slidenum">
              <a:rPr lang="zh-CN" altLang="en-US" smtClean="0"/>
              <a:t>‹#›</a:t>
            </a:fld>
            <a:endParaRPr lang="zh-CN" altLang="en-US"/>
          </a:p>
        </p:txBody>
      </p:sp>
    </p:spTree>
    <p:extLst>
      <p:ext uri="{BB962C8B-B14F-4D97-AF65-F5344CB8AC3E}">
        <p14:creationId xmlns:p14="http://schemas.microsoft.com/office/powerpoint/2010/main" val="14372716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2389717" y="5367341"/>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编辑母版文本样式</a:t>
            </a:r>
          </a:p>
        </p:txBody>
      </p:sp>
      <p:sp>
        <p:nvSpPr>
          <p:cNvPr id="5" name="Rectangle 11">
            <a:extLst>
              <a:ext uri="{FF2B5EF4-FFF2-40B4-BE49-F238E27FC236}">
                <a16:creationId xmlns:a16="http://schemas.microsoft.com/office/drawing/2014/main" id="{4B1DA8C9-4066-4A6C-9191-A256BE0F4532}"/>
              </a:ext>
            </a:extLst>
          </p:cNvPr>
          <p:cNvSpPr>
            <a:spLocks noGrp="1" noChangeArrowheads="1"/>
          </p:cNvSpPr>
          <p:nvPr>
            <p:ph type="dt" sz="half" idx="10"/>
          </p:nvPr>
        </p:nvSpPr>
        <p:spPr>
          <a:ln/>
        </p:spPr>
        <p:txBody>
          <a:bodyPr/>
          <a:lstStyle>
            <a:lvl1pPr>
              <a:defRPr/>
            </a:lvl1pPr>
          </a:lstStyle>
          <a:p>
            <a:fld id="{FF6E60C3-C656-4EDF-8890-9C9390A65675}" type="datetimeFigureOut">
              <a:rPr lang="zh-CN" altLang="en-US" smtClean="0"/>
              <a:t>2025/5/29</a:t>
            </a:fld>
            <a:endParaRPr lang="zh-CN" altLang="en-US"/>
          </a:p>
        </p:txBody>
      </p:sp>
      <p:sp>
        <p:nvSpPr>
          <p:cNvPr id="6" name="Rectangle 12">
            <a:extLst>
              <a:ext uri="{FF2B5EF4-FFF2-40B4-BE49-F238E27FC236}">
                <a16:creationId xmlns:a16="http://schemas.microsoft.com/office/drawing/2014/main" id="{11B320E0-D8E4-4F0E-ABF4-A14BB93EE354}"/>
              </a:ext>
            </a:extLst>
          </p:cNvPr>
          <p:cNvSpPr>
            <a:spLocks noGrp="1" noChangeArrowheads="1"/>
          </p:cNvSpPr>
          <p:nvPr>
            <p:ph type="ftr" sz="quarter" idx="11"/>
          </p:nvPr>
        </p:nvSpPr>
        <p:spPr>
          <a:ln/>
        </p:spPr>
        <p:txBody>
          <a:bodyPr/>
          <a:lstStyle>
            <a:lvl1pPr>
              <a:defRPr/>
            </a:lvl1pPr>
          </a:lstStyle>
          <a:p>
            <a:endParaRPr lang="zh-CN" altLang="en-US"/>
          </a:p>
        </p:txBody>
      </p:sp>
      <p:sp>
        <p:nvSpPr>
          <p:cNvPr id="7" name="Rectangle 13">
            <a:extLst>
              <a:ext uri="{FF2B5EF4-FFF2-40B4-BE49-F238E27FC236}">
                <a16:creationId xmlns:a16="http://schemas.microsoft.com/office/drawing/2014/main" id="{C8B4F0F6-BB28-4A11-83B9-1B1C5252D317}"/>
              </a:ext>
            </a:extLst>
          </p:cNvPr>
          <p:cNvSpPr>
            <a:spLocks noGrp="1" noChangeArrowheads="1"/>
          </p:cNvSpPr>
          <p:nvPr>
            <p:ph type="sldNum" sz="quarter" idx="12"/>
          </p:nvPr>
        </p:nvSpPr>
        <p:spPr>
          <a:ln/>
        </p:spPr>
        <p:txBody>
          <a:bodyPr/>
          <a:lstStyle>
            <a:lvl1pPr>
              <a:defRPr/>
            </a:lvl1pPr>
          </a:lstStyle>
          <a:p>
            <a:fld id="{B45BD561-0222-407D-BA9B-7036CBFC2AC3}" type="slidenum">
              <a:rPr lang="zh-CN" altLang="en-US" smtClean="0"/>
              <a:t>‹#›</a:t>
            </a:fld>
            <a:endParaRPr lang="zh-CN" altLang="en-US"/>
          </a:p>
        </p:txBody>
      </p:sp>
    </p:spTree>
    <p:extLst>
      <p:ext uri="{BB962C8B-B14F-4D97-AF65-F5344CB8AC3E}">
        <p14:creationId xmlns:p14="http://schemas.microsoft.com/office/powerpoint/2010/main" val="32970545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a:extLst>
              <a:ext uri="{FF2B5EF4-FFF2-40B4-BE49-F238E27FC236}">
                <a16:creationId xmlns:a16="http://schemas.microsoft.com/office/drawing/2014/main" id="{41BDB72C-BD33-4EBE-8806-6EE2514BC8B9}"/>
              </a:ext>
            </a:extLst>
          </p:cNvPr>
          <p:cNvSpPr>
            <a:spLocks noGrp="1" noChangeArrowheads="1"/>
          </p:cNvSpPr>
          <p:nvPr>
            <p:ph type="dt" sz="half" idx="10"/>
          </p:nvPr>
        </p:nvSpPr>
        <p:spPr>
          <a:ln/>
        </p:spPr>
        <p:txBody>
          <a:bodyPr/>
          <a:lstStyle>
            <a:lvl1pPr>
              <a:defRPr/>
            </a:lvl1pPr>
          </a:lstStyle>
          <a:p>
            <a:fld id="{FF6E60C3-C656-4EDF-8890-9C9390A65675}" type="datetimeFigureOut">
              <a:rPr lang="zh-CN" altLang="en-US" smtClean="0"/>
              <a:t>2025/5/29</a:t>
            </a:fld>
            <a:endParaRPr lang="zh-CN" altLang="en-US"/>
          </a:p>
        </p:txBody>
      </p:sp>
      <p:sp>
        <p:nvSpPr>
          <p:cNvPr id="5" name="Rectangle 12">
            <a:extLst>
              <a:ext uri="{FF2B5EF4-FFF2-40B4-BE49-F238E27FC236}">
                <a16:creationId xmlns:a16="http://schemas.microsoft.com/office/drawing/2014/main" id="{567D900A-0383-4C43-A18F-474E0C74FEF0}"/>
              </a:ext>
            </a:extLst>
          </p:cNvPr>
          <p:cNvSpPr>
            <a:spLocks noGrp="1" noChangeArrowheads="1"/>
          </p:cNvSpPr>
          <p:nvPr>
            <p:ph type="ftr" sz="quarter" idx="11"/>
          </p:nvPr>
        </p:nvSpPr>
        <p:spPr>
          <a:ln/>
        </p:spPr>
        <p:txBody>
          <a:bodyPr/>
          <a:lstStyle>
            <a:lvl1pPr>
              <a:defRPr/>
            </a:lvl1pPr>
          </a:lstStyle>
          <a:p>
            <a:endParaRPr lang="zh-CN" altLang="en-US"/>
          </a:p>
        </p:txBody>
      </p:sp>
      <p:sp>
        <p:nvSpPr>
          <p:cNvPr id="6" name="Rectangle 13">
            <a:extLst>
              <a:ext uri="{FF2B5EF4-FFF2-40B4-BE49-F238E27FC236}">
                <a16:creationId xmlns:a16="http://schemas.microsoft.com/office/drawing/2014/main" id="{9FBC9469-BDC1-4D1A-83E2-6C1CE9190725}"/>
              </a:ext>
            </a:extLst>
          </p:cNvPr>
          <p:cNvSpPr>
            <a:spLocks noGrp="1" noChangeArrowheads="1"/>
          </p:cNvSpPr>
          <p:nvPr>
            <p:ph type="sldNum" sz="quarter" idx="12"/>
          </p:nvPr>
        </p:nvSpPr>
        <p:spPr>
          <a:ln/>
        </p:spPr>
        <p:txBody>
          <a:bodyPr/>
          <a:lstStyle>
            <a:lvl1pPr>
              <a:defRPr/>
            </a:lvl1pPr>
          </a:lstStyle>
          <a:p>
            <a:fld id="{B45BD561-0222-407D-BA9B-7036CBFC2AC3}" type="slidenum">
              <a:rPr lang="zh-CN" altLang="en-US" smtClean="0"/>
              <a:t>‹#›</a:t>
            </a:fld>
            <a:endParaRPr lang="zh-CN" altLang="en-US"/>
          </a:p>
        </p:txBody>
      </p:sp>
    </p:spTree>
    <p:extLst>
      <p:ext uri="{BB962C8B-B14F-4D97-AF65-F5344CB8AC3E}">
        <p14:creationId xmlns:p14="http://schemas.microsoft.com/office/powerpoint/2010/main" val="32399958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338734" y="214313"/>
            <a:ext cx="2601385" cy="59182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534586" y="214313"/>
            <a:ext cx="7600949" cy="5918200"/>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a:extLst>
              <a:ext uri="{FF2B5EF4-FFF2-40B4-BE49-F238E27FC236}">
                <a16:creationId xmlns:a16="http://schemas.microsoft.com/office/drawing/2014/main" id="{96472248-9328-48ED-8CA9-56BC0C4056C9}"/>
              </a:ext>
            </a:extLst>
          </p:cNvPr>
          <p:cNvSpPr>
            <a:spLocks noGrp="1" noChangeArrowheads="1"/>
          </p:cNvSpPr>
          <p:nvPr>
            <p:ph type="dt" sz="half" idx="10"/>
          </p:nvPr>
        </p:nvSpPr>
        <p:spPr>
          <a:ln/>
        </p:spPr>
        <p:txBody>
          <a:bodyPr/>
          <a:lstStyle>
            <a:lvl1pPr>
              <a:defRPr/>
            </a:lvl1pPr>
          </a:lstStyle>
          <a:p>
            <a:fld id="{FF6E60C3-C656-4EDF-8890-9C9390A65675}" type="datetimeFigureOut">
              <a:rPr lang="zh-CN" altLang="en-US" smtClean="0"/>
              <a:t>2025/5/29</a:t>
            </a:fld>
            <a:endParaRPr lang="zh-CN" altLang="en-US"/>
          </a:p>
        </p:txBody>
      </p:sp>
      <p:sp>
        <p:nvSpPr>
          <p:cNvPr id="5" name="Rectangle 12">
            <a:extLst>
              <a:ext uri="{FF2B5EF4-FFF2-40B4-BE49-F238E27FC236}">
                <a16:creationId xmlns:a16="http://schemas.microsoft.com/office/drawing/2014/main" id="{069662A0-A935-4CC0-BFCF-707AE515BCBE}"/>
              </a:ext>
            </a:extLst>
          </p:cNvPr>
          <p:cNvSpPr>
            <a:spLocks noGrp="1" noChangeArrowheads="1"/>
          </p:cNvSpPr>
          <p:nvPr>
            <p:ph type="ftr" sz="quarter" idx="11"/>
          </p:nvPr>
        </p:nvSpPr>
        <p:spPr>
          <a:ln/>
        </p:spPr>
        <p:txBody>
          <a:bodyPr/>
          <a:lstStyle>
            <a:lvl1pPr>
              <a:defRPr/>
            </a:lvl1pPr>
          </a:lstStyle>
          <a:p>
            <a:endParaRPr lang="zh-CN" altLang="en-US"/>
          </a:p>
        </p:txBody>
      </p:sp>
      <p:sp>
        <p:nvSpPr>
          <p:cNvPr id="6" name="Rectangle 13">
            <a:extLst>
              <a:ext uri="{FF2B5EF4-FFF2-40B4-BE49-F238E27FC236}">
                <a16:creationId xmlns:a16="http://schemas.microsoft.com/office/drawing/2014/main" id="{D4C1B634-FFC2-4003-8681-EB0EE08E2B4B}"/>
              </a:ext>
            </a:extLst>
          </p:cNvPr>
          <p:cNvSpPr>
            <a:spLocks noGrp="1" noChangeArrowheads="1"/>
          </p:cNvSpPr>
          <p:nvPr>
            <p:ph type="sldNum" sz="quarter" idx="12"/>
          </p:nvPr>
        </p:nvSpPr>
        <p:spPr>
          <a:ln/>
        </p:spPr>
        <p:txBody>
          <a:bodyPr/>
          <a:lstStyle>
            <a:lvl1pPr>
              <a:defRPr/>
            </a:lvl1pPr>
          </a:lstStyle>
          <a:p>
            <a:fld id="{B45BD561-0222-407D-BA9B-7036CBFC2AC3}" type="slidenum">
              <a:rPr lang="zh-CN" altLang="en-US" smtClean="0"/>
              <a:t>‹#›</a:t>
            </a:fld>
            <a:endParaRPr lang="zh-CN" altLang="en-US"/>
          </a:p>
        </p:txBody>
      </p:sp>
    </p:spTree>
    <p:extLst>
      <p:ext uri="{BB962C8B-B14F-4D97-AF65-F5344CB8AC3E}">
        <p14:creationId xmlns:p14="http://schemas.microsoft.com/office/powerpoint/2010/main" val="19854413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1534587" y="214314"/>
            <a:ext cx="10390716" cy="1462087"/>
          </a:xfrm>
        </p:spPr>
        <p:txBody>
          <a:bodyPr/>
          <a:lstStyle/>
          <a:p>
            <a:r>
              <a:rPr lang="zh-CN" altLang="en-US"/>
              <a:t>单击此处编辑母版标题样式</a:t>
            </a:r>
          </a:p>
        </p:txBody>
      </p:sp>
      <p:sp>
        <p:nvSpPr>
          <p:cNvPr id="3" name="表格占位符 2"/>
          <p:cNvSpPr>
            <a:spLocks noGrp="1"/>
          </p:cNvSpPr>
          <p:nvPr>
            <p:ph type="tbl" idx="1"/>
          </p:nvPr>
        </p:nvSpPr>
        <p:spPr>
          <a:xfrm>
            <a:off x="1576917" y="2017713"/>
            <a:ext cx="10363200" cy="4114800"/>
          </a:xfrm>
        </p:spPr>
        <p:txBody>
          <a:bodyPr/>
          <a:lstStyle/>
          <a:p>
            <a:pPr lvl="0"/>
            <a:r>
              <a:rPr lang="zh-CN" altLang="en-US" noProof="0"/>
              <a:t>单击图标添加表格</a:t>
            </a:r>
          </a:p>
        </p:txBody>
      </p:sp>
      <p:sp>
        <p:nvSpPr>
          <p:cNvPr id="4" name="Rectangle 11">
            <a:extLst>
              <a:ext uri="{FF2B5EF4-FFF2-40B4-BE49-F238E27FC236}">
                <a16:creationId xmlns:a16="http://schemas.microsoft.com/office/drawing/2014/main" id="{F2B59999-CBE2-4CC1-A52D-41CD249B8C43}"/>
              </a:ext>
            </a:extLst>
          </p:cNvPr>
          <p:cNvSpPr>
            <a:spLocks noGrp="1" noChangeArrowheads="1"/>
          </p:cNvSpPr>
          <p:nvPr>
            <p:ph type="dt" sz="half" idx="10"/>
          </p:nvPr>
        </p:nvSpPr>
        <p:spPr>
          <a:ln/>
        </p:spPr>
        <p:txBody>
          <a:bodyPr/>
          <a:lstStyle>
            <a:lvl1pPr>
              <a:defRPr/>
            </a:lvl1pPr>
          </a:lstStyle>
          <a:p>
            <a:fld id="{FF6E60C3-C656-4EDF-8890-9C9390A65675}" type="datetimeFigureOut">
              <a:rPr lang="zh-CN" altLang="en-US" smtClean="0"/>
              <a:t>2025/5/29</a:t>
            </a:fld>
            <a:endParaRPr lang="zh-CN" altLang="en-US"/>
          </a:p>
        </p:txBody>
      </p:sp>
      <p:sp>
        <p:nvSpPr>
          <p:cNvPr id="5" name="Rectangle 12">
            <a:extLst>
              <a:ext uri="{FF2B5EF4-FFF2-40B4-BE49-F238E27FC236}">
                <a16:creationId xmlns:a16="http://schemas.microsoft.com/office/drawing/2014/main" id="{48B52F44-4847-4440-82B7-701B5B846070}"/>
              </a:ext>
            </a:extLst>
          </p:cNvPr>
          <p:cNvSpPr>
            <a:spLocks noGrp="1" noChangeArrowheads="1"/>
          </p:cNvSpPr>
          <p:nvPr>
            <p:ph type="ftr" sz="quarter" idx="11"/>
          </p:nvPr>
        </p:nvSpPr>
        <p:spPr>
          <a:ln/>
        </p:spPr>
        <p:txBody>
          <a:bodyPr/>
          <a:lstStyle>
            <a:lvl1pPr>
              <a:defRPr/>
            </a:lvl1pPr>
          </a:lstStyle>
          <a:p>
            <a:endParaRPr lang="zh-CN" altLang="en-US"/>
          </a:p>
        </p:txBody>
      </p:sp>
      <p:sp>
        <p:nvSpPr>
          <p:cNvPr id="6" name="Rectangle 13">
            <a:extLst>
              <a:ext uri="{FF2B5EF4-FFF2-40B4-BE49-F238E27FC236}">
                <a16:creationId xmlns:a16="http://schemas.microsoft.com/office/drawing/2014/main" id="{38628F79-D3E8-409B-A0BE-71AD5F8FD494}"/>
              </a:ext>
            </a:extLst>
          </p:cNvPr>
          <p:cNvSpPr>
            <a:spLocks noGrp="1" noChangeArrowheads="1"/>
          </p:cNvSpPr>
          <p:nvPr>
            <p:ph type="sldNum" sz="quarter" idx="12"/>
          </p:nvPr>
        </p:nvSpPr>
        <p:spPr>
          <a:ln/>
        </p:spPr>
        <p:txBody>
          <a:bodyPr/>
          <a:lstStyle>
            <a:lvl1pPr>
              <a:defRPr/>
            </a:lvl1pPr>
          </a:lstStyle>
          <a:p>
            <a:fld id="{B45BD561-0222-407D-BA9B-7036CBFC2AC3}" type="slidenum">
              <a:rPr lang="zh-CN" altLang="en-US" smtClean="0"/>
              <a:t>‹#›</a:t>
            </a:fld>
            <a:endParaRPr lang="zh-CN" altLang="en-US"/>
          </a:p>
        </p:txBody>
      </p:sp>
    </p:spTree>
    <p:extLst>
      <p:ext uri="{BB962C8B-B14F-4D97-AF65-F5344CB8AC3E}">
        <p14:creationId xmlns:p14="http://schemas.microsoft.com/office/powerpoint/2010/main" val="42649474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BA2AAF1-4425-40A0-AB47-78DADD2313EA}"/>
              </a:ext>
            </a:extLst>
          </p:cNvPr>
          <p:cNvGrpSpPr>
            <a:grpSpLocks/>
          </p:cNvGrpSpPr>
          <p:nvPr/>
        </p:nvGrpSpPr>
        <p:grpSpPr bwMode="auto">
          <a:xfrm>
            <a:off x="1" y="2438400"/>
            <a:ext cx="12012084" cy="1051984"/>
            <a:chOff x="0" y="1536"/>
            <a:chExt cx="5675" cy="663"/>
          </a:xfrm>
        </p:grpSpPr>
        <p:grpSp>
          <p:nvGrpSpPr>
            <p:cNvPr id="5" name="Group 3">
              <a:extLst>
                <a:ext uri="{FF2B5EF4-FFF2-40B4-BE49-F238E27FC236}">
                  <a16:creationId xmlns:a16="http://schemas.microsoft.com/office/drawing/2014/main" id="{51D6D53D-6C49-4539-B1DE-652625DC5FEE}"/>
                </a:ext>
              </a:extLst>
            </p:cNvPr>
            <p:cNvGrpSpPr>
              <a:grpSpLocks/>
            </p:cNvGrpSpPr>
            <p:nvPr/>
          </p:nvGrpSpPr>
          <p:grpSpPr bwMode="auto">
            <a:xfrm>
              <a:off x="183" y="1604"/>
              <a:ext cx="448" cy="299"/>
              <a:chOff x="720" y="336"/>
              <a:chExt cx="624" cy="432"/>
            </a:xfrm>
          </p:grpSpPr>
          <p:sp>
            <p:nvSpPr>
              <p:cNvPr id="12" name="Rectangle 4">
                <a:extLst>
                  <a:ext uri="{FF2B5EF4-FFF2-40B4-BE49-F238E27FC236}">
                    <a16:creationId xmlns:a16="http://schemas.microsoft.com/office/drawing/2014/main" id="{9C88888A-0764-44AB-B55A-896872820C9F}"/>
                  </a:ext>
                </a:extLst>
              </p:cNvPr>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eaLnBrk="1" hangingPunct="1">
                  <a:defRPr/>
                </a:pPr>
                <a:endParaRPr lang="zh-CN" altLang="en-US" sz="5333"/>
              </a:p>
            </p:txBody>
          </p:sp>
          <p:sp>
            <p:nvSpPr>
              <p:cNvPr id="13" name="Rectangle 5">
                <a:extLst>
                  <a:ext uri="{FF2B5EF4-FFF2-40B4-BE49-F238E27FC236}">
                    <a16:creationId xmlns:a16="http://schemas.microsoft.com/office/drawing/2014/main" id="{3C784837-7E84-417B-BF4B-F7567CAA2736}"/>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eaLnBrk="1" hangingPunct="1">
                  <a:defRPr/>
                </a:pPr>
                <a:endParaRPr lang="zh-CN" altLang="en-US" sz="5333"/>
              </a:p>
            </p:txBody>
          </p:sp>
        </p:grpSp>
        <p:grpSp>
          <p:nvGrpSpPr>
            <p:cNvPr id="6" name="Group 6">
              <a:extLst>
                <a:ext uri="{FF2B5EF4-FFF2-40B4-BE49-F238E27FC236}">
                  <a16:creationId xmlns:a16="http://schemas.microsoft.com/office/drawing/2014/main" id="{2FF24AA5-C8BE-44BA-AB84-78A0C85FB188}"/>
                </a:ext>
              </a:extLst>
            </p:cNvPr>
            <p:cNvGrpSpPr>
              <a:grpSpLocks/>
            </p:cNvGrpSpPr>
            <p:nvPr/>
          </p:nvGrpSpPr>
          <p:grpSpPr bwMode="auto">
            <a:xfrm>
              <a:off x="261" y="1870"/>
              <a:ext cx="465" cy="299"/>
              <a:chOff x="912" y="2640"/>
              <a:chExt cx="672" cy="432"/>
            </a:xfrm>
          </p:grpSpPr>
          <p:sp>
            <p:nvSpPr>
              <p:cNvPr id="10" name="Rectangle 7">
                <a:extLst>
                  <a:ext uri="{FF2B5EF4-FFF2-40B4-BE49-F238E27FC236}">
                    <a16:creationId xmlns:a16="http://schemas.microsoft.com/office/drawing/2014/main" id="{920301EA-F797-49ED-9384-8DEE6A3F45E5}"/>
                  </a:ext>
                </a:extLst>
              </p:cNvPr>
              <p:cNvSpPr>
                <a:spLocks noChangeArrowheads="1"/>
              </p:cNvSpPr>
              <p:nvPr/>
            </p:nvSpPr>
            <p:spPr bwMode="auto">
              <a:xfrm>
                <a:off x="912" y="2635"/>
                <a:ext cx="384" cy="441"/>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eaLnBrk="1" hangingPunct="1">
                  <a:defRPr/>
                </a:pPr>
                <a:endParaRPr lang="zh-CN" altLang="en-US" sz="5333"/>
              </a:p>
            </p:txBody>
          </p:sp>
          <p:sp>
            <p:nvSpPr>
              <p:cNvPr id="11" name="Rectangle 8">
                <a:extLst>
                  <a:ext uri="{FF2B5EF4-FFF2-40B4-BE49-F238E27FC236}">
                    <a16:creationId xmlns:a16="http://schemas.microsoft.com/office/drawing/2014/main" id="{458B2390-A16E-40F5-8716-D9C7EB134EE9}"/>
                  </a:ext>
                </a:extLst>
              </p:cNvPr>
              <p:cNvSpPr>
                <a:spLocks noChangeArrowheads="1"/>
              </p:cNvSpPr>
              <p:nvPr/>
            </p:nvSpPr>
            <p:spPr bwMode="auto">
              <a:xfrm>
                <a:off x="1249" y="2635"/>
                <a:ext cx="335" cy="441"/>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eaLnBrk="1" hangingPunct="1">
                  <a:defRPr/>
                </a:pPr>
                <a:endParaRPr lang="zh-CN" altLang="en-US" sz="5333"/>
              </a:p>
            </p:txBody>
          </p:sp>
        </p:grpSp>
        <p:sp>
          <p:nvSpPr>
            <p:cNvPr id="7" name="Rectangle 9">
              <a:extLst>
                <a:ext uri="{FF2B5EF4-FFF2-40B4-BE49-F238E27FC236}">
                  <a16:creationId xmlns:a16="http://schemas.microsoft.com/office/drawing/2014/main" id="{17B25980-473B-45CA-9B20-5A7A00768DA4}"/>
                </a:ext>
              </a:extLst>
            </p:cNvPr>
            <p:cNvSpPr>
              <a:spLocks noChangeArrowheads="1"/>
            </p:cNvSpPr>
            <p:nvPr/>
          </p:nvSpPr>
          <p:spPr bwMode="auto">
            <a:xfrm>
              <a:off x="0" y="1824"/>
              <a:ext cx="353" cy="26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eaLnBrk="1" hangingPunct="1">
                <a:defRPr/>
              </a:pPr>
              <a:endParaRPr lang="zh-CN" altLang="en-US" sz="5333"/>
            </a:p>
          </p:txBody>
        </p:sp>
        <p:sp>
          <p:nvSpPr>
            <p:cNvPr id="8" name="Rectangle 10">
              <a:extLst>
                <a:ext uri="{FF2B5EF4-FFF2-40B4-BE49-F238E27FC236}">
                  <a16:creationId xmlns:a16="http://schemas.microsoft.com/office/drawing/2014/main" id="{6C3C12AC-DDDA-45C8-952A-A1D7D245DD9A}"/>
                </a:ext>
              </a:extLst>
            </p:cNvPr>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eaLnBrk="1" hangingPunct="1">
                <a:defRPr/>
              </a:pPr>
              <a:endParaRPr lang="zh-CN" altLang="en-US" sz="5333"/>
            </a:p>
          </p:txBody>
        </p:sp>
        <p:sp>
          <p:nvSpPr>
            <p:cNvPr id="9" name="Rectangle 11">
              <a:extLst>
                <a:ext uri="{FF2B5EF4-FFF2-40B4-BE49-F238E27FC236}">
                  <a16:creationId xmlns:a16="http://schemas.microsoft.com/office/drawing/2014/main" id="{DCE829F2-14D9-416C-91C7-21ABE49927EF}"/>
                </a:ext>
              </a:extLst>
            </p:cNvPr>
            <p:cNvSpPr>
              <a:spLocks noChangeArrowheads="1"/>
            </p:cNvSpPr>
            <p:nvPr/>
          </p:nvSpPr>
          <p:spPr bwMode="auto">
            <a:xfrm flipV="1">
              <a:off x="199" y="2054"/>
              <a:ext cx="5476" cy="36"/>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eaLnBrk="1" hangingPunct="1">
                <a:defRPr/>
              </a:pPr>
              <a:endParaRPr lang="zh-CN" altLang="en-US" sz="5333"/>
            </a:p>
          </p:txBody>
        </p:sp>
      </p:grpSp>
      <p:sp>
        <p:nvSpPr>
          <p:cNvPr id="14348" name="Rectangle 12"/>
          <p:cNvSpPr>
            <a:spLocks noGrp="1" noChangeArrowheads="1"/>
          </p:cNvSpPr>
          <p:nvPr>
            <p:ph type="ctrTitle"/>
          </p:nvPr>
        </p:nvSpPr>
        <p:spPr>
          <a:xfrm>
            <a:off x="1320800" y="1676400"/>
            <a:ext cx="10363200" cy="1462088"/>
          </a:xfrm>
        </p:spPr>
        <p:txBody>
          <a:bodyPr/>
          <a:lstStyle>
            <a:lvl1pPr>
              <a:defRPr/>
            </a:lvl1pPr>
          </a:lstStyle>
          <a:p>
            <a:pPr lvl="0"/>
            <a:r>
              <a:rPr lang="zh-CN" altLang="en-US" noProof="0"/>
              <a:t>单击此处编辑母版标题样式</a:t>
            </a:r>
          </a:p>
        </p:txBody>
      </p:sp>
      <p:sp>
        <p:nvSpPr>
          <p:cNvPr id="14349"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zh-CN" altLang="en-US" noProof="0"/>
              <a:t>单击此处编辑母版副标题样式</a:t>
            </a:r>
          </a:p>
        </p:txBody>
      </p:sp>
      <p:sp>
        <p:nvSpPr>
          <p:cNvPr id="14" name="Rectangle 14">
            <a:extLst>
              <a:ext uri="{FF2B5EF4-FFF2-40B4-BE49-F238E27FC236}">
                <a16:creationId xmlns:a16="http://schemas.microsoft.com/office/drawing/2014/main" id="{303306ED-C4AE-4113-81E2-A1DC63D56A8A}"/>
              </a:ext>
            </a:extLst>
          </p:cNvPr>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ltLang="zh-CN"/>
          </a:p>
        </p:txBody>
      </p:sp>
      <p:sp>
        <p:nvSpPr>
          <p:cNvPr id="15" name="Rectangle 15">
            <a:extLst>
              <a:ext uri="{FF2B5EF4-FFF2-40B4-BE49-F238E27FC236}">
                <a16:creationId xmlns:a16="http://schemas.microsoft.com/office/drawing/2014/main" id="{20A1D4F3-F509-4AD2-AA43-215D432BDF02}"/>
              </a:ext>
            </a:extLst>
          </p:cNvPr>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US" altLang="zh-CN"/>
          </a:p>
        </p:txBody>
      </p:sp>
      <p:sp>
        <p:nvSpPr>
          <p:cNvPr id="16" name="Rectangle 16">
            <a:extLst>
              <a:ext uri="{FF2B5EF4-FFF2-40B4-BE49-F238E27FC236}">
                <a16:creationId xmlns:a16="http://schemas.microsoft.com/office/drawing/2014/main" id="{EEED803F-A814-48DA-8807-1C164FD92060}"/>
              </a:ext>
            </a:extLst>
          </p:cNvPr>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fld id="{24964AFC-3412-4D44-A385-00E78E7B59CA}" type="slidenum">
              <a:rPr lang="en-US" altLang="zh-CN"/>
              <a:pPr/>
              <a:t>‹#›</a:t>
            </a:fld>
            <a:endParaRPr lang="en-US" altLang="zh-CN"/>
          </a:p>
        </p:txBody>
      </p:sp>
    </p:spTree>
    <p:extLst>
      <p:ext uri="{BB962C8B-B14F-4D97-AF65-F5344CB8AC3E}">
        <p14:creationId xmlns:p14="http://schemas.microsoft.com/office/powerpoint/2010/main" val="7299893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a:extLst>
              <a:ext uri="{FF2B5EF4-FFF2-40B4-BE49-F238E27FC236}">
                <a16:creationId xmlns:a16="http://schemas.microsoft.com/office/drawing/2014/main" id="{C048A7EE-ED45-41E1-BF09-D04BB3E73C4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a:extLst>
              <a:ext uri="{FF2B5EF4-FFF2-40B4-BE49-F238E27FC236}">
                <a16:creationId xmlns:a16="http://schemas.microsoft.com/office/drawing/2014/main" id="{457D5D79-1CF0-45F9-9A6B-F411E982D12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a:extLst>
              <a:ext uri="{FF2B5EF4-FFF2-40B4-BE49-F238E27FC236}">
                <a16:creationId xmlns:a16="http://schemas.microsoft.com/office/drawing/2014/main" id="{75FBEE58-785B-402D-A0DE-739520D016DD}"/>
              </a:ext>
            </a:extLst>
          </p:cNvPr>
          <p:cNvSpPr>
            <a:spLocks noGrp="1" noChangeArrowheads="1"/>
          </p:cNvSpPr>
          <p:nvPr>
            <p:ph type="sldNum" sz="quarter" idx="12"/>
          </p:nvPr>
        </p:nvSpPr>
        <p:spPr>
          <a:ln/>
        </p:spPr>
        <p:txBody>
          <a:bodyPr/>
          <a:lstStyle>
            <a:lvl1pPr>
              <a:defRPr/>
            </a:lvl1pPr>
          </a:lstStyle>
          <a:p>
            <a:fld id="{A8295417-E4CB-4A70-851C-D139DE81DBFA}" type="slidenum">
              <a:rPr lang="en-US" altLang="zh-CN"/>
              <a:pPr/>
              <a:t>‹#›</a:t>
            </a:fld>
            <a:endParaRPr lang="en-US" altLang="zh-CN"/>
          </a:p>
        </p:txBody>
      </p:sp>
    </p:spTree>
    <p:extLst>
      <p:ext uri="{BB962C8B-B14F-4D97-AF65-F5344CB8AC3E}">
        <p14:creationId xmlns:p14="http://schemas.microsoft.com/office/powerpoint/2010/main" val="36064948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zh-CN" altLang="en-US"/>
              <a:t>单击此处编辑母版文本样式</a:t>
            </a:r>
          </a:p>
        </p:txBody>
      </p:sp>
      <p:sp>
        <p:nvSpPr>
          <p:cNvPr id="4" name="Rectangle 11">
            <a:extLst>
              <a:ext uri="{FF2B5EF4-FFF2-40B4-BE49-F238E27FC236}">
                <a16:creationId xmlns:a16="http://schemas.microsoft.com/office/drawing/2014/main" id="{72454715-2DFB-4E09-9AEB-A9B979C477B7}"/>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a:extLst>
              <a:ext uri="{FF2B5EF4-FFF2-40B4-BE49-F238E27FC236}">
                <a16:creationId xmlns:a16="http://schemas.microsoft.com/office/drawing/2014/main" id="{727EB6EF-4632-486E-B3CF-6056F9B8D2A4}"/>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a:extLst>
              <a:ext uri="{FF2B5EF4-FFF2-40B4-BE49-F238E27FC236}">
                <a16:creationId xmlns:a16="http://schemas.microsoft.com/office/drawing/2014/main" id="{36C393DF-4BB4-42E3-BC1F-92BBADE1C2B0}"/>
              </a:ext>
            </a:extLst>
          </p:cNvPr>
          <p:cNvSpPr>
            <a:spLocks noGrp="1" noChangeArrowheads="1"/>
          </p:cNvSpPr>
          <p:nvPr>
            <p:ph type="sldNum" sz="quarter" idx="12"/>
          </p:nvPr>
        </p:nvSpPr>
        <p:spPr>
          <a:ln/>
        </p:spPr>
        <p:txBody>
          <a:bodyPr/>
          <a:lstStyle>
            <a:lvl1pPr>
              <a:defRPr/>
            </a:lvl1pPr>
          </a:lstStyle>
          <a:p>
            <a:fld id="{CD55870B-452E-4C39-8403-3997E9D84A49}" type="slidenum">
              <a:rPr lang="en-US" altLang="zh-CN"/>
              <a:pPr/>
              <a:t>‹#›</a:t>
            </a:fld>
            <a:endParaRPr lang="en-US" altLang="zh-CN"/>
          </a:p>
        </p:txBody>
      </p:sp>
    </p:spTree>
    <p:extLst>
      <p:ext uri="{BB962C8B-B14F-4D97-AF65-F5344CB8AC3E}">
        <p14:creationId xmlns:p14="http://schemas.microsoft.com/office/powerpoint/2010/main" val="3335051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576917" y="2017713"/>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860117" y="2017713"/>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11">
            <a:extLst>
              <a:ext uri="{FF2B5EF4-FFF2-40B4-BE49-F238E27FC236}">
                <a16:creationId xmlns:a16="http://schemas.microsoft.com/office/drawing/2014/main" id="{61BDDB24-A122-48E3-BC4B-9635CA14D508}"/>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2">
            <a:extLst>
              <a:ext uri="{FF2B5EF4-FFF2-40B4-BE49-F238E27FC236}">
                <a16:creationId xmlns:a16="http://schemas.microsoft.com/office/drawing/2014/main" id="{29BD99B9-FA3E-40BC-9F62-508F896900A3}"/>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3">
            <a:extLst>
              <a:ext uri="{FF2B5EF4-FFF2-40B4-BE49-F238E27FC236}">
                <a16:creationId xmlns:a16="http://schemas.microsoft.com/office/drawing/2014/main" id="{1A70D711-D0F6-4E19-A35B-F5FE6AA65969}"/>
              </a:ext>
            </a:extLst>
          </p:cNvPr>
          <p:cNvSpPr>
            <a:spLocks noGrp="1" noChangeArrowheads="1"/>
          </p:cNvSpPr>
          <p:nvPr>
            <p:ph type="sldNum" sz="quarter" idx="12"/>
          </p:nvPr>
        </p:nvSpPr>
        <p:spPr>
          <a:ln/>
        </p:spPr>
        <p:txBody>
          <a:bodyPr/>
          <a:lstStyle>
            <a:lvl1pPr>
              <a:defRPr/>
            </a:lvl1pPr>
          </a:lstStyle>
          <a:p>
            <a:fld id="{BDBA5051-B5B0-4002-8E4C-192BA2246885}" type="slidenum">
              <a:rPr lang="en-US" altLang="zh-CN"/>
              <a:pPr/>
              <a:t>‹#›</a:t>
            </a:fld>
            <a:endParaRPr lang="en-US" altLang="zh-CN"/>
          </a:p>
        </p:txBody>
      </p:sp>
    </p:spTree>
    <p:extLst>
      <p:ext uri="{BB962C8B-B14F-4D97-AF65-F5344CB8AC3E}">
        <p14:creationId xmlns:p14="http://schemas.microsoft.com/office/powerpoint/2010/main" val="27598638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11">
            <a:extLst>
              <a:ext uri="{FF2B5EF4-FFF2-40B4-BE49-F238E27FC236}">
                <a16:creationId xmlns:a16="http://schemas.microsoft.com/office/drawing/2014/main" id="{ACDF1913-DBEB-4A1C-9EC7-CB92276218C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12">
            <a:extLst>
              <a:ext uri="{FF2B5EF4-FFF2-40B4-BE49-F238E27FC236}">
                <a16:creationId xmlns:a16="http://schemas.microsoft.com/office/drawing/2014/main" id="{DE8A5995-2B15-4323-8C1E-DCE5672BAF6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13">
            <a:extLst>
              <a:ext uri="{FF2B5EF4-FFF2-40B4-BE49-F238E27FC236}">
                <a16:creationId xmlns:a16="http://schemas.microsoft.com/office/drawing/2014/main" id="{F8085985-3B84-4D3B-B742-089EA9125110}"/>
              </a:ext>
            </a:extLst>
          </p:cNvPr>
          <p:cNvSpPr>
            <a:spLocks noGrp="1" noChangeArrowheads="1"/>
          </p:cNvSpPr>
          <p:nvPr>
            <p:ph type="sldNum" sz="quarter" idx="12"/>
          </p:nvPr>
        </p:nvSpPr>
        <p:spPr>
          <a:ln/>
        </p:spPr>
        <p:txBody>
          <a:bodyPr/>
          <a:lstStyle>
            <a:lvl1pPr>
              <a:defRPr/>
            </a:lvl1pPr>
          </a:lstStyle>
          <a:p>
            <a:fld id="{C8C4A0E4-A6E7-439C-BE8F-A06AB6881351}" type="slidenum">
              <a:rPr lang="en-US" altLang="zh-CN"/>
              <a:pPr/>
              <a:t>‹#›</a:t>
            </a:fld>
            <a:endParaRPr lang="en-US" altLang="zh-CN"/>
          </a:p>
        </p:txBody>
      </p:sp>
    </p:spTree>
    <p:extLst>
      <p:ext uri="{BB962C8B-B14F-4D97-AF65-F5344CB8AC3E}">
        <p14:creationId xmlns:p14="http://schemas.microsoft.com/office/powerpoint/2010/main" val="14288126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11">
            <a:extLst>
              <a:ext uri="{FF2B5EF4-FFF2-40B4-BE49-F238E27FC236}">
                <a16:creationId xmlns:a16="http://schemas.microsoft.com/office/drawing/2014/main" id="{C5833443-561C-4545-8148-74DF15F1D48E}"/>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12">
            <a:extLst>
              <a:ext uri="{FF2B5EF4-FFF2-40B4-BE49-F238E27FC236}">
                <a16:creationId xmlns:a16="http://schemas.microsoft.com/office/drawing/2014/main" id="{8880D7F8-6E6D-4E61-B0D4-FE674533B1CB}"/>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13">
            <a:extLst>
              <a:ext uri="{FF2B5EF4-FFF2-40B4-BE49-F238E27FC236}">
                <a16:creationId xmlns:a16="http://schemas.microsoft.com/office/drawing/2014/main" id="{62DD63F1-53A6-4396-B043-A764B0DA8DBB}"/>
              </a:ext>
            </a:extLst>
          </p:cNvPr>
          <p:cNvSpPr>
            <a:spLocks noGrp="1" noChangeArrowheads="1"/>
          </p:cNvSpPr>
          <p:nvPr>
            <p:ph type="sldNum" sz="quarter" idx="12"/>
          </p:nvPr>
        </p:nvSpPr>
        <p:spPr>
          <a:ln/>
        </p:spPr>
        <p:txBody>
          <a:bodyPr/>
          <a:lstStyle>
            <a:lvl1pPr>
              <a:defRPr/>
            </a:lvl1pPr>
          </a:lstStyle>
          <a:p>
            <a:fld id="{8BEF2713-D5EC-49DA-AFE6-8781790241F8}" type="slidenum">
              <a:rPr lang="en-US" altLang="zh-CN"/>
              <a:pPr/>
              <a:t>‹#›</a:t>
            </a:fld>
            <a:endParaRPr lang="en-US" altLang="zh-CN"/>
          </a:p>
        </p:txBody>
      </p:sp>
    </p:spTree>
    <p:extLst>
      <p:ext uri="{BB962C8B-B14F-4D97-AF65-F5344CB8AC3E}">
        <p14:creationId xmlns:p14="http://schemas.microsoft.com/office/powerpoint/2010/main" val="3551992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6" Type="http://schemas.openxmlformats.org/officeDocument/2006/relationships/theme" Target="../theme/theme10.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19" Type="http://schemas.openxmlformats.org/officeDocument/2006/relationships/theme" Target="../theme/theme11.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theme" Target="../theme/theme9.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08B9FF1-552A-EABA-A83C-A6CB086A2696}"/>
              </a:ext>
            </a:extLst>
          </p:cNvPr>
          <p:cNvSpPr>
            <a:spLocks noChangeArrowheads="1"/>
          </p:cNvSpPr>
          <p:nvPr/>
        </p:nvSpPr>
        <p:spPr bwMode="ltGray">
          <a:xfrm>
            <a:off x="556684" y="1098551"/>
            <a:ext cx="584200" cy="474133"/>
          </a:xfrm>
          <a:prstGeom prst="rect">
            <a:avLst/>
          </a:prstGeom>
          <a:solidFill>
            <a:schemeClr val="accent2"/>
          </a:soli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defRPr/>
            </a:pPr>
            <a:endParaRPr kumimoji="1" lang="zh-CN" altLang="zh-CN" sz="3200"/>
          </a:p>
        </p:txBody>
      </p:sp>
      <p:sp>
        <p:nvSpPr>
          <p:cNvPr id="1027" name="Rectangle 3">
            <a:extLst>
              <a:ext uri="{FF2B5EF4-FFF2-40B4-BE49-F238E27FC236}">
                <a16:creationId xmlns:a16="http://schemas.microsoft.com/office/drawing/2014/main" id="{E4180F35-7DAB-8822-E656-197C7A6E48A6}"/>
              </a:ext>
            </a:extLst>
          </p:cNvPr>
          <p:cNvSpPr>
            <a:spLocks noChangeArrowheads="1"/>
          </p:cNvSpPr>
          <p:nvPr/>
        </p:nvSpPr>
        <p:spPr bwMode="ltGray">
          <a:xfrm>
            <a:off x="1066801" y="1098551"/>
            <a:ext cx="438151" cy="474133"/>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defRPr/>
            </a:pPr>
            <a:endParaRPr kumimoji="1" lang="zh-CN" altLang="zh-CN" sz="3200"/>
          </a:p>
        </p:txBody>
      </p:sp>
      <p:sp>
        <p:nvSpPr>
          <p:cNvPr id="1028" name="Rectangle 4">
            <a:extLst>
              <a:ext uri="{FF2B5EF4-FFF2-40B4-BE49-F238E27FC236}">
                <a16:creationId xmlns:a16="http://schemas.microsoft.com/office/drawing/2014/main" id="{B9B170DC-0766-2E78-F8B5-023AB019B184}"/>
              </a:ext>
            </a:extLst>
          </p:cNvPr>
          <p:cNvSpPr>
            <a:spLocks noChangeArrowheads="1"/>
          </p:cNvSpPr>
          <p:nvPr/>
        </p:nvSpPr>
        <p:spPr bwMode="ltGray">
          <a:xfrm>
            <a:off x="721785" y="1521884"/>
            <a:ext cx="563033" cy="474133"/>
          </a:xfrm>
          <a:prstGeom prst="rect">
            <a:avLst/>
          </a:prstGeom>
          <a:solidFill>
            <a:schemeClr val="folHlink"/>
          </a:soli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defRPr/>
            </a:pPr>
            <a:endParaRPr kumimoji="1" lang="zh-CN" altLang="zh-CN" sz="3200"/>
          </a:p>
        </p:txBody>
      </p:sp>
      <p:sp>
        <p:nvSpPr>
          <p:cNvPr id="1029" name="Rectangle 5">
            <a:extLst>
              <a:ext uri="{FF2B5EF4-FFF2-40B4-BE49-F238E27FC236}">
                <a16:creationId xmlns:a16="http://schemas.microsoft.com/office/drawing/2014/main" id="{C0DA9384-9C05-8AA5-33F8-D665F3195704}"/>
              </a:ext>
            </a:extLst>
          </p:cNvPr>
          <p:cNvSpPr>
            <a:spLocks noChangeArrowheads="1"/>
          </p:cNvSpPr>
          <p:nvPr/>
        </p:nvSpPr>
        <p:spPr bwMode="ltGray">
          <a:xfrm>
            <a:off x="1214967" y="1521884"/>
            <a:ext cx="491067" cy="474133"/>
          </a:xfrm>
          <a:prstGeom prst="rect">
            <a:avLst/>
          </a:prstGeom>
          <a:gradFill rotWithShape="0">
            <a:gsLst>
              <a:gs pos="0">
                <a:schemeClr val="folHlink"/>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defRPr/>
            </a:pPr>
            <a:endParaRPr kumimoji="1" lang="zh-CN" altLang="zh-CN" sz="3200"/>
          </a:p>
        </p:txBody>
      </p:sp>
      <p:sp>
        <p:nvSpPr>
          <p:cNvPr id="1030" name="Rectangle 6">
            <a:extLst>
              <a:ext uri="{FF2B5EF4-FFF2-40B4-BE49-F238E27FC236}">
                <a16:creationId xmlns:a16="http://schemas.microsoft.com/office/drawing/2014/main" id="{B0A2F250-67E1-FBA9-424C-4C6A96465578}"/>
              </a:ext>
            </a:extLst>
          </p:cNvPr>
          <p:cNvSpPr>
            <a:spLocks noChangeArrowheads="1"/>
          </p:cNvSpPr>
          <p:nvPr/>
        </p:nvSpPr>
        <p:spPr bwMode="ltGray">
          <a:xfrm>
            <a:off x="169333" y="1447800"/>
            <a:ext cx="747184" cy="423333"/>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defRPr/>
            </a:pPr>
            <a:endParaRPr kumimoji="1" lang="zh-CN" altLang="zh-CN" sz="3200"/>
          </a:p>
        </p:txBody>
      </p:sp>
      <p:sp>
        <p:nvSpPr>
          <p:cNvPr id="1031" name="Rectangle 7">
            <a:extLst>
              <a:ext uri="{FF2B5EF4-FFF2-40B4-BE49-F238E27FC236}">
                <a16:creationId xmlns:a16="http://schemas.microsoft.com/office/drawing/2014/main" id="{E48907E4-B094-CE8C-52CE-8CE3FB1B7880}"/>
              </a:ext>
            </a:extLst>
          </p:cNvPr>
          <p:cNvSpPr>
            <a:spLocks noChangeArrowheads="1"/>
          </p:cNvSpPr>
          <p:nvPr/>
        </p:nvSpPr>
        <p:spPr bwMode="gray">
          <a:xfrm>
            <a:off x="1016000" y="990600"/>
            <a:ext cx="42333" cy="1051984"/>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defRPr/>
            </a:pPr>
            <a:endParaRPr kumimoji="1" lang="zh-CN" altLang="zh-CN" sz="3200"/>
          </a:p>
        </p:txBody>
      </p:sp>
      <p:sp>
        <p:nvSpPr>
          <p:cNvPr id="1032" name="Rectangle 8">
            <a:extLst>
              <a:ext uri="{FF2B5EF4-FFF2-40B4-BE49-F238E27FC236}">
                <a16:creationId xmlns:a16="http://schemas.microsoft.com/office/drawing/2014/main" id="{1B45982B-0569-70A1-6B91-EAFE6400A759}"/>
              </a:ext>
            </a:extLst>
          </p:cNvPr>
          <p:cNvSpPr>
            <a:spLocks noChangeArrowheads="1"/>
          </p:cNvSpPr>
          <p:nvPr/>
        </p:nvSpPr>
        <p:spPr bwMode="gray">
          <a:xfrm>
            <a:off x="590551" y="1782234"/>
            <a:ext cx="10968567" cy="31751"/>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defRPr/>
            </a:pPr>
            <a:endParaRPr kumimoji="1" lang="zh-CN" altLang="zh-CN" sz="3200"/>
          </a:p>
        </p:txBody>
      </p:sp>
      <p:sp>
        <p:nvSpPr>
          <p:cNvPr id="1033" name="Rectangle 9">
            <a:extLst>
              <a:ext uri="{FF2B5EF4-FFF2-40B4-BE49-F238E27FC236}">
                <a16:creationId xmlns:a16="http://schemas.microsoft.com/office/drawing/2014/main" id="{D2B4DA78-C642-250D-340F-BDBB99C4359E}"/>
              </a:ext>
            </a:extLst>
          </p:cNvPr>
          <p:cNvSpPr>
            <a:spLocks noGrp="1" noChangeArrowheads="1"/>
          </p:cNvSpPr>
          <p:nvPr>
            <p:ph type="title" idx="4294967295"/>
          </p:nvPr>
        </p:nvSpPr>
        <p:spPr bwMode="auto">
          <a:xfrm>
            <a:off x="1534585" y="213784"/>
            <a:ext cx="10390716" cy="146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CN" altLang="en-US"/>
              <a:t>单击此处编辑母版标题样式</a:t>
            </a:r>
          </a:p>
        </p:txBody>
      </p:sp>
      <p:sp>
        <p:nvSpPr>
          <p:cNvPr id="1034" name="Rectangle 10">
            <a:extLst>
              <a:ext uri="{FF2B5EF4-FFF2-40B4-BE49-F238E27FC236}">
                <a16:creationId xmlns:a16="http://schemas.microsoft.com/office/drawing/2014/main" id="{2C36A312-C7CC-A544-736F-F670EB05E0CB}"/>
              </a:ext>
            </a:extLst>
          </p:cNvPr>
          <p:cNvSpPr>
            <a:spLocks noGrp="1" noChangeArrowheads="1"/>
          </p:cNvSpPr>
          <p:nvPr>
            <p:ph type="body" idx="4294967295"/>
          </p:nvPr>
        </p:nvSpPr>
        <p:spPr bwMode="auto">
          <a:xfrm>
            <a:off x="1576917" y="2017185"/>
            <a:ext cx="10363200" cy="411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9163" name="Rectangle 11">
            <a:extLst>
              <a:ext uri="{FF2B5EF4-FFF2-40B4-BE49-F238E27FC236}">
                <a16:creationId xmlns:a16="http://schemas.microsoft.com/office/drawing/2014/main" id="{0B9A7D37-4AC2-BF15-2463-AE633B9826A7}"/>
              </a:ext>
            </a:extLst>
          </p:cNvPr>
          <p:cNvSpPr>
            <a:spLocks noGrp="1" noChangeArrowheads="1"/>
          </p:cNvSpPr>
          <p:nvPr>
            <p:ph type="dt" sz="half" idx="2"/>
          </p:nvPr>
        </p:nvSpPr>
        <p:spPr bwMode="auto">
          <a:xfrm>
            <a:off x="1549400" y="6244167"/>
            <a:ext cx="2540000" cy="457200"/>
          </a:xfrm>
          <a:prstGeom prst="rect">
            <a:avLst/>
          </a:prstGeom>
          <a:noFill/>
          <a:ln>
            <a:noFill/>
          </a:ln>
          <a:effectLst/>
        </p:spPr>
        <p:txBody>
          <a:bodyPr vert="horz" wrap="square" lIns="91440" tIns="45720" rIns="91440" bIns="45720" numCol="1" anchor="b" anchorCtr="0" compatLnSpc="1"/>
          <a:lstStyle>
            <a:lvl1pPr eaLnBrk="1" hangingPunct="1">
              <a:defRPr sz="1867"/>
            </a:lvl1pPr>
          </a:lstStyle>
          <a:p>
            <a:fld id="{633859BD-BDEE-478D-BABD-B127194CAF80}" type="datetimeFigureOut">
              <a:rPr lang="zh-CN" altLang="en-US" smtClean="0"/>
              <a:t>2025/5/29</a:t>
            </a:fld>
            <a:endParaRPr lang="zh-CN" altLang="en-US"/>
          </a:p>
        </p:txBody>
      </p:sp>
      <p:sp>
        <p:nvSpPr>
          <p:cNvPr id="49164" name="Rectangle 12">
            <a:extLst>
              <a:ext uri="{FF2B5EF4-FFF2-40B4-BE49-F238E27FC236}">
                <a16:creationId xmlns:a16="http://schemas.microsoft.com/office/drawing/2014/main" id="{B09E3E5E-2544-FD1A-CEFC-6BF645D575A5}"/>
              </a:ext>
            </a:extLst>
          </p:cNvPr>
          <p:cNvSpPr>
            <a:spLocks noGrp="1" noChangeArrowheads="1"/>
          </p:cNvSpPr>
          <p:nvPr>
            <p:ph type="ftr" sz="quarter" idx="3"/>
          </p:nvPr>
        </p:nvSpPr>
        <p:spPr bwMode="auto">
          <a:xfrm>
            <a:off x="4876800" y="6244167"/>
            <a:ext cx="3860800" cy="457200"/>
          </a:xfrm>
          <a:prstGeom prst="rect">
            <a:avLst/>
          </a:prstGeom>
          <a:noFill/>
          <a:ln>
            <a:noFill/>
          </a:ln>
          <a:effectLst/>
        </p:spPr>
        <p:txBody>
          <a:bodyPr vert="horz" wrap="square" lIns="91440" tIns="45720" rIns="91440" bIns="45720" numCol="1" anchor="b" anchorCtr="0" compatLnSpc="1"/>
          <a:lstStyle>
            <a:lvl1pPr algn="ctr" eaLnBrk="1" hangingPunct="1">
              <a:defRPr sz="1867"/>
            </a:lvl1pPr>
          </a:lstStyle>
          <a:p>
            <a:endParaRPr lang="zh-CN" altLang="en-US"/>
          </a:p>
        </p:txBody>
      </p:sp>
      <p:sp>
        <p:nvSpPr>
          <p:cNvPr id="49165" name="Rectangle 13">
            <a:extLst>
              <a:ext uri="{FF2B5EF4-FFF2-40B4-BE49-F238E27FC236}">
                <a16:creationId xmlns:a16="http://schemas.microsoft.com/office/drawing/2014/main" id="{5441B514-C428-6513-AC0E-59C6494BD596}"/>
              </a:ext>
            </a:extLst>
          </p:cNvPr>
          <p:cNvSpPr>
            <a:spLocks noGrp="1" noChangeArrowheads="1"/>
          </p:cNvSpPr>
          <p:nvPr>
            <p:ph type="sldNum" sz="quarter" idx="4"/>
          </p:nvPr>
        </p:nvSpPr>
        <p:spPr bwMode="auto">
          <a:xfrm>
            <a:off x="9389533" y="6244167"/>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867" smtClean="0"/>
            </a:lvl1pPr>
          </a:lstStyle>
          <a:p>
            <a:fld id="{573F9314-60F9-4EEF-9860-BB86188ED659}" type="slidenum">
              <a:rPr lang="zh-CN" altLang="en-US" smtClean="0"/>
              <a:t>‹#›</a:t>
            </a:fld>
            <a:endParaRPr lang="zh-CN" altLang="en-US"/>
          </a:p>
        </p:txBody>
      </p:sp>
    </p:spTree>
    <p:extLst>
      <p:ext uri="{BB962C8B-B14F-4D97-AF65-F5344CB8AC3E}">
        <p14:creationId xmlns:p14="http://schemas.microsoft.com/office/powerpoint/2010/main" val="2079316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851" r:id="rId13"/>
    <p:sldLayoutId id="2147483853" r:id="rId14"/>
  </p:sldLayoutIdLst>
  <p:txStyles>
    <p:titleStyle>
      <a:lvl1pPr algn="l" rtl="0" eaLnBrk="1" fontAlgn="base" hangingPunct="1">
        <a:spcBef>
          <a:spcPct val="0"/>
        </a:spcBef>
        <a:spcAft>
          <a:spcPct val="0"/>
        </a:spcAft>
        <a:defRPr sz="4400" kern="12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anose="020B0604030504040204" pitchFamily="34" charset="0"/>
          <a:ea typeface="宋体" panose="02010600030101010101" pitchFamily="2" charset="-122"/>
        </a:defRPr>
      </a:lvl2pPr>
      <a:lvl3pPr algn="l" rtl="0" eaLnBrk="1" fontAlgn="base" hangingPunct="1">
        <a:spcBef>
          <a:spcPct val="0"/>
        </a:spcBef>
        <a:spcAft>
          <a:spcPct val="0"/>
        </a:spcAft>
        <a:defRPr sz="4400">
          <a:solidFill>
            <a:schemeClr val="tx2"/>
          </a:solidFill>
          <a:latin typeface="Tahoma" panose="020B0604030504040204" pitchFamily="34" charset="0"/>
          <a:ea typeface="宋体" panose="02010600030101010101" pitchFamily="2" charset="-122"/>
        </a:defRPr>
      </a:lvl3pPr>
      <a:lvl4pPr algn="l" rtl="0" eaLnBrk="1" fontAlgn="base" hangingPunct="1">
        <a:spcBef>
          <a:spcPct val="0"/>
        </a:spcBef>
        <a:spcAft>
          <a:spcPct val="0"/>
        </a:spcAft>
        <a:defRPr sz="4400">
          <a:solidFill>
            <a:schemeClr val="tx2"/>
          </a:solidFill>
          <a:latin typeface="Tahoma" panose="020B0604030504040204" pitchFamily="34" charset="0"/>
          <a:ea typeface="宋体" panose="02010600030101010101" pitchFamily="2" charset="-122"/>
        </a:defRPr>
      </a:lvl4pPr>
      <a:lvl5pPr algn="l" rtl="0" eaLnBrk="1" fontAlgn="base" hangingPunct="1">
        <a:spcBef>
          <a:spcPct val="0"/>
        </a:spcBef>
        <a:spcAft>
          <a:spcPct val="0"/>
        </a:spcAft>
        <a:defRPr sz="4400">
          <a:solidFill>
            <a:schemeClr val="tx2"/>
          </a:solidFill>
          <a:latin typeface="Tahoma" panose="020B0604030504040204" pitchFamily="34" charset="0"/>
          <a:ea typeface="宋体" panose="02010600030101010101" pitchFamily="2" charset="-122"/>
        </a:defRPr>
      </a:lvl5pPr>
      <a:lvl6pPr marL="609585" algn="l" rtl="0" eaLnBrk="1" fontAlgn="base" hangingPunct="1">
        <a:spcBef>
          <a:spcPct val="0"/>
        </a:spcBef>
        <a:spcAft>
          <a:spcPct val="0"/>
        </a:spcAft>
        <a:defRPr sz="5867">
          <a:solidFill>
            <a:schemeClr val="tx2"/>
          </a:solidFill>
          <a:latin typeface="Tahoma" panose="020B0604030504040204" pitchFamily="34" charset="0"/>
          <a:ea typeface="宋体" panose="02010600030101010101" pitchFamily="2" charset="-122"/>
        </a:defRPr>
      </a:lvl6pPr>
      <a:lvl7pPr marL="1219170" algn="l" rtl="0" eaLnBrk="1" fontAlgn="base" hangingPunct="1">
        <a:spcBef>
          <a:spcPct val="0"/>
        </a:spcBef>
        <a:spcAft>
          <a:spcPct val="0"/>
        </a:spcAft>
        <a:defRPr sz="5867">
          <a:solidFill>
            <a:schemeClr val="tx2"/>
          </a:solidFill>
          <a:latin typeface="Tahoma" panose="020B0604030504040204" pitchFamily="34" charset="0"/>
          <a:ea typeface="宋体" panose="02010600030101010101" pitchFamily="2" charset="-122"/>
        </a:defRPr>
      </a:lvl7pPr>
      <a:lvl8pPr marL="1828754" algn="l" rtl="0" eaLnBrk="1" fontAlgn="base" hangingPunct="1">
        <a:spcBef>
          <a:spcPct val="0"/>
        </a:spcBef>
        <a:spcAft>
          <a:spcPct val="0"/>
        </a:spcAft>
        <a:defRPr sz="5867">
          <a:solidFill>
            <a:schemeClr val="tx2"/>
          </a:solidFill>
          <a:latin typeface="Tahoma" panose="020B0604030504040204" pitchFamily="34" charset="0"/>
          <a:ea typeface="宋体" panose="02010600030101010101" pitchFamily="2" charset="-122"/>
        </a:defRPr>
      </a:lvl8pPr>
      <a:lvl9pPr marL="2438339" algn="l" rtl="0" eaLnBrk="1" fontAlgn="base" hangingPunct="1">
        <a:spcBef>
          <a:spcPct val="0"/>
        </a:spcBef>
        <a:spcAft>
          <a:spcPct val="0"/>
        </a:spcAft>
        <a:defRPr sz="5867">
          <a:solidFill>
            <a:schemeClr val="tx2"/>
          </a:solidFill>
          <a:latin typeface="Tahoma" panose="020B0604030504040204" pitchFamily="34" charset="0"/>
          <a:ea typeface="宋体" panose="02010600030101010101" pitchFamily="2" charset="-122"/>
        </a:defRPr>
      </a:lvl9pPr>
    </p:titleStyle>
    <p:bodyStyle>
      <a:lvl1pPr marL="342891" indent="-342891" algn="l" rtl="0" eaLnBrk="1" fontAlgn="base" hangingPunct="1">
        <a:spcBef>
          <a:spcPct val="15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32" indent="-285744" algn="l" rtl="0" eaLnBrk="1" fontAlgn="base" hangingPunct="1">
        <a:spcBef>
          <a:spcPct val="15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2971" indent="-228594" algn="l" rtl="0" eaLnBrk="1" fontAlgn="base" hangingPunct="1">
        <a:spcBef>
          <a:spcPct val="15000"/>
        </a:spcBef>
        <a:spcAft>
          <a:spcPct val="0"/>
        </a:spcAft>
        <a:buClr>
          <a:schemeClr val="folHlink"/>
        </a:buClr>
        <a:buSzPct val="50000"/>
        <a:buFont typeface="Wingdings" panose="05000000000000000000" pitchFamily="2" charset="2"/>
        <a:buChar char="n"/>
        <a:defRPr kern="1200">
          <a:solidFill>
            <a:schemeClr val="tx1"/>
          </a:solidFill>
          <a:latin typeface="+mn-lt"/>
          <a:ea typeface="+mn-ea"/>
          <a:cs typeface="+mn-cs"/>
        </a:defRPr>
      </a:lvl3pPr>
      <a:lvl4pPr marL="1600160" indent="-228594" algn="l" rtl="0" eaLnBrk="1" fontAlgn="base" hangingPunct="1">
        <a:spcBef>
          <a:spcPct val="15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349" indent="-228594" algn="l" rtl="0" eaLnBrk="1" fontAlgn="base" hangingPunct="1">
        <a:spcBef>
          <a:spcPct val="15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538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572"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76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978" algn="l" defTabSz="914377" rtl="0" eaLnBrk="1" latinLnBrk="0" hangingPunct="1">
        <a:defRPr sz="1800" kern="1200">
          <a:solidFill>
            <a:schemeClr val="tx1"/>
          </a:solidFill>
          <a:latin typeface="+mn-lt"/>
          <a:ea typeface="+mn-ea"/>
          <a:cs typeface="+mn-cs"/>
        </a:defRPr>
      </a:lvl7pPr>
      <a:lvl8pPr marL="3201167" algn="l" defTabSz="914377" rtl="0" eaLnBrk="1" latinLnBrk="0" hangingPunct="1">
        <a:defRPr sz="1800" kern="1200">
          <a:solidFill>
            <a:schemeClr val="tx1"/>
          </a:solidFill>
          <a:latin typeface="+mn-lt"/>
          <a:ea typeface="+mn-ea"/>
          <a:cs typeface="+mn-cs"/>
        </a:defRPr>
      </a:lvl8pPr>
      <a:lvl9pPr marL="3658355"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13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defRPr/>
            </a:pPr>
            <a:endParaRPr kumimoji="1" lang="zh-CN" altLang="zh-CN" sz="3200"/>
          </a:p>
        </p:txBody>
      </p:sp>
      <p:sp>
        <p:nvSpPr>
          <p:cNvPr id="1027" name="Rectangle 3"/>
          <p:cNvSpPr>
            <a:spLocks noChangeArrowheads="1"/>
          </p:cNvSpPr>
          <p:nvPr/>
        </p:nvSpPr>
        <p:spPr bwMode="ltGray">
          <a:xfrm>
            <a:off x="1066801" y="1098551"/>
            <a:ext cx="438151" cy="47413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defRPr/>
            </a:pPr>
            <a:endParaRPr kumimoji="1" lang="zh-CN" altLang="zh-CN" sz="3200"/>
          </a:p>
        </p:txBody>
      </p:sp>
      <p:sp>
        <p:nvSpPr>
          <p:cNvPr id="1028" name="Rectangle 4"/>
          <p:cNvSpPr>
            <a:spLocks noChangeArrowheads="1"/>
          </p:cNvSpPr>
          <p:nvPr/>
        </p:nvSpPr>
        <p:spPr bwMode="ltGray">
          <a:xfrm>
            <a:off x="721785" y="1521884"/>
            <a:ext cx="563033" cy="47413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defRPr/>
            </a:pPr>
            <a:endParaRPr kumimoji="1" lang="zh-CN" altLang="zh-CN" sz="3200"/>
          </a:p>
        </p:txBody>
      </p:sp>
      <p:sp>
        <p:nvSpPr>
          <p:cNvPr id="1029" name="Rectangle 5"/>
          <p:cNvSpPr>
            <a:spLocks noChangeArrowheads="1"/>
          </p:cNvSpPr>
          <p:nvPr/>
        </p:nvSpPr>
        <p:spPr bwMode="ltGray">
          <a:xfrm>
            <a:off x="1214967" y="1521884"/>
            <a:ext cx="491067" cy="47413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defRPr/>
            </a:pPr>
            <a:endParaRPr kumimoji="1" lang="zh-CN" altLang="zh-CN" sz="3200"/>
          </a:p>
        </p:txBody>
      </p:sp>
      <p:sp>
        <p:nvSpPr>
          <p:cNvPr id="1030" name="Rectangle 6"/>
          <p:cNvSpPr>
            <a:spLocks noChangeArrowheads="1"/>
          </p:cNvSpPr>
          <p:nvPr/>
        </p:nvSpPr>
        <p:spPr bwMode="ltGray">
          <a:xfrm>
            <a:off x="169333" y="1447800"/>
            <a:ext cx="747184" cy="423333"/>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defRPr/>
            </a:pPr>
            <a:endParaRPr kumimoji="1" lang="zh-CN" altLang="zh-CN" sz="3200"/>
          </a:p>
        </p:txBody>
      </p:sp>
      <p:sp>
        <p:nvSpPr>
          <p:cNvPr id="1031" name="Rectangle 7"/>
          <p:cNvSpPr>
            <a:spLocks noChangeArrowheads="1"/>
          </p:cNvSpPr>
          <p:nvPr/>
        </p:nvSpPr>
        <p:spPr bwMode="gray">
          <a:xfrm>
            <a:off x="1016000" y="990600"/>
            <a:ext cx="42333" cy="105198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defRPr/>
            </a:pPr>
            <a:endParaRPr kumimoji="1" lang="zh-CN" altLang="zh-CN" sz="3200"/>
          </a:p>
        </p:txBody>
      </p:sp>
      <p:sp>
        <p:nvSpPr>
          <p:cNvPr id="1032" name="Rectangle 8"/>
          <p:cNvSpPr>
            <a:spLocks noChangeArrowheads="1"/>
          </p:cNvSpPr>
          <p:nvPr/>
        </p:nvSpPr>
        <p:spPr bwMode="gray">
          <a:xfrm>
            <a:off x="590551" y="1780117"/>
            <a:ext cx="10968567" cy="33867"/>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defRPr/>
            </a:pPr>
            <a:endParaRPr kumimoji="1" lang="zh-CN" altLang="zh-CN" sz="3200"/>
          </a:p>
        </p:txBody>
      </p:sp>
      <p:sp>
        <p:nvSpPr>
          <p:cNvPr id="1033" name="Rectangle 9"/>
          <p:cNvSpPr>
            <a:spLocks noGrp="1" noChangeArrowheads="1"/>
          </p:cNvSpPr>
          <p:nvPr>
            <p:ph type="title"/>
          </p:nvPr>
        </p:nvSpPr>
        <p:spPr bwMode="auto">
          <a:xfrm>
            <a:off x="1534585" y="213784"/>
            <a:ext cx="10390716" cy="1462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lvl="0"/>
            <a:r>
              <a:rPr lang="zh-CN" altLang="en-US"/>
              <a:t>单击此处编辑母版标题样式</a:t>
            </a:r>
          </a:p>
        </p:txBody>
      </p:sp>
      <p:sp>
        <p:nvSpPr>
          <p:cNvPr id="1034" name="Rectangle 10"/>
          <p:cNvSpPr>
            <a:spLocks noGrp="1" noChangeArrowheads="1"/>
          </p:cNvSpPr>
          <p:nvPr>
            <p:ph type="body" idx="1"/>
          </p:nvPr>
        </p:nvSpPr>
        <p:spPr bwMode="auto">
          <a:xfrm>
            <a:off x="1576917" y="2017184"/>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3323" name="Rectangle 11"/>
          <p:cNvSpPr>
            <a:spLocks noGrp="1" noChangeArrowheads="1"/>
          </p:cNvSpPr>
          <p:nvPr>
            <p:ph type="dt" sz="half" idx="2"/>
          </p:nvPr>
        </p:nvSpPr>
        <p:spPr bwMode="auto">
          <a:xfrm>
            <a:off x="1549400" y="6244167"/>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865">
                <a:ea typeface="宋体" panose="02010600030101010101" pitchFamily="2" charset="-122"/>
              </a:defRPr>
            </a:lvl1pPr>
          </a:lstStyle>
          <a:p>
            <a:pPr>
              <a:defRPr/>
            </a:pPr>
            <a:endParaRPr lang="en-US" altLang="zh-CN"/>
          </a:p>
        </p:txBody>
      </p:sp>
      <p:sp>
        <p:nvSpPr>
          <p:cNvPr id="13324" name="Rectangle 12"/>
          <p:cNvSpPr>
            <a:spLocks noGrp="1" noChangeArrowheads="1"/>
          </p:cNvSpPr>
          <p:nvPr>
            <p:ph type="ftr" sz="quarter" idx="3"/>
          </p:nvPr>
        </p:nvSpPr>
        <p:spPr bwMode="auto">
          <a:xfrm>
            <a:off x="4876800" y="6244167"/>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ctr" eaLnBrk="1" hangingPunct="1">
              <a:defRPr sz="1865">
                <a:ea typeface="宋体" panose="02010600030101010101" pitchFamily="2" charset="-122"/>
              </a:defRPr>
            </a:lvl1pPr>
          </a:lstStyle>
          <a:p>
            <a:pPr>
              <a:defRPr/>
            </a:pPr>
            <a:endParaRPr lang="en-US" altLang="zh-CN"/>
          </a:p>
        </p:txBody>
      </p:sp>
      <p:sp>
        <p:nvSpPr>
          <p:cNvPr id="13325" name="Rectangle 13"/>
          <p:cNvSpPr>
            <a:spLocks noGrp="1" noChangeArrowheads="1"/>
          </p:cNvSpPr>
          <p:nvPr>
            <p:ph type="sldNum" sz="quarter" idx="4"/>
          </p:nvPr>
        </p:nvSpPr>
        <p:spPr bwMode="auto">
          <a:xfrm>
            <a:off x="9389533" y="6244167"/>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865"/>
            </a:lvl1pPr>
          </a:lstStyle>
          <a:p>
            <a:pPr>
              <a:defRPr/>
            </a:pPr>
            <a:fld id="{77C43299-03BE-4AA7-8510-40738FC83F6A}" type="slidenum">
              <a:rPr lang="en-US" altLang="zh-CN"/>
              <a:t>‹#›</a:t>
            </a:fld>
            <a:endParaRPr lang="en-US" altLang="zh-CN"/>
          </a:p>
        </p:txBody>
      </p:sp>
    </p:spTree>
    <p:extLst>
      <p:ext uri="{BB962C8B-B14F-4D97-AF65-F5344CB8AC3E}">
        <p14:creationId xmlns:p14="http://schemas.microsoft.com/office/powerpoint/2010/main" val="149798155"/>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1" r:id="rId13"/>
    <p:sldLayoutId id="2147483814" r:id="rId14"/>
    <p:sldLayoutId id="2147483816" r:id="rId15"/>
  </p:sldLayoutIdLst>
  <p:txStyles>
    <p:titleStyle>
      <a:lvl1pPr algn="l" rtl="0" eaLnBrk="0" fontAlgn="base" hangingPunct="0">
        <a:spcBef>
          <a:spcPct val="0"/>
        </a:spcBef>
        <a:spcAft>
          <a:spcPct val="0"/>
        </a:spcAft>
        <a:defRPr sz="5865">
          <a:solidFill>
            <a:schemeClr val="tx2"/>
          </a:solidFill>
          <a:latin typeface="+mj-lt"/>
          <a:ea typeface="+mj-ea"/>
          <a:cs typeface="+mj-cs"/>
        </a:defRPr>
      </a:lvl1pPr>
      <a:lvl2pPr algn="l" rtl="0" eaLnBrk="0" fontAlgn="base" hangingPunct="0">
        <a:spcBef>
          <a:spcPct val="0"/>
        </a:spcBef>
        <a:spcAft>
          <a:spcPct val="0"/>
        </a:spcAft>
        <a:defRPr sz="5865">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sz="5865">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sz="5865">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sz="5865">
          <a:solidFill>
            <a:schemeClr val="tx2"/>
          </a:solidFill>
          <a:latin typeface="Tahoma" panose="020B0604030504040204" pitchFamily="34" charset="0"/>
          <a:ea typeface="宋体" panose="02010600030101010101" pitchFamily="2" charset="-122"/>
        </a:defRPr>
      </a:lvl5pPr>
      <a:lvl6pPr marL="609600" algn="l" rtl="0" fontAlgn="base">
        <a:spcBef>
          <a:spcPct val="0"/>
        </a:spcBef>
        <a:spcAft>
          <a:spcPct val="0"/>
        </a:spcAft>
        <a:defRPr sz="5865">
          <a:solidFill>
            <a:schemeClr val="tx2"/>
          </a:solidFill>
          <a:latin typeface="Tahoma" panose="020B0604030504040204" pitchFamily="34" charset="0"/>
          <a:ea typeface="宋体" panose="02010600030101010101" pitchFamily="2" charset="-122"/>
        </a:defRPr>
      </a:lvl6pPr>
      <a:lvl7pPr marL="1219200" algn="l" rtl="0" fontAlgn="base">
        <a:spcBef>
          <a:spcPct val="0"/>
        </a:spcBef>
        <a:spcAft>
          <a:spcPct val="0"/>
        </a:spcAft>
        <a:defRPr sz="5865">
          <a:solidFill>
            <a:schemeClr val="tx2"/>
          </a:solidFill>
          <a:latin typeface="Tahoma" panose="020B0604030504040204" pitchFamily="34" charset="0"/>
          <a:ea typeface="宋体" panose="02010600030101010101" pitchFamily="2" charset="-122"/>
        </a:defRPr>
      </a:lvl7pPr>
      <a:lvl8pPr marL="1828800" algn="l" rtl="0" fontAlgn="base">
        <a:spcBef>
          <a:spcPct val="0"/>
        </a:spcBef>
        <a:spcAft>
          <a:spcPct val="0"/>
        </a:spcAft>
        <a:defRPr sz="5865">
          <a:solidFill>
            <a:schemeClr val="tx2"/>
          </a:solidFill>
          <a:latin typeface="Tahoma" panose="020B0604030504040204" pitchFamily="34" charset="0"/>
          <a:ea typeface="宋体" panose="02010600030101010101" pitchFamily="2" charset="-122"/>
        </a:defRPr>
      </a:lvl8pPr>
      <a:lvl9pPr marL="2438400" algn="l" rtl="0" fontAlgn="base">
        <a:spcBef>
          <a:spcPct val="0"/>
        </a:spcBef>
        <a:spcAft>
          <a:spcPct val="0"/>
        </a:spcAft>
        <a:defRPr sz="5865">
          <a:solidFill>
            <a:schemeClr val="tx2"/>
          </a:solidFill>
          <a:latin typeface="Tahoma" panose="020B0604030504040204" pitchFamily="34" charset="0"/>
          <a:ea typeface="宋体" panose="02010600030101010101" pitchFamily="2" charset="-122"/>
        </a:defRPr>
      </a:lvl9pPr>
    </p:titleStyle>
    <p:bodyStyle>
      <a:lvl1pPr marL="457200" indent="-457200" algn="l" rtl="0" eaLnBrk="0" fontAlgn="base" hangingPunct="0">
        <a:spcBef>
          <a:spcPct val="20000"/>
        </a:spcBef>
        <a:spcAft>
          <a:spcPct val="0"/>
        </a:spcAft>
        <a:buClr>
          <a:schemeClr val="folHlink"/>
        </a:buClr>
        <a:buSzPct val="60000"/>
        <a:buFont typeface="Wingdings" panose="05000000000000000000" pitchFamily="2" charset="2"/>
        <a:buChar char="n"/>
        <a:defRPr sz="4265">
          <a:solidFill>
            <a:schemeClr val="tx1"/>
          </a:solidFill>
          <a:latin typeface="+mn-lt"/>
          <a:ea typeface="+mn-ea"/>
          <a:cs typeface="+mn-cs"/>
        </a:defRPr>
      </a:lvl1pPr>
      <a:lvl2pPr marL="990600" indent="-381000" algn="l" rtl="0" eaLnBrk="0" fontAlgn="base" hangingPunct="0">
        <a:spcBef>
          <a:spcPct val="20000"/>
        </a:spcBef>
        <a:spcAft>
          <a:spcPct val="0"/>
        </a:spcAft>
        <a:buClr>
          <a:schemeClr val="hlink"/>
        </a:buClr>
        <a:buSzPct val="55000"/>
        <a:buFont typeface="Wingdings" panose="05000000000000000000" pitchFamily="2" charset="2"/>
        <a:buChar char="n"/>
        <a:defRPr sz="3735">
          <a:solidFill>
            <a:schemeClr val="tx1"/>
          </a:solidFill>
          <a:latin typeface="+mn-lt"/>
          <a:ea typeface="+mn-ea"/>
        </a:defRPr>
      </a:lvl2pPr>
      <a:lvl3pPr marL="1524000" indent="-304800" algn="l" rtl="0" eaLnBrk="0" fontAlgn="base" hangingPunct="0">
        <a:spcBef>
          <a:spcPct val="20000"/>
        </a:spcBef>
        <a:spcAft>
          <a:spcPct val="0"/>
        </a:spcAft>
        <a:buClr>
          <a:schemeClr val="folHlink"/>
        </a:buClr>
        <a:buSzPct val="50000"/>
        <a:buFont typeface="Wingdings" panose="05000000000000000000" pitchFamily="2" charset="2"/>
        <a:buChar char="n"/>
        <a:defRPr sz="3200">
          <a:solidFill>
            <a:schemeClr val="tx1"/>
          </a:solidFill>
          <a:latin typeface="+mn-lt"/>
          <a:ea typeface="+mn-ea"/>
        </a:defRPr>
      </a:lvl3pPr>
      <a:lvl4pPr marL="2133600" indent="-304800" algn="l" rtl="0" eaLnBrk="0" fontAlgn="base" hangingPunct="0">
        <a:spcBef>
          <a:spcPct val="20000"/>
        </a:spcBef>
        <a:spcAft>
          <a:spcPct val="0"/>
        </a:spcAft>
        <a:buClr>
          <a:schemeClr val="accent2"/>
        </a:buClr>
        <a:buSzPct val="55000"/>
        <a:buFont typeface="Wingdings" panose="05000000000000000000" pitchFamily="2" charset="2"/>
        <a:buChar char="n"/>
        <a:defRPr sz="2665">
          <a:solidFill>
            <a:schemeClr val="tx1"/>
          </a:solidFill>
          <a:latin typeface="+mn-lt"/>
          <a:ea typeface="+mn-ea"/>
        </a:defRPr>
      </a:lvl4pPr>
      <a:lvl5pPr marL="2743200" indent="-304800" algn="l" rtl="0" eaLnBrk="0" fontAlgn="base" hangingPunct="0">
        <a:spcBef>
          <a:spcPct val="20000"/>
        </a:spcBef>
        <a:spcAft>
          <a:spcPct val="0"/>
        </a:spcAft>
        <a:buClr>
          <a:schemeClr val="accent1"/>
        </a:buClr>
        <a:buSzPct val="50000"/>
        <a:buFont typeface="Wingdings" panose="05000000000000000000" pitchFamily="2" charset="2"/>
        <a:buChar char="n"/>
        <a:defRPr sz="2665">
          <a:solidFill>
            <a:schemeClr val="tx1"/>
          </a:solidFill>
          <a:latin typeface="+mn-lt"/>
          <a:ea typeface="+mn-ea"/>
        </a:defRPr>
      </a:lvl5pPr>
      <a:lvl6pPr marL="3352800" indent="-304800" algn="l" rtl="0" fontAlgn="base">
        <a:spcBef>
          <a:spcPct val="20000"/>
        </a:spcBef>
        <a:spcAft>
          <a:spcPct val="0"/>
        </a:spcAft>
        <a:buClr>
          <a:schemeClr val="accent1"/>
        </a:buClr>
        <a:buSzPct val="50000"/>
        <a:buFont typeface="Wingdings" panose="05000000000000000000" pitchFamily="2" charset="2"/>
        <a:buChar char="n"/>
        <a:defRPr sz="2665">
          <a:solidFill>
            <a:schemeClr val="tx1"/>
          </a:solidFill>
          <a:latin typeface="+mn-lt"/>
          <a:ea typeface="+mn-ea"/>
        </a:defRPr>
      </a:lvl6pPr>
      <a:lvl7pPr marL="3962400" indent="-304800" algn="l" rtl="0" fontAlgn="base">
        <a:spcBef>
          <a:spcPct val="20000"/>
        </a:spcBef>
        <a:spcAft>
          <a:spcPct val="0"/>
        </a:spcAft>
        <a:buClr>
          <a:schemeClr val="accent1"/>
        </a:buClr>
        <a:buSzPct val="50000"/>
        <a:buFont typeface="Wingdings" panose="05000000000000000000" pitchFamily="2" charset="2"/>
        <a:buChar char="n"/>
        <a:defRPr sz="2665">
          <a:solidFill>
            <a:schemeClr val="tx1"/>
          </a:solidFill>
          <a:latin typeface="+mn-lt"/>
          <a:ea typeface="+mn-ea"/>
        </a:defRPr>
      </a:lvl7pPr>
      <a:lvl8pPr marL="4572000" indent="-304800" algn="l" rtl="0" fontAlgn="base">
        <a:spcBef>
          <a:spcPct val="20000"/>
        </a:spcBef>
        <a:spcAft>
          <a:spcPct val="0"/>
        </a:spcAft>
        <a:buClr>
          <a:schemeClr val="accent1"/>
        </a:buClr>
        <a:buSzPct val="50000"/>
        <a:buFont typeface="Wingdings" panose="05000000000000000000" pitchFamily="2" charset="2"/>
        <a:buChar char="n"/>
        <a:defRPr sz="2665">
          <a:solidFill>
            <a:schemeClr val="tx1"/>
          </a:solidFill>
          <a:latin typeface="+mn-lt"/>
          <a:ea typeface="+mn-ea"/>
        </a:defRPr>
      </a:lvl8pPr>
      <a:lvl9pPr marL="5181600" indent="-304800" algn="l" rtl="0" fontAlgn="base">
        <a:spcBef>
          <a:spcPct val="20000"/>
        </a:spcBef>
        <a:spcAft>
          <a:spcPct val="0"/>
        </a:spcAft>
        <a:buClr>
          <a:schemeClr val="accent1"/>
        </a:buClr>
        <a:buSzPct val="50000"/>
        <a:buFont typeface="Wingdings" panose="05000000000000000000" pitchFamily="2" charset="2"/>
        <a:buChar char="n"/>
        <a:defRPr sz="2665">
          <a:solidFill>
            <a:schemeClr val="tx1"/>
          </a:solidFill>
          <a:latin typeface="+mn-lt"/>
          <a:ea typeface="+mn-ea"/>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0B70591-0FB5-44BF-A146-B13F528C4D5D}"/>
              </a:ext>
            </a:extLst>
          </p:cNvPr>
          <p:cNvSpPr>
            <a:spLocks noChangeArrowheads="1"/>
          </p:cNvSpPr>
          <p:nvPr/>
        </p:nvSpPr>
        <p:spPr bwMode="ltGray">
          <a:xfrm>
            <a:off x="556684" y="1098551"/>
            <a:ext cx="584200" cy="47413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algn="ctr" eaLnBrk="1" hangingPunct="1">
              <a:defRPr/>
            </a:pPr>
            <a:endParaRPr kumimoji="1" lang="zh-CN" altLang="zh-CN" sz="3200"/>
          </a:p>
        </p:txBody>
      </p:sp>
      <p:sp>
        <p:nvSpPr>
          <p:cNvPr id="1027" name="Rectangle 3">
            <a:extLst>
              <a:ext uri="{FF2B5EF4-FFF2-40B4-BE49-F238E27FC236}">
                <a16:creationId xmlns:a16="http://schemas.microsoft.com/office/drawing/2014/main" id="{4F553FEB-2570-4ED9-9403-70AF19A17FF1}"/>
              </a:ext>
            </a:extLst>
          </p:cNvPr>
          <p:cNvSpPr>
            <a:spLocks noChangeArrowheads="1"/>
          </p:cNvSpPr>
          <p:nvPr/>
        </p:nvSpPr>
        <p:spPr bwMode="ltGray">
          <a:xfrm>
            <a:off x="1066801" y="1098551"/>
            <a:ext cx="438151" cy="47413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algn="ctr" eaLnBrk="1" hangingPunct="1">
              <a:defRPr/>
            </a:pPr>
            <a:endParaRPr kumimoji="1" lang="zh-CN" altLang="zh-CN" sz="3200"/>
          </a:p>
        </p:txBody>
      </p:sp>
      <p:sp>
        <p:nvSpPr>
          <p:cNvPr id="1028" name="Rectangle 4">
            <a:extLst>
              <a:ext uri="{FF2B5EF4-FFF2-40B4-BE49-F238E27FC236}">
                <a16:creationId xmlns:a16="http://schemas.microsoft.com/office/drawing/2014/main" id="{1259D085-53D5-4286-B5BC-3D9E46E390F5}"/>
              </a:ext>
            </a:extLst>
          </p:cNvPr>
          <p:cNvSpPr>
            <a:spLocks noChangeArrowheads="1"/>
          </p:cNvSpPr>
          <p:nvPr/>
        </p:nvSpPr>
        <p:spPr bwMode="ltGray">
          <a:xfrm>
            <a:off x="721785" y="1521884"/>
            <a:ext cx="563033" cy="47413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algn="ctr" eaLnBrk="1" hangingPunct="1">
              <a:defRPr/>
            </a:pPr>
            <a:endParaRPr kumimoji="1" lang="zh-CN" altLang="zh-CN" sz="3200"/>
          </a:p>
        </p:txBody>
      </p:sp>
      <p:sp>
        <p:nvSpPr>
          <p:cNvPr id="1029" name="Rectangle 5">
            <a:extLst>
              <a:ext uri="{FF2B5EF4-FFF2-40B4-BE49-F238E27FC236}">
                <a16:creationId xmlns:a16="http://schemas.microsoft.com/office/drawing/2014/main" id="{59A73A8B-4C10-48EE-8B59-A17FAD8F88B7}"/>
              </a:ext>
            </a:extLst>
          </p:cNvPr>
          <p:cNvSpPr>
            <a:spLocks noChangeArrowheads="1"/>
          </p:cNvSpPr>
          <p:nvPr/>
        </p:nvSpPr>
        <p:spPr bwMode="ltGray">
          <a:xfrm>
            <a:off x="1214967" y="1521884"/>
            <a:ext cx="491067" cy="47413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algn="ctr" eaLnBrk="1" hangingPunct="1">
              <a:defRPr/>
            </a:pPr>
            <a:endParaRPr kumimoji="1" lang="zh-CN" altLang="zh-CN" sz="3200"/>
          </a:p>
        </p:txBody>
      </p:sp>
      <p:sp>
        <p:nvSpPr>
          <p:cNvPr id="1030" name="Rectangle 6">
            <a:extLst>
              <a:ext uri="{FF2B5EF4-FFF2-40B4-BE49-F238E27FC236}">
                <a16:creationId xmlns:a16="http://schemas.microsoft.com/office/drawing/2014/main" id="{AB8613A1-3E3A-4AAE-86B5-D7C3F1B988C4}"/>
              </a:ext>
            </a:extLst>
          </p:cNvPr>
          <p:cNvSpPr>
            <a:spLocks noChangeArrowheads="1"/>
          </p:cNvSpPr>
          <p:nvPr/>
        </p:nvSpPr>
        <p:spPr bwMode="ltGray">
          <a:xfrm>
            <a:off x="169333" y="1447800"/>
            <a:ext cx="747184" cy="423333"/>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algn="ctr" eaLnBrk="1" hangingPunct="1">
              <a:defRPr/>
            </a:pPr>
            <a:endParaRPr kumimoji="1" lang="zh-CN" altLang="zh-CN" sz="3200"/>
          </a:p>
        </p:txBody>
      </p:sp>
      <p:sp>
        <p:nvSpPr>
          <p:cNvPr id="1031" name="Rectangle 7">
            <a:extLst>
              <a:ext uri="{FF2B5EF4-FFF2-40B4-BE49-F238E27FC236}">
                <a16:creationId xmlns:a16="http://schemas.microsoft.com/office/drawing/2014/main" id="{10618A7C-C506-4F7D-8DA4-AA00FC4F29D2}"/>
              </a:ext>
            </a:extLst>
          </p:cNvPr>
          <p:cNvSpPr>
            <a:spLocks noChangeArrowheads="1"/>
          </p:cNvSpPr>
          <p:nvPr/>
        </p:nvSpPr>
        <p:spPr bwMode="gray">
          <a:xfrm>
            <a:off x="1016000" y="990600"/>
            <a:ext cx="42333" cy="105198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algn="ctr" eaLnBrk="1" hangingPunct="1">
              <a:defRPr/>
            </a:pPr>
            <a:endParaRPr kumimoji="1" lang="zh-CN" altLang="zh-CN" sz="3200"/>
          </a:p>
        </p:txBody>
      </p:sp>
      <p:sp>
        <p:nvSpPr>
          <p:cNvPr id="1032" name="Rectangle 8">
            <a:extLst>
              <a:ext uri="{FF2B5EF4-FFF2-40B4-BE49-F238E27FC236}">
                <a16:creationId xmlns:a16="http://schemas.microsoft.com/office/drawing/2014/main" id="{A89364D1-3847-49C4-87C2-71F223AD0CB8}"/>
              </a:ext>
            </a:extLst>
          </p:cNvPr>
          <p:cNvSpPr>
            <a:spLocks noChangeArrowheads="1"/>
          </p:cNvSpPr>
          <p:nvPr/>
        </p:nvSpPr>
        <p:spPr bwMode="gray">
          <a:xfrm>
            <a:off x="590551" y="1780117"/>
            <a:ext cx="10968567" cy="33867"/>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algn="ctr" eaLnBrk="1" hangingPunct="1">
              <a:defRPr/>
            </a:pPr>
            <a:endParaRPr kumimoji="1" lang="zh-CN" altLang="zh-CN" sz="3200"/>
          </a:p>
        </p:txBody>
      </p:sp>
      <p:sp>
        <p:nvSpPr>
          <p:cNvPr id="1033" name="Rectangle 9">
            <a:extLst>
              <a:ext uri="{FF2B5EF4-FFF2-40B4-BE49-F238E27FC236}">
                <a16:creationId xmlns:a16="http://schemas.microsoft.com/office/drawing/2014/main" id="{AA19C1C5-4DC5-4D04-93EF-395B7317E33C}"/>
              </a:ext>
            </a:extLst>
          </p:cNvPr>
          <p:cNvSpPr>
            <a:spLocks noGrp="1" noChangeArrowheads="1"/>
          </p:cNvSpPr>
          <p:nvPr>
            <p:ph type="title"/>
          </p:nvPr>
        </p:nvSpPr>
        <p:spPr bwMode="auto">
          <a:xfrm>
            <a:off x="1534585" y="213784"/>
            <a:ext cx="10390716" cy="1462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CN" altLang="en-US"/>
              <a:t>单击此处编辑母版标题样式</a:t>
            </a:r>
          </a:p>
        </p:txBody>
      </p:sp>
      <p:sp>
        <p:nvSpPr>
          <p:cNvPr id="1034" name="Rectangle 10">
            <a:extLst>
              <a:ext uri="{FF2B5EF4-FFF2-40B4-BE49-F238E27FC236}">
                <a16:creationId xmlns:a16="http://schemas.microsoft.com/office/drawing/2014/main" id="{1488DE6D-B6F5-4F9A-BFEC-14D6CB5C0468}"/>
              </a:ext>
            </a:extLst>
          </p:cNvPr>
          <p:cNvSpPr>
            <a:spLocks noGrp="1" noChangeArrowheads="1"/>
          </p:cNvSpPr>
          <p:nvPr>
            <p:ph type="body" idx="1"/>
          </p:nvPr>
        </p:nvSpPr>
        <p:spPr bwMode="auto">
          <a:xfrm>
            <a:off x="1576917" y="2017184"/>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3323" name="Rectangle 11">
            <a:extLst>
              <a:ext uri="{FF2B5EF4-FFF2-40B4-BE49-F238E27FC236}">
                <a16:creationId xmlns:a16="http://schemas.microsoft.com/office/drawing/2014/main" id="{68CED28B-8752-4BC5-AE81-4FF1BCD3FFE2}"/>
              </a:ext>
            </a:extLst>
          </p:cNvPr>
          <p:cNvSpPr>
            <a:spLocks noGrp="1" noChangeArrowheads="1"/>
          </p:cNvSpPr>
          <p:nvPr>
            <p:ph type="dt" sz="half" idx="2"/>
          </p:nvPr>
        </p:nvSpPr>
        <p:spPr bwMode="auto">
          <a:xfrm>
            <a:off x="1549400" y="6244167"/>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867">
                <a:ea typeface="宋体" pitchFamily="2" charset="-122"/>
              </a:defRPr>
            </a:lvl1pPr>
          </a:lstStyle>
          <a:p>
            <a:pPr>
              <a:defRPr/>
            </a:pPr>
            <a:endParaRPr lang="en-US" altLang="zh-CN"/>
          </a:p>
        </p:txBody>
      </p:sp>
      <p:sp>
        <p:nvSpPr>
          <p:cNvPr id="13324" name="Rectangle 12">
            <a:extLst>
              <a:ext uri="{FF2B5EF4-FFF2-40B4-BE49-F238E27FC236}">
                <a16:creationId xmlns:a16="http://schemas.microsoft.com/office/drawing/2014/main" id="{379CD892-D83F-4C69-B059-D4A3ABAD27A3}"/>
              </a:ext>
            </a:extLst>
          </p:cNvPr>
          <p:cNvSpPr>
            <a:spLocks noGrp="1" noChangeArrowheads="1"/>
          </p:cNvSpPr>
          <p:nvPr>
            <p:ph type="ftr" sz="quarter" idx="3"/>
          </p:nvPr>
        </p:nvSpPr>
        <p:spPr bwMode="auto">
          <a:xfrm>
            <a:off x="4876800" y="6244167"/>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867">
                <a:ea typeface="宋体" pitchFamily="2" charset="-122"/>
              </a:defRPr>
            </a:lvl1pPr>
          </a:lstStyle>
          <a:p>
            <a:pPr>
              <a:defRPr/>
            </a:pPr>
            <a:endParaRPr lang="en-US" altLang="zh-CN"/>
          </a:p>
        </p:txBody>
      </p:sp>
      <p:sp>
        <p:nvSpPr>
          <p:cNvPr id="13325" name="Rectangle 13">
            <a:extLst>
              <a:ext uri="{FF2B5EF4-FFF2-40B4-BE49-F238E27FC236}">
                <a16:creationId xmlns:a16="http://schemas.microsoft.com/office/drawing/2014/main" id="{F56F35B3-C2F4-485B-A7FD-771FF886B192}"/>
              </a:ext>
            </a:extLst>
          </p:cNvPr>
          <p:cNvSpPr>
            <a:spLocks noGrp="1" noChangeArrowheads="1"/>
          </p:cNvSpPr>
          <p:nvPr>
            <p:ph type="sldNum" sz="quarter" idx="4"/>
          </p:nvPr>
        </p:nvSpPr>
        <p:spPr bwMode="auto">
          <a:xfrm>
            <a:off x="9389533" y="6244167"/>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867"/>
            </a:lvl1pPr>
          </a:lstStyle>
          <a:p>
            <a:pPr>
              <a:defRPr/>
            </a:pPr>
            <a:fld id="{77C43299-03BE-4AA7-8510-40738FC83F6A}" type="slidenum">
              <a:rPr lang="en-US" altLang="zh-CN"/>
              <a:pPr>
                <a:defRPr/>
              </a:pPr>
              <a:t>‹#›</a:t>
            </a:fld>
            <a:endParaRPr lang="en-US" altLang="zh-CN"/>
          </a:p>
        </p:txBody>
      </p:sp>
    </p:spTree>
    <p:extLst>
      <p:ext uri="{BB962C8B-B14F-4D97-AF65-F5344CB8AC3E}">
        <p14:creationId xmlns:p14="http://schemas.microsoft.com/office/powerpoint/2010/main" val="3462254045"/>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Lst>
  <p:txStyles>
    <p:titleStyle>
      <a:lvl1pPr algn="l" rtl="0" eaLnBrk="0" fontAlgn="base" hangingPunct="0">
        <a:spcBef>
          <a:spcPct val="0"/>
        </a:spcBef>
        <a:spcAft>
          <a:spcPct val="0"/>
        </a:spcAft>
        <a:defRPr sz="5867">
          <a:solidFill>
            <a:schemeClr val="tx2"/>
          </a:solidFill>
          <a:latin typeface="+mj-lt"/>
          <a:ea typeface="+mj-ea"/>
          <a:cs typeface="+mj-cs"/>
        </a:defRPr>
      </a:lvl1pPr>
      <a:lvl2pPr algn="l" rtl="0" eaLnBrk="0" fontAlgn="base" hangingPunct="0">
        <a:spcBef>
          <a:spcPct val="0"/>
        </a:spcBef>
        <a:spcAft>
          <a:spcPct val="0"/>
        </a:spcAft>
        <a:defRPr sz="5867">
          <a:solidFill>
            <a:schemeClr val="tx2"/>
          </a:solidFill>
          <a:latin typeface="Tahoma" pitchFamily="34" charset="0"/>
          <a:ea typeface="宋体" pitchFamily="2" charset="-122"/>
        </a:defRPr>
      </a:lvl2pPr>
      <a:lvl3pPr algn="l" rtl="0" eaLnBrk="0" fontAlgn="base" hangingPunct="0">
        <a:spcBef>
          <a:spcPct val="0"/>
        </a:spcBef>
        <a:spcAft>
          <a:spcPct val="0"/>
        </a:spcAft>
        <a:defRPr sz="5867">
          <a:solidFill>
            <a:schemeClr val="tx2"/>
          </a:solidFill>
          <a:latin typeface="Tahoma" pitchFamily="34" charset="0"/>
          <a:ea typeface="宋体" pitchFamily="2" charset="-122"/>
        </a:defRPr>
      </a:lvl3pPr>
      <a:lvl4pPr algn="l" rtl="0" eaLnBrk="0" fontAlgn="base" hangingPunct="0">
        <a:spcBef>
          <a:spcPct val="0"/>
        </a:spcBef>
        <a:spcAft>
          <a:spcPct val="0"/>
        </a:spcAft>
        <a:defRPr sz="5867">
          <a:solidFill>
            <a:schemeClr val="tx2"/>
          </a:solidFill>
          <a:latin typeface="Tahoma" pitchFamily="34" charset="0"/>
          <a:ea typeface="宋体" pitchFamily="2" charset="-122"/>
        </a:defRPr>
      </a:lvl4pPr>
      <a:lvl5pPr algn="l" rtl="0" eaLnBrk="0" fontAlgn="base" hangingPunct="0">
        <a:spcBef>
          <a:spcPct val="0"/>
        </a:spcBef>
        <a:spcAft>
          <a:spcPct val="0"/>
        </a:spcAft>
        <a:defRPr sz="5867">
          <a:solidFill>
            <a:schemeClr val="tx2"/>
          </a:solidFill>
          <a:latin typeface="Tahoma" pitchFamily="34" charset="0"/>
          <a:ea typeface="宋体" pitchFamily="2" charset="-122"/>
        </a:defRPr>
      </a:lvl5pPr>
      <a:lvl6pPr marL="609585" algn="l" rtl="0" fontAlgn="base">
        <a:spcBef>
          <a:spcPct val="0"/>
        </a:spcBef>
        <a:spcAft>
          <a:spcPct val="0"/>
        </a:spcAft>
        <a:defRPr sz="5867">
          <a:solidFill>
            <a:schemeClr val="tx2"/>
          </a:solidFill>
          <a:latin typeface="Tahoma" pitchFamily="34" charset="0"/>
          <a:ea typeface="宋体" pitchFamily="2" charset="-122"/>
        </a:defRPr>
      </a:lvl6pPr>
      <a:lvl7pPr marL="1219170" algn="l" rtl="0" fontAlgn="base">
        <a:spcBef>
          <a:spcPct val="0"/>
        </a:spcBef>
        <a:spcAft>
          <a:spcPct val="0"/>
        </a:spcAft>
        <a:defRPr sz="5867">
          <a:solidFill>
            <a:schemeClr val="tx2"/>
          </a:solidFill>
          <a:latin typeface="Tahoma" pitchFamily="34" charset="0"/>
          <a:ea typeface="宋体" pitchFamily="2" charset="-122"/>
        </a:defRPr>
      </a:lvl7pPr>
      <a:lvl8pPr marL="1828754" algn="l" rtl="0" fontAlgn="base">
        <a:spcBef>
          <a:spcPct val="0"/>
        </a:spcBef>
        <a:spcAft>
          <a:spcPct val="0"/>
        </a:spcAft>
        <a:defRPr sz="5867">
          <a:solidFill>
            <a:schemeClr val="tx2"/>
          </a:solidFill>
          <a:latin typeface="Tahoma" pitchFamily="34" charset="0"/>
          <a:ea typeface="宋体" pitchFamily="2" charset="-122"/>
        </a:defRPr>
      </a:lvl8pPr>
      <a:lvl9pPr marL="2438339" algn="l" rtl="0" fontAlgn="base">
        <a:spcBef>
          <a:spcPct val="0"/>
        </a:spcBef>
        <a:spcAft>
          <a:spcPct val="0"/>
        </a:spcAft>
        <a:defRPr sz="5867">
          <a:solidFill>
            <a:schemeClr val="tx2"/>
          </a:solidFill>
          <a:latin typeface="Tahoma" pitchFamily="34" charset="0"/>
          <a:ea typeface="宋体" pitchFamily="2" charset="-122"/>
        </a:defRPr>
      </a:lvl9pPr>
    </p:titleStyle>
    <p:bodyStyle>
      <a:lvl1pPr marL="457189" indent="-457189" algn="l" rtl="0" eaLnBrk="0" fontAlgn="base" hangingPunct="0">
        <a:spcBef>
          <a:spcPct val="20000"/>
        </a:spcBef>
        <a:spcAft>
          <a:spcPct val="0"/>
        </a:spcAft>
        <a:buClr>
          <a:schemeClr val="folHlink"/>
        </a:buClr>
        <a:buSzPct val="60000"/>
        <a:buFont typeface="Wingdings" panose="05000000000000000000" pitchFamily="2" charset="2"/>
        <a:buChar char="n"/>
        <a:defRPr sz="4267">
          <a:solidFill>
            <a:schemeClr val="tx1"/>
          </a:solidFill>
          <a:latin typeface="+mn-lt"/>
          <a:ea typeface="+mn-ea"/>
          <a:cs typeface="+mn-cs"/>
        </a:defRPr>
      </a:lvl1pPr>
      <a:lvl2pPr marL="990575" indent="-380990" algn="l" rtl="0" eaLnBrk="0" fontAlgn="base" hangingPunct="0">
        <a:spcBef>
          <a:spcPct val="20000"/>
        </a:spcBef>
        <a:spcAft>
          <a:spcPct val="0"/>
        </a:spcAft>
        <a:buClr>
          <a:schemeClr val="hlink"/>
        </a:buClr>
        <a:buSzPct val="55000"/>
        <a:buFont typeface="Wingdings" panose="05000000000000000000" pitchFamily="2" charset="2"/>
        <a:buChar char="n"/>
        <a:defRPr sz="3733">
          <a:solidFill>
            <a:schemeClr val="tx1"/>
          </a:solidFill>
          <a:latin typeface="+mn-lt"/>
          <a:ea typeface="+mn-ea"/>
        </a:defRPr>
      </a:lvl2pPr>
      <a:lvl3pPr marL="1523962" indent="-304792" algn="l" rtl="0" eaLnBrk="0" fontAlgn="base" hangingPunct="0">
        <a:spcBef>
          <a:spcPct val="20000"/>
        </a:spcBef>
        <a:spcAft>
          <a:spcPct val="0"/>
        </a:spcAft>
        <a:buClr>
          <a:schemeClr val="folHlink"/>
        </a:buClr>
        <a:buSzPct val="50000"/>
        <a:buFont typeface="Wingdings" panose="05000000000000000000" pitchFamily="2" charset="2"/>
        <a:buChar char="n"/>
        <a:defRPr sz="3200">
          <a:solidFill>
            <a:schemeClr val="tx1"/>
          </a:solidFill>
          <a:latin typeface="+mn-lt"/>
          <a:ea typeface="+mn-ea"/>
        </a:defRPr>
      </a:lvl3pPr>
      <a:lvl4pPr marL="2133547" indent="-304792" algn="l" rtl="0" eaLnBrk="0" fontAlgn="base" hangingPunct="0">
        <a:spcBef>
          <a:spcPct val="20000"/>
        </a:spcBef>
        <a:spcAft>
          <a:spcPct val="0"/>
        </a:spcAft>
        <a:buClr>
          <a:schemeClr val="accent2"/>
        </a:buClr>
        <a:buSzPct val="55000"/>
        <a:buFont typeface="Wingdings" panose="05000000000000000000" pitchFamily="2" charset="2"/>
        <a:buChar char="n"/>
        <a:defRPr sz="2667">
          <a:solidFill>
            <a:schemeClr val="tx1"/>
          </a:solidFill>
          <a:latin typeface="+mn-lt"/>
          <a:ea typeface="+mn-ea"/>
        </a:defRPr>
      </a:lvl4pPr>
      <a:lvl5pPr marL="2743131" indent="-304792" algn="l" rtl="0" eaLnBrk="0" fontAlgn="base" hangingPunct="0">
        <a:spcBef>
          <a:spcPct val="20000"/>
        </a:spcBef>
        <a:spcAft>
          <a:spcPct val="0"/>
        </a:spcAft>
        <a:buClr>
          <a:schemeClr val="accent1"/>
        </a:buClr>
        <a:buSzPct val="50000"/>
        <a:buFont typeface="Wingdings" panose="05000000000000000000" pitchFamily="2" charset="2"/>
        <a:buChar char="n"/>
        <a:defRPr sz="2667">
          <a:solidFill>
            <a:schemeClr val="tx1"/>
          </a:solidFill>
          <a:latin typeface="+mn-lt"/>
          <a:ea typeface="+mn-ea"/>
        </a:defRPr>
      </a:lvl5pPr>
      <a:lvl6pPr marL="3352716" indent="-304792" algn="l" rtl="0" fontAlgn="base">
        <a:spcBef>
          <a:spcPct val="20000"/>
        </a:spcBef>
        <a:spcAft>
          <a:spcPct val="0"/>
        </a:spcAft>
        <a:buClr>
          <a:schemeClr val="accent1"/>
        </a:buClr>
        <a:buSzPct val="50000"/>
        <a:buFont typeface="Wingdings" pitchFamily="2" charset="2"/>
        <a:buChar char="n"/>
        <a:defRPr sz="2667">
          <a:solidFill>
            <a:schemeClr val="tx1"/>
          </a:solidFill>
          <a:latin typeface="+mn-lt"/>
          <a:ea typeface="+mn-ea"/>
        </a:defRPr>
      </a:lvl6pPr>
      <a:lvl7pPr marL="3962301" indent="-304792" algn="l" rtl="0" fontAlgn="base">
        <a:spcBef>
          <a:spcPct val="20000"/>
        </a:spcBef>
        <a:spcAft>
          <a:spcPct val="0"/>
        </a:spcAft>
        <a:buClr>
          <a:schemeClr val="accent1"/>
        </a:buClr>
        <a:buSzPct val="50000"/>
        <a:buFont typeface="Wingdings" pitchFamily="2" charset="2"/>
        <a:buChar char="n"/>
        <a:defRPr sz="2667">
          <a:solidFill>
            <a:schemeClr val="tx1"/>
          </a:solidFill>
          <a:latin typeface="+mn-lt"/>
          <a:ea typeface="+mn-ea"/>
        </a:defRPr>
      </a:lvl7pPr>
      <a:lvl8pPr marL="4571886" indent="-304792" algn="l" rtl="0" fontAlgn="base">
        <a:spcBef>
          <a:spcPct val="20000"/>
        </a:spcBef>
        <a:spcAft>
          <a:spcPct val="0"/>
        </a:spcAft>
        <a:buClr>
          <a:schemeClr val="accent1"/>
        </a:buClr>
        <a:buSzPct val="50000"/>
        <a:buFont typeface="Wingdings" pitchFamily="2" charset="2"/>
        <a:buChar char="n"/>
        <a:defRPr sz="2667">
          <a:solidFill>
            <a:schemeClr val="tx1"/>
          </a:solidFill>
          <a:latin typeface="+mn-lt"/>
          <a:ea typeface="+mn-ea"/>
        </a:defRPr>
      </a:lvl8pPr>
      <a:lvl9pPr marL="5181470" indent="-304792" algn="l" rtl="0" fontAlgn="base">
        <a:spcBef>
          <a:spcPct val="20000"/>
        </a:spcBef>
        <a:spcAft>
          <a:spcPct val="0"/>
        </a:spcAft>
        <a:buClr>
          <a:schemeClr val="accent1"/>
        </a:buClr>
        <a:buSzPct val="50000"/>
        <a:buFont typeface="Wingdings" pitchFamily="2" charset="2"/>
        <a:buChar char="n"/>
        <a:defRPr sz="2667">
          <a:solidFill>
            <a:schemeClr val="tx1"/>
          </a:solidFill>
          <a:latin typeface="+mn-lt"/>
          <a:ea typeface="+mn-ea"/>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050" name="标题占位符 1">
            <a:extLst>
              <a:ext uri="{FF2B5EF4-FFF2-40B4-BE49-F238E27FC236}">
                <a16:creationId xmlns:a16="http://schemas.microsoft.com/office/drawing/2014/main" id="{6B750C83-9533-63B2-7AA6-B4604623DE07}"/>
              </a:ext>
            </a:extLst>
          </p:cNvPr>
          <p:cNvSpPr>
            <a:spLocks noGrp="1" noChangeArrowheads="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noProof="1"/>
              <a:t>单击此处编辑母版标题样式</a:t>
            </a:r>
          </a:p>
        </p:txBody>
      </p:sp>
      <p:sp>
        <p:nvSpPr>
          <p:cNvPr id="2051" name="文本占位符 2">
            <a:extLst>
              <a:ext uri="{FF2B5EF4-FFF2-40B4-BE49-F238E27FC236}">
                <a16:creationId xmlns:a16="http://schemas.microsoft.com/office/drawing/2014/main" id="{3B6E842F-B964-1573-7446-52323BDA836B}"/>
              </a:ext>
            </a:extLst>
          </p:cNvPr>
          <p:cNvSpPr>
            <a:spLocks noGrp="1" noChangeArrowheads="1"/>
          </p:cNvSpPr>
          <p:nvPr>
            <p:ph type="body"/>
          </p:nvPr>
        </p:nvSpPr>
        <p:spPr bwMode="auto">
          <a:xfrm>
            <a:off x="838200" y="1826684"/>
            <a:ext cx="10515600" cy="435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89D25372-4F5B-8F1A-7318-A2FA7972224D}"/>
              </a:ext>
            </a:extLst>
          </p:cNvPr>
          <p:cNvSpPr>
            <a:spLocks noGrp="1"/>
          </p:cNvSpPr>
          <p:nvPr>
            <p:ph type="dt" sz="half" idx="2"/>
          </p:nvPr>
        </p:nvSpPr>
        <p:spPr>
          <a:xfrm>
            <a:off x="838200" y="6358467"/>
            <a:ext cx="2743200" cy="364067"/>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ea typeface="微软雅黑" panose="020B0503020204020204" pitchFamily="34" charset="-122"/>
              </a:defRPr>
            </a:lvl1pPr>
          </a:lstStyle>
          <a:p>
            <a:pPr>
              <a:defRPr/>
            </a:pPr>
            <a:fld id="{79F45DAE-3EA4-4C82-BC2C-DA56EA972459}"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83CCFED4-6C3A-226A-3354-9F9D20EE540D}"/>
              </a:ext>
            </a:extLst>
          </p:cNvPr>
          <p:cNvSpPr>
            <a:spLocks noGrp="1"/>
          </p:cNvSpPr>
          <p:nvPr>
            <p:ph type="ftr" sz="quarter" idx="3"/>
          </p:nvPr>
        </p:nvSpPr>
        <p:spPr>
          <a:xfrm>
            <a:off x="4038600" y="6358467"/>
            <a:ext cx="4114800" cy="36406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ea typeface="微软雅黑" panose="020B0503020204020204" pitchFamily="34" charset="-122"/>
              </a:defRPr>
            </a:lvl1pPr>
          </a:lstStyle>
          <a:p>
            <a:pPr>
              <a:defRPr/>
            </a:pPr>
            <a:endParaRPr lang="zh-CN" altLang="en-US"/>
          </a:p>
        </p:txBody>
      </p:sp>
      <p:sp>
        <p:nvSpPr>
          <p:cNvPr id="6" name="灯片编号占位符 5">
            <a:extLst>
              <a:ext uri="{FF2B5EF4-FFF2-40B4-BE49-F238E27FC236}">
                <a16:creationId xmlns:a16="http://schemas.microsoft.com/office/drawing/2014/main" id="{60C444DD-AA18-FFBD-3FEC-492B96527684}"/>
              </a:ext>
            </a:extLst>
          </p:cNvPr>
          <p:cNvSpPr>
            <a:spLocks noGrp="1"/>
          </p:cNvSpPr>
          <p:nvPr>
            <p:ph type="sldNum" sz="quarter" idx="4"/>
          </p:nvPr>
        </p:nvSpPr>
        <p:spPr>
          <a:xfrm>
            <a:off x="8610600" y="6358467"/>
            <a:ext cx="2743200" cy="36406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ea typeface="微软雅黑" panose="020B0503020204020204" pitchFamily="34" charset="-122"/>
              </a:defRPr>
            </a:lvl1pPr>
          </a:lstStyle>
          <a:p>
            <a:pPr>
              <a:defRPr/>
            </a:pPr>
            <a:fld id="{6AE19CBD-11EE-4730-ABAA-019199583A97}" type="slidenum">
              <a:rPr lang="zh-CN" altLang="en-US"/>
              <a:pPr>
                <a:defRPr/>
              </a:pPr>
              <a:t>‹#›</a:t>
            </a:fld>
            <a:endParaRPr lang="zh-CN" altLang="en-US"/>
          </a:p>
        </p:txBody>
      </p:sp>
    </p:spTree>
    <p:extLst>
      <p:ext uri="{BB962C8B-B14F-4D97-AF65-F5344CB8AC3E}">
        <p14:creationId xmlns:p14="http://schemas.microsoft.com/office/powerpoint/2010/main" val="194662296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783" rtl="0" eaLnBrk="1" fontAlgn="base" hangingPunct="1">
        <a:lnSpc>
          <a:spcPct val="90000"/>
        </a:lnSpc>
        <a:spcBef>
          <a:spcPct val="0"/>
        </a:spcBef>
        <a:spcAft>
          <a:spcPct val="0"/>
        </a:spcAft>
        <a:defRPr sz="3200" kern="1200">
          <a:solidFill>
            <a:schemeClr val="tx1"/>
          </a:solidFill>
          <a:latin typeface="+mj-lt"/>
          <a:ea typeface="+mj-ea"/>
          <a:cs typeface="+mj-cs"/>
        </a:defRPr>
      </a:lvl1pPr>
      <a:lvl2pPr algn="l" defTabSz="685783" rtl="0" eaLnBrk="1" fontAlgn="base" hangingPunct="1">
        <a:lnSpc>
          <a:spcPct val="90000"/>
        </a:lnSpc>
        <a:spcBef>
          <a:spcPct val="0"/>
        </a:spcBef>
        <a:spcAft>
          <a:spcPct val="0"/>
        </a:spcAft>
        <a:defRPr sz="3200">
          <a:solidFill>
            <a:schemeClr val="tx1"/>
          </a:solidFill>
          <a:latin typeface="Calibri" panose="020F0502020204030204" pitchFamily="34" charset="0"/>
          <a:ea typeface="微软雅黑" panose="020B0503020204020204" pitchFamily="34" charset="-122"/>
        </a:defRPr>
      </a:lvl2pPr>
      <a:lvl3pPr algn="l" defTabSz="685783" rtl="0" eaLnBrk="1" fontAlgn="base" hangingPunct="1">
        <a:lnSpc>
          <a:spcPct val="90000"/>
        </a:lnSpc>
        <a:spcBef>
          <a:spcPct val="0"/>
        </a:spcBef>
        <a:spcAft>
          <a:spcPct val="0"/>
        </a:spcAft>
        <a:defRPr sz="3200">
          <a:solidFill>
            <a:schemeClr val="tx1"/>
          </a:solidFill>
          <a:latin typeface="Calibri" panose="020F0502020204030204" pitchFamily="34" charset="0"/>
          <a:ea typeface="微软雅黑" panose="020B0503020204020204" pitchFamily="34" charset="-122"/>
        </a:defRPr>
      </a:lvl3pPr>
      <a:lvl4pPr algn="l" defTabSz="685783" rtl="0" eaLnBrk="1" fontAlgn="base" hangingPunct="1">
        <a:lnSpc>
          <a:spcPct val="90000"/>
        </a:lnSpc>
        <a:spcBef>
          <a:spcPct val="0"/>
        </a:spcBef>
        <a:spcAft>
          <a:spcPct val="0"/>
        </a:spcAft>
        <a:defRPr sz="3200">
          <a:solidFill>
            <a:schemeClr val="tx1"/>
          </a:solidFill>
          <a:latin typeface="Calibri" panose="020F0502020204030204" pitchFamily="34" charset="0"/>
          <a:ea typeface="微软雅黑" panose="020B0503020204020204" pitchFamily="34" charset="-122"/>
        </a:defRPr>
      </a:lvl4pPr>
      <a:lvl5pPr algn="l" defTabSz="685783" rtl="0" eaLnBrk="1" fontAlgn="base" hangingPunct="1">
        <a:lnSpc>
          <a:spcPct val="90000"/>
        </a:lnSpc>
        <a:spcBef>
          <a:spcPct val="0"/>
        </a:spcBef>
        <a:spcAft>
          <a:spcPct val="0"/>
        </a:spcAft>
        <a:defRPr sz="3200">
          <a:solidFill>
            <a:schemeClr val="tx1"/>
          </a:solidFill>
          <a:latin typeface="Calibri" panose="020F0502020204030204" pitchFamily="34" charset="0"/>
          <a:ea typeface="微软雅黑" panose="020B0503020204020204" pitchFamily="34" charset="-122"/>
        </a:defRPr>
      </a:lvl5pPr>
      <a:lvl6pPr marL="609585" algn="l" defTabSz="914377" rtl="0" eaLnBrk="1" fontAlgn="base" hangingPunct="1">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1219170" algn="l" defTabSz="914377" rtl="0" eaLnBrk="1" fontAlgn="base" hangingPunct="1">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828754" algn="l" defTabSz="914377" rtl="0" eaLnBrk="1" fontAlgn="base" hangingPunct="1">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2438339" algn="l" defTabSz="914377" rtl="0" eaLnBrk="1" fontAlgn="base" hangingPunct="1">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171446" indent="-171446" algn="l" defTabSz="685783" rtl="0" eaLnBrk="1" fontAlgn="base" hangingPunct="1">
        <a:lnSpc>
          <a:spcPct val="90000"/>
        </a:lnSpc>
        <a:spcBef>
          <a:spcPct val="113000"/>
        </a:spcBef>
        <a:spcAft>
          <a:spcPct val="0"/>
        </a:spcAft>
        <a:buFont typeface="Arial" panose="020B0604020202020204" pitchFamily="34" charset="0"/>
        <a:buChar char="•"/>
        <a:defRPr sz="2000" kern="1200">
          <a:solidFill>
            <a:schemeClr val="tx1"/>
          </a:solidFill>
          <a:latin typeface="+mn-lt"/>
          <a:ea typeface="+mn-ea"/>
          <a:cs typeface="+mn-cs"/>
        </a:defRPr>
      </a:lvl1pPr>
      <a:lvl2pPr marL="514338" indent="-171446" algn="l" defTabSz="685783" rtl="0" eaLnBrk="1" fontAlgn="base" hangingPunct="1">
        <a:lnSpc>
          <a:spcPct val="90000"/>
        </a:lnSpc>
        <a:spcBef>
          <a:spcPts val="367"/>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1" fontAlgn="base" hangingPunct="1">
        <a:lnSpc>
          <a:spcPct val="90000"/>
        </a:lnSpc>
        <a:spcBef>
          <a:spcPts val="367"/>
        </a:spcBef>
        <a:spcAft>
          <a:spcPct val="0"/>
        </a:spcAft>
        <a:buFont typeface="Arial" panose="020B0604020202020204" pitchFamily="34" charset="0"/>
        <a:buChar char="•"/>
        <a:defRPr sz="1467" kern="1200">
          <a:solidFill>
            <a:schemeClr val="tx1"/>
          </a:solidFill>
          <a:latin typeface="+mn-lt"/>
          <a:ea typeface="+mn-ea"/>
          <a:cs typeface="+mn-cs"/>
        </a:defRPr>
      </a:lvl3pPr>
      <a:lvl4pPr marL="1200121" indent="-171446" algn="l" defTabSz="685783" rtl="0" eaLnBrk="1" fontAlgn="base" hangingPunct="1">
        <a:lnSpc>
          <a:spcPct val="90000"/>
        </a:lnSpc>
        <a:spcBef>
          <a:spcPts val="367"/>
        </a:spcBef>
        <a:spcAft>
          <a:spcPct val="0"/>
        </a:spcAft>
        <a:buFont typeface="Arial" panose="020B0604020202020204" pitchFamily="34" charset="0"/>
        <a:buChar char="•"/>
        <a:defRPr sz="1200" kern="1200">
          <a:solidFill>
            <a:schemeClr val="tx1"/>
          </a:solidFill>
          <a:latin typeface="+mn-lt"/>
          <a:ea typeface="+mn-ea"/>
          <a:cs typeface="+mn-cs"/>
        </a:defRPr>
      </a:lvl4pPr>
      <a:lvl5pPr marL="1543012" indent="-171446" algn="l" defTabSz="685783" rtl="0" eaLnBrk="1" fontAlgn="base" hangingPunct="1">
        <a:lnSpc>
          <a:spcPct val="90000"/>
        </a:lnSpc>
        <a:spcBef>
          <a:spcPts val="367"/>
        </a:spcBef>
        <a:spcAft>
          <a:spcPct val="0"/>
        </a:spcAft>
        <a:buFont typeface="Arial" panose="020B0604020202020204" pitchFamily="34" charset="0"/>
        <a:buChar char="•"/>
        <a:defRPr sz="1200" kern="1200">
          <a:solidFill>
            <a:schemeClr val="tx1"/>
          </a:solidFill>
          <a:latin typeface="+mn-lt"/>
          <a:ea typeface="+mn-ea"/>
          <a:cs typeface="+mn-cs"/>
        </a:defRPr>
      </a:lvl5pPr>
      <a:lvl6pPr marL="1886326" indent="-171869" algn="l" defTabSz="685783" rtl="0" eaLnBrk="1" latinLnBrk="0" hangingPunct="1">
        <a:lnSpc>
          <a:spcPct val="90000"/>
        </a:lnSpc>
        <a:spcBef>
          <a:spcPts val="373"/>
        </a:spcBef>
        <a:buFont typeface="Arial" panose="020B0604020202020204" pitchFamily="34" charset="0"/>
        <a:buChar char="•"/>
        <a:defRPr sz="1353" kern="1200">
          <a:solidFill>
            <a:schemeClr val="tx1"/>
          </a:solidFill>
          <a:latin typeface="+mn-lt"/>
          <a:ea typeface="+mn-ea"/>
          <a:cs typeface="+mn-cs"/>
        </a:defRPr>
      </a:lvl6pPr>
      <a:lvl7pPr marL="2229218" indent="-171869" algn="l" defTabSz="685783" rtl="0" eaLnBrk="1" latinLnBrk="0" hangingPunct="1">
        <a:lnSpc>
          <a:spcPct val="90000"/>
        </a:lnSpc>
        <a:spcBef>
          <a:spcPts val="373"/>
        </a:spcBef>
        <a:buFont typeface="Arial" panose="020B0604020202020204" pitchFamily="34" charset="0"/>
        <a:buChar char="•"/>
        <a:defRPr sz="1353" kern="1200">
          <a:solidFill>
            <a:schemeClr val="tx1"/>
          </a:solidFill>
          <a:latin typeface="+mn-lt"/>
          <a:ea typeface="+mn-ea"/>
          <a:cs typeface="+mn-cs"/>
        </a:defRPr>
      </a:lvl7pPr>
      <a:lvl8pPr marL="2572109" indent="-171869" algn="l" defTabSz="685783" rtl="0" eaLnBrk="1" latinLnBrk="0" hangingPunct="1">
        <a:lnSpc>
          <a:spcPct val="90000"/>
        </a:lnSpc>
        <a:spcBef>
          <a:spcPts val="373"/>
        </a:spcBef>
        <a:buFont typeface="Arial" panose="020B0604020202020204" pitchFamily="34" charset="0"/>
        <a:buChar char="•"/>
        <a:defRPr sz="1353" kern="1200">
          <a:solidFill>
            <a:schemeClr val="tx1"/>
          </a:solidFill>
          <a:latin typeface="+mn-lt"/>
          <a:ea typeface="+mn-ea"/>
          <a:cs typeface="+mn-cs"/>
        </a:defRPr>
      </a:lvl8pPr>
      <a:lvl9pPr marL="2915000" indent="-171869" algn="l" defTabSz="685783" rtl="0" eaLnBrk="1" latinLnBrk="0" hangingPunct="1">
        <a:lnSpc>
          <a:spcPct val="90000"/>
        </a:lnSpc>
        <a:spcBef>
          <a:spcPts val="373"/>
        </a:spcBef>
        <a:buFont typeface="Arial" panose="020B0604020202020204" pitchFamily="34" charset="0"/>
        <a:buChar char="•"/>
        <a:defRPr sz="1353" kern="1200">
          <a:solidFill>
            <a:schemeClr val="tx1"/>
          </a:solidFill>
          <a:latin typeface="+mn-lt"/>
          <a:ea typeface="+mn-ea"/>
          <a:cs typeface="+mn-cs"/>
        </a:defRPr>
      </a:lvl9pPr>
    </p:bodyStyle>
    <p:otherStyle>
      <a:defPPr>
        <a:defRPr lang="zh-CN"/>
      </a:defPPr>
      <a:lvl1pPr marL="0" algn="l" defTabSz="685783" rtl="0" eaLnBrk="1" latinLnBrk="0" hangingPunct="1">
        <a:defRPr sz="1353" kern="1200">
          <a:solidFill>
            <a:schemeClr val="tx1"/>
          </a:solidFill>
          <a:latin typeface="+mn-lt"/>
          <a:ea typeface="+mn-ea"/>
          <a:cs typeface="+mn-cs"/>
        </a:defRPr>
      </a:lvl1pPr>
      <a:lvl2pPr marL="342891" algn="l" defTabSz="685783" rtl="0" eaLnBrk="1" latinLnBrk="0" hangingPunct="1">
        <a:defRPr sz="1353" kern="1200">
          <a:solidFill>
            <a:schemeClr val="tx1"/>
          </a:solidFill>
          <a:latin typeface="+mn-lt"/>
          <a:ea typeface="+mn-ea"/>
          <a:cs typeface="+mn-cs"/>
        </a:defRPr>
      </a:lvl2pPr>
      <a:lvl3pPr marL="685783" algn="l" defTabSz="685783" rtl="0" eaLnBrk="1" latinLnBrk="0" hangingPunct="1">
        <a:defRPr sz="1353" kern="1200">
          <a:solidFill>
            <a:schemeClr val="tx1"/>
          </a:solidFill>
          <a:latin typeface="+mn-lt"/>
          <a:ea typeface="+mn-ea"/>
          <a:cs typeface="+mn-cs"/>
        </a:defRPr>
      </a:lvl3pPr>
      <a:lvl4pPr marL="1028674" algn="l" defTabSz="685783" rtl="0" eaLnBrk="1" latinLnBrk="0" hangingPunct="1">
        <a:defRPr sz="1353" kern="1200">
          <a:solidFill>
            <a:schemeClr val="tx1"/>
          </a:solidFill>
          <a:latin typeface="+mn-lt"/>
          <a:ea typeface="+mn-ea"/>
          <a:cs typeface="+mn-cs"/>
        </a:defRPr>
      </a:lvl4pPr>
      <a:lvl5pPr marL="1371566" algn="l" defTabSz="685783" rtl="0" eaLnBrk="1" latinLnBrk="0" hangingPunct="1">
        <a:defRPr sz="1353" kern="1200">
          <a:solidFill>
            <a:schemeClr val="tx1"/>
          </a:solidFill>
          <a:latin typeface="+mn-lt"/>
          <a:ea typeface="+mn-ea"/>
          <a:cs typeface="+mn-cs"/>
        </a:defRPr>
      </a:lvl5pPr>
      <a:lvl6pPr marL="1714457" algn="l" defTabSz="685783" rtl="0" eaLnBrk="1" latinLnBrk="0" hangingPunct="1">
        <a:defRPr sz="1353" kern="1200">
          <a:solidFill>
            <a:schemeClr val="tx1"/>
          </a:solidFill>
          <a:latin typeface="+mn-lt"/>
          <a:ea typeface="+mn-ea"/>
          <a:cs typeface="+mn-cs"/>
        </a:defRPr>
      </a:lvl6pPr>
      <a:lvl7pPr marL="2057349" algn="l" defTabSz="685783" rtl="0" eaLnBrk="1" latinLnBrk="0" hangingPunct="1">
        <a:defRPr sz="1353" kern="1200">
          <a:solidFill>
            <a:schemeClr val="tx1"/>
          </a:solidFill>
          <a:latin typeface="+mn-lt"/>
          <a:ea typeface="+mn-ea"/>
          <a:cs typeface="+mn-cs"/>
        </a:defRPr>
      </a:lvl7pPr>
      <a:lvl8pPr marL="2400240" algn="l" defTabSz="685783" rtl="0" eaLnBrk="1" latinLnBrk="0" hangingPunct="1">
        <a:defRPr sz="1353" kern="1200">
          <a:solidFill>
            <a:schemeClr val="tx1"/>
          </a:solidFill>
          <a:latin typeface="+mn-lt"/>
          <a:ea typeface="+mn-ea"/>
          <a:cs typeface="+mn-cs"/>
        </a:defRPr>
      </a:lvl8pPr>
      <a:lvl9pPr marL="2743978" algn="l" defTabSz="685783" rtl="0" eaLnBrk="1" latinLnBrk="0" hangingPunct="1">
        <a:defRPr sz="135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022F303-4230-3D21-7D23-F5EE39EE6531}"/>
              </a:ext>
            </a:extLst>
          </p:cNvPr>
          <p:cNvSpPr>
            <a:spLocks noChangeArrowheads="1"/>
          </p:cNvSpPr>
          <p:nvPr/>
        </p:nvSpPr>
        <p:spPr bwMode="ltGray">
          <a:xfrm>
            <a:off x="556684" y="1098551"/>
            <a:ext cx="584200" cy="474133"/>
          </a:xfrm>
          <a:prstGeom prst="rect">
            <a:avLst/>
          </a:prstGeom>
          <a:solidFill>
            <a:schemeClr val="accent2"/>
          </a:soli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defRPr/>
            </a:pPr>
            <a:endParaRPr kumimoji="1" lang="zh-CN" altLang="zh-CN" sz="3200"/>
          </a:p>
        </p:txBody>
      </p:sp>
      <p:sp>
        <p:nvSpPr>
          <p:cNvPr id="1027" name="Rectangle 3">
            <a:extLst>
              <a:ext uri="{FF2B5EF4-FFF2-40B4-BE49-F238E27FC236}">
                <a16:creationId xmlns:a16="http://schemas.microsoft.com/office/drawing/2014/main" id="{7AAB5683-BA18-5A4E-9B0C-0C7EFB9F9735}"/>
              </a:ext>
            </a:extLst>
          </p:cNvPr>
          <p:cNvSpPr>
            <a:spLocks noChangeArrowheads="1"/>
          </p:cNvSpPr>
          <p:nvPr/>
        </p:nvSpPr>
        <p:spPr bwMode="ltGray">
          <a:xfrm>
            <a:off x="1066801" y="1098551"/>
            <a:ext cx="438151" cy="474133"/>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defRPr/>
            </a:pPr>
            <a:endParaRPr kumimoji="1" lang="zh-CN" altLang="zh-CN" sz="3200"/>
          </a:p>
        </p:txBody>
      </p:sp>
      <p:sp>
        <p:nvSpPr>
          <p:cNvPr id="1028" name="Rectangle 4">
            <a:extLst>
              <a:ext uri="{FF2B5EF4-FFF2-40B4-BE49-F238E27FC236}">
                <a16:creationId xmlns:a16="http://schemas.microsoft.com/office/drawing/2014/main" id="{031BC81E-85DA-D70A-9615-CBE45606D21F}"/>
              </a:ext>
            </a:extLst>
          </p:cNvPr>
          <p:cNvSpPr>
            <a:spLocks noChangeArrowheads="1"/>
          </p:cNvSpPr>
          <p:nvPr/>
        </p:nvSpPr>
        <p:spPr bwMode="ltGray">
          <a:xfrm>
            <a:off x="721785" y="1521884"/>
            <a:ext cx="563033" cy="474133"/>
          </a:xfrm>
          <a:prstGeom prst="rect">
            <a:avLst/>
          </a:prstGeom>
          <a:solidFill>
            <a:schemeClr val="folHlink"/>
          </a:soli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defRPr/>
            </a:pPr>
            <a:endParaRPr kumimoji="1" lang="zh-CN" altLang="zh-CN" sz="3200"/>
          </a:p>
        </p:txBody>
      </p:sp>
      <p:sp>
        <p:nvSpPr>
          <p:cNvPr id="1029" name="Rectangle 5">
            <a:extLst>
              <a:ext uri="{FF2B5EF4-FFF2-40B4-BE49-F238E27FC236}">
                <a16:creationId xmlns:a16="http://schemas.microsoft.com/office/drawing/2014/main" id="{800C1146-0A3C-1CB0-E299-FAD8FAF4B21C}"/>
              </a:ext>
            </a:extLst>
          </p:cNvPr>
          <p:cNvSpPr>
            <a:spLocks noChangeArrowheads="1"/>
          </p:cNvSpPr>
          <p:nvPr/>
        </p:nvSpPr>
        <p:spPr bwMode="ltGray">
          <a:xfrm>
            <a:off x="1214967" y="1521884"/>
            <a:ext cx="491067" cy="474133"/>
          </a:xfrm>
          <a:prstGeom prst="rect">
            <a:avLst/>
          </a:prstGeom>
          <a:gradFill rotWithShape="0">
            <a:gsLst>
              <a:gs pos="0">
                <a:schemeClr val="folHlink"/>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defRPr/>
            </a:pPr>
            <a:endParaRPr kumimoji="1" lang="zh-CN" altLang="zh-CN" sz="3200"/>
          </a:p>
        </p:txBody>
      </p:sp>
      <p:sp>
        <p:nvSpPr>
          <p:cNvPr id="1030" name="Rectangle 6">
            <a:extLst>
              <a:ext uri="{FF2B5EF4-FFF2-40B4-BE49-F238E27FC236}">
                <a16:creationId xmlns:a16="http://schemas.microsoft.com/office/drawing/2014/main" id="{FA7C218A-7231-69A5-F376-229C9D854842}"/>
              </a:ext>
            </a:extLst>
          </p:cNvPr>
          <p:cNvSpPr>
            <a:spLocks noChangeArrowheads="1"/>
          </p:cNvSpPr>
          <p:nvPr/>
        </p:nvSpPr>
        <p:spPr bwMode="ltGray">
          <a:xfrm>
            <a:off x="169333" y="1447800"/>
            <a:ext cx="747184" cy="423333"/>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defRPr/>
            </a:pPr>
            <a:endParaRPr kumimoji="1" lang="zh-CN" altLang="zh-CN" sz="3200"/>
          </a:p>
        </p:txBody>
      </p:sp>
      <p:sp>
        <p:nvSpPr>
          <p:cNvPr id="1031" name="Rectangle 7">
            <a:extLst>
              <a:ext uri="{FF2B5EF4-FFF2-40B4-BE49-F238E27FC236}">
                <a16:creationId xmlns:a16="http://schemas.microsoft.com/office/drawing/2014/main" id="{10266272-EA5B-9EBB-E3D7-33F8DEBBE3EC}"/>
              </a:ext>
            </a:extLst>
          </p:cNvPr>
          <p:cNvSpPr>
            <a:spLocks noChangeArrowheads="1"/>
          </p:cNvSpPr>
          <p:nvPr/>
        </p:nvSpPr>
        <p:spPr bwMode="gray">
          <a:xfrm>
            <a:off x="1016000" y="990600"/>
            <a:ext cx="42333" cy="1051984"/>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defRPr/>
            </a:pPr>
            <a:endParaRPr kumimoji="1" lang="zh-CN" altLang="zh-CN" sz="3200"/>
          </a:p>
        </p:txBody>
      </p:sp>
      <p:sp>
        <p:nvSpPr>
          <p:cNvPr id="1032" name="Rectangle 8">
            <a:extLst>
              <a:ext uri="{FF2B5EF4-FFF2-40B4-BE49-F238E27FC236}">
                <a16:creationId xmlns:a16="http://schemas.microsoft.com/office/drawing/2014/main" id="{7CF2C29E-9668-90B7-BC7F-3DB40C2D0B74}"/>
              </a:ext>
            </a:extLst>
          </p:cNvPr>
          <p:cNvSpPr>
            <a:spLocks noChangeArrowheads="1"/>
          </p:cNvSpPr>
          <p:nvPr/>
        </p:nvSpPr>
        <p:spPr bwMode="gray">
          <a:xfrm>
            <a:off x="590551" y="1782234"/>
            <a:ext cx="10968567" cy="31751"/>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ea typeface="宋体" panose="02010600030101010101" pitchFamily="2" charset="-122"/>
              </a:defRPr>
            </a:lvl1pPr>
            <a:lvl2pPr marL="742950" indent="-285750">
              <a:defRPr>
                <a:solidFill>
                  <a:schemeClr val="tx1"/>
                </a:solidFill>
                <a:latin typeface="Tahoma" panose="020B0604030504040204" pitchFamily="34" charset="0"/>
                <a:ea typeface="宋体" panose="02010600030101010101" pitchFamily="2" charset="-122"/>
              </a:defRPr>
            </a:lvl2pPr>
            <a:lvl3pPr marL="1143000" indent="-228600">
              <a:defRPr>
                <a:solidFill>
                  <a:schemeClr val="tx1"/>
                </a:solidFill>
                <a:latin typeface="Tahoma" panose="020B0604030504040204" pitchFamily="34" charset="0"/>
                <a:ea typeface="宋体" panose="02010600030101010101" pitchFamily="2" charset="-122"/>
              </a:defRPr>
            </a:lvl3pPr>
            <a:lvl4pPr marL="1600200" indent="-228600">
              <a:defRPr>
                <a:solidFill>
                  <a:schemeClr val="tx1"/>
                </a:solidFill>
                <a:latin typeface="Tahoma" panose="020B0604030504040204" pitchFamily="34" charset="0"/>
                <a:ea typeface="宋体" panose="02010600030101010101" pitchFamily="2" charset="-122"/>
              </a:defRPr>
            </a:lvl4pPr>
            <a:lvl5pPr marL="2057400" indent="-22860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defRPr/>
            </a:pPr>
            <a:endParaRPr kumimoji="1" lang="zh-CN" altLang="zh-CN" sz="3200"/>
          </a:p>
        </p:txBody>
      </p:sp>
      <p:sp>
        <p:nvSpPr>
          <p:cNvPr id="3081" name="Rectangle 9">
            <a:extLst>
              <a:ext uri="{FF2B5EF4-FFF2-40B4-BE49-F238E27FC236}">
                <a16:creationId xmlns:a16="http://schemas.microsoft.com/office/drawing/2014/main" id="{D909BE66-7645-A9B4-28DD-D63DED5AD0EC}"/>
              </a:ext>
            </a:extLst>
          </p:cNvPr>
          <p:cNvSpPr>
            <a:spLocks noGrp="1" noChangeArrowheads="1"/>
          </p:cNvSpPr>
          <p:nvPr>
            <p:ph type="title" idx="4294967295"/>
          </p:nvPr>
        </p:nvSpPr>
        <p:spPr bwMode="auto">
          <a:xfrm>
            <a:off x="1534585" y="213784"/>
            <a:ext cx="10390716" cy="146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CN" altLang="en-US"/>
              <a:t>单击此处编辑母版标题样式</a:t>
            </a:r>
          </a:p>
        </p:txBody>
      </p:sp>
      <p:sp>
        <p:nvSpPr>
          <p:cNvPr id="3082" name="Rectangle 10">
            <a:extLst>
              <a:ext uri="{FF2B5EF4-FFF2-40B4-BE49-F238E27FC236}">
                <a16:creationId xmlns:a16="http://schemas.microsoft.com/office/drawing/2014/main" id="{D9EC1725-4BDE-8B65-E1C2-238F1854978F}"/>
              </a:ext>
            </a:extLst>
          </p:cNvPr>
          <p:cNvSpPr>
            <a:spLocks noGrp="1" noChangeArrowheads="1"/>
          </p:cNvSpPr>
          <p:nvPr>
            <p:ph type="body" idx="4294967295"/>
          </p:nvPr>
        </p:nvSpPr>
        <p:spPr bwMode="auto">
          <a:xfrm>
            <a:off x="1576917" y="2017185"/>
            <a:ext cx="10363200" cy="411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9163" name="Rectangle 11">
            <a:extLst>
              <a:ext uri="{FF2B5EF4-FFF2-40B4-BE49-F238E27FC236}">
                <a16:creationId xmlns:a16="http://schemas.microsoft.com/office/drawing/2014/main" id="{E635ECC1-8249-D2C1-5ED8-C319DBEB4C98}"/>
              </a:ext>
            </a:extLst>
          </p:cNvPr>
          <p:cNvSpPr>
            <a:spLocks noGrp="1" noChangeArrowheads="1"/>
          </p:cNvSpPr>
          <p:nvPr>
            <p:ph type="dt" sz="half" idx="2"/>
          </p:nvPr>
        </p:nvSpPr>
        <p:spPr bwMode="auto">
          <a:xfrm>
            <a:off x="1549400" y="6244167"/>
            <a:ext cx="2540000" cy="457200"/>
          </a:xfrm>
          <a:prstGeom prst="rect">
            <a:avLst/>
          </a:prstGeom>
          <a:noFill/>
          <a:ln>
            <a:noFill/>
          </a:ln>
          <a:effectLst/>
        </p:spPr>
        <p:txBody>
          <a:bodyPr vert="horz" wrap="square" lIns="91440" tIns="45720" rIns="91440" bIns="45720" numCol="1" anchor="b" anchorCtr="0" compatLnSpc="1"/>
          <a:lstStyle>
            <a:lvl1pPr eaLnBrk="1" hangingPunct="1">
              <a:defRPr sz="1867"/>
            </a:lvl1pPr>
          </a:lstStyle>
          <a:p>
            <a:pPr>
              <a:defRPr/>
            </a:pPr>
            <a:endParaRPr lang="en-US" altLang="zh-CN"/>
          </a:p>
        </p:txBody>
      </p:sp>
      <p:sp>
        <p:nvSpPr>
          <p:cNvPr id="49164" name="Rectangle 12">
            <a:extLst>
              <a:ext uri="{FF2B5EF4-FFF2-40B4-BE49-F238E27FC236}">
                <a16:creationId xmlns:a16="http://schemas.microsoft.com/office/drawing/2014/main" id="{E3AF188F-4797-9208-3F2E-77D5AD449002}"/>
              </a:ext>
            </a:extLst>
          </p:cNvPr>
          <p:cNvSpPr>
            <a:spLocks noGrp="1" noChangeArrowheads="1"/>
          </p:cNvSpPr>
          <p:nvPr>
            <p:ph type="ftr" sz="quarter" idx="3"/>
          </p:nvPr>
        </p:nvSpPr>
        <p:spPr bwMode="auto">
          <a:xfrm>
            <a:off x="4876800" y="6244167"/>
            <a:ext cx="3860800" cy="457200"/>
          </a:xfrm>
          <a:prstGeom prst="rect">
            <a:avLst/>
          </a:prstGeom>
          <a:noFill/>
          <a:ln>
            <a:noFill/>
          </a:ln>
          <a:effectLst/>
        </p:spPr>
        <p:txBody>
          <a:bodyPr vert="horz" wrap="square" lIns="91440" tIns="45720" rIns="91440" bIns="45720" numCol="1" anchor="b" anchorCtr="0" compatLnSpc="1"/>
          <a:lstStyle>
            <a:lvl1pPr algn="ctr" eaLnBrk="1" hangingPunct="1">
              <a:defRPr sz="1867"/>
            </a:lvl1pPr>
          </a:lstStyle>
          <a:p>
            <a:pPr>
              <a:defRPr/>
            </a:pPr>
            <a:endParaRPr lang="en-US" altLang="zh-CN"/>
          </a:p>
        </p:txBody>
      </p:sp>
      <p:sp>
        <p:nvSpPr>
          <p:cNvPr id="49165" name="Rectangle 13">
            <a:extLst>
              <a:ext uri="{FF2B5EF4-FFF2-40B4-BE49-F238E27FC236}">
                <a16:creationId xmlns:a16="http://schemas.microsoft.com/office/drawing/2014/main" id="{DD80AB9D-F649-355E-1EBA-41D0EB7EFA79}"/>
              </a:ext>
            </a:extLst>
          </p:cNvPr>
          <p:cNvSpPr>
            <a:spLocks noGrp="1" noChangeArrowheads="1"/>
          </p:cNvSpPr>
          <p:nvPr>
            <p:ph type="sldNum" sz="quarter" idx="4"/>
          </p:nvPr>
        </p:nvSpPr>
        <p:spPr bwMode="auto">
          <a:xfrm>
            <a:off x="9389533" y="6244167"/>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867" smtClean="0"/>
            </a:lvl1pPr>
          </a:lstStyle>
          <a:p>
            <a:pPr>
              <a:defRPr/>
            </a:pPr>
            <a:fld id="{3F070A5E-2AC9-4FD7-AD01-43B708DD6F6D}" type="slidenum">
              <a:rPr lang="en-US" altLang="zh-CN"/>
              <a:pPr>
                <a:defRPr/>
              </a:pPr>
              <a:t>‹#›</a:t>
            </a:fld>
            <a:endParaRPr lang="en-US" altLang="zh-CN"/>
          </a:p>
        </p:txBody>
      </p:sp>
    </p:spTree>
    <p:extLst>
      <p:ext uri="{BB962C8B-B14F-4D97-AF65-F5344CB8AC3E}">
        <p14:creationId xmlns:p14="http://schemas.microsoft.com/office/powerpoint/2010/main" val="304729485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rtl="0" eaLnBrk="1" fontAlgn="base" hangingPunct="1">
        <a:spcBef>
          <a:spcPct val="0"/>
        </a:spcBef>
        <a:spcAft>
          <a:spcPct val="0"/>
        </a:spcAft>
        <a:defRPr sz="4400" kern="12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anose="020B0604030504040204" pitchFamily="34" charset="0"/>
          <a:ea typeface="宋体" panose="02010600030101010101" pitchFamily="2" charset="-122"/>
        </a:defRPr>
      </a:lvl2pPr>
      <a:lvl3pPr algn="l" rtl="0" eaLnBrk="1" fontAlgn="base" hangingPunct="1">
        <a:spcBef>
          <a:spcPct val="0"/>
        </a:spcBef>
        <a:spcAft>
          <a:spcPct val="0"/>
        </a:spcAft>
        <a:defRPr sz="4400">
          <a:solidFill>
            <a:schemeClr val="tx2"/>
          </a:solidFill>
          <a:latin typeface="Tahoma" panose="020B0604030504040204" pitchFamily="34" charset="0"/>
          <a:ea typeface="宋体" panose="02010600030101010101" pitchFamily="2" charset="-122"/>
        </a:defRPr>
      </a:lvl3pPr>
      <a:lvl4pPr algn="l" rtl="0" eaLnBrk="1" fontAlgn="base" hangingPunct="1">
        <a:spcBef>
          <a:spcPct val="0"/>
        </a:spcBef>
        <a:spcAft>
          <a:spcPct val="0"/>
        </a:spcAft>
        <a:defRPr sz="4400">
          <a:solidFill>
            <a:schemeClr val="tx2"/>
          </a:solidFill>
          <a:latin typeface="Tahoma" panose="020B0604030504040204" pitchFamily="34" charset="0"/>
          <a:ea typeface="宋体" panose="02010600030101010101" pitchFamily="2" charset="-122"/>
        </a:defRPr>
      </a:lvl4pPr>
      <a:lvl5pPr algn="l" rtl="0" eaLnBrk="1" fontAlgn="base" hangingPunct="1">
        <a:spcBef>
          <a:spcPct val="0"/>
        </a:spcBef>
        <a:spcAft>
          <a:spcPct val="0"/>
        </a:spcAft>
        <a:defRPr sz="4400">
          <a:solidFill>
            <a:schemeClr val="tx2"/>
          </a:solidFill>
          <a:latin typeface="Tahoma" panose="020B0604030504040204" pitchFamily="34" charset="0"/>
          <a:ea typeface="宋体" panose="02010600030101010101" pitchFamily="2" charset="-122"/>
        </a:defRPr>
      </a:lvl5pPr>
      <a:lvl6pPr marL="609585" algn="l" rtl="0" eaLnBrk="1" fontAlgn="base" hangingPunct="1">
        <a:spcBef>
          <a:spcPct val="0"/>
        </a:spcBef>
        <a:spcAft>
          <a:spcPct val="0"/>
        </a:spcAft>
        <a:defRPr sz="5867">
          <a:solidFill>
            <a:schemeClr val="tx2"/>
          </a:solidFill>
          <a:latin typeface="Tahoma" panose="020B0604030504040204" pitchFamily="34" charset="0"/>
          <a:ea typeface="宋体" panose="02010600030101010101" pitchFamily="2" charset="-122"/>
        </a:defRPr>
      </a:lvl6pPr>
      <a:lvl7pPr marL="1219170" algn="l" rtl="0" eaLnBrk="1" fontAlgn="base" hangingPunct="1">
        <a:spcBef>
          <a:spcPct val="0"/>
        </a:spcBef>
        <a:spcAft>
          <a:spcPct val="0"/>
        </a:spcAft>
        <a:defRPr sz="5867">
          <a:solidFill>
            <a:schemeClr val="tx2"/>
          </a:solidFill>
          <a:latin typeface="Tahoma" panose="020B0604030504040204" pitchFamily="34" charset="0"/>
          <a:ea typeface="宋体" panose="02010600030101010101" pitchFamily="2" charset="-122"/>
        </a:defRPr>
      </a:lvl7pPr>
      <a:lvl8pPr marL="1828754" algn="l" rtl="0" eaLnBrk="1" fontAlgn="base" hangingPunct="1">
        <a:spcBef>
          <a:spcPct val="0"/>
        </a:spcBef>
        <a:spcAft>
          <a:spcPct val="0"/>
        </a:spcAft>
        <a:defRPr sz="5867">
          <a:solidFill>
            <a:schemeClr val="tx2"/>
          </a:solidFill>
          <a:latin typeface="Tahoma" panose="020B0604030504040204" pitchFamily="34" charset="0"/>
          <a:ea typeface="宋体" panose="02010600030101010101" pitchFamily="2" charset="-122"/>
        </a:defRPr>
      </a:lvl8pPr>
      <a:lvl9pPr marL="2438339" algn="l" rtl="0" eaLnBrk="1" fontAlgn="base" hangingPunct="1">
        <a:spcBef>
          <a:spcPct val="0"/>
        </a:spcBef>
        <a:spcAft>
          <a:spcPct val="0"/>
        </a:spcAft>
        <a:defRPr sz="5867">
          <a:solidFill>
            <a:schemeClr val="tx2"/>
          </a:solidFill>
          <a:latin typeface="Tahoma" panose="020B0604030504040204" pitchFamily="34" charset="0"/>
          <a:ea typeface="宋体" panose="02010600030101010101" pitchFamily="2" charset="-122"/>
        </a:defRPr>
      </a:lvl9pPr>
    </p:titleStyle>
    <p:bodyStyle>
      <a:lvl1pPr marL="342891" indent="-342891" algn="l" rtl="0" eaLnBrk="1" fontAlgn="base" hangingPunct="1">
        <a:spcBef>
          <a:spcPct val="15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32" indent="-285744" algn="l" rtl="0" eaLnBrk="1" fontAlgn="base" hangingPunct="1">
        <a:spcBef>
          <a:spcPct val="15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2971" indent="-228594" algn="l" rtl="0" eaLnBrk="1" fontAlgn="base" hangingPunct="1">
        <a:spcBef>
          <a:spcPct val="15000"/>
        </a:spcBef>
        <a:spcAft>
          <a:spcPct val="0"/>
        </a:spcAft>
        <a:buClr>
          <a:schemeClr val="folHlink"/>
        </a:buClr>
        <a:buSzPct val="50000"/>
        <a:buFont typeface="Wingdings" panose="05000000000000000000" pitchFamily="2" charset="2"/>
        <a:buChar char="n"/>
        <a:defRPr kern="1200">
          <a:solidFill>
            <a:schemeClr val="tx1"/>
          </a:solidFill>
          <a:latin typeface="+mn-lt"/>
          <a:ea typeface="+mn-ea"/>
          <a:cs typeface="+mn-cs"/>
        </a:defRPr>
      </a:lvl3pPr>
      <a:lvl4pPr marL="1600160" indent="-228594" algn="l" rtl="0" eaLnBrk="1" fontAlgn="base" hangingPunct="1">
        <a:spcBef>
          <a:spcPct val="15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349" indent="-228594" algn="l" rtl="0" eaLnBrk="1" fontAlgn="base" hangingPunct="1">
        <a:spcBef>
          <a:spcPct val="15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538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572"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76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978" algn="l" defTabSz="914377" rtl="0" eaLnBrk="1" latinLnBrk="0" hangingPunct="1">
        <a:defRPr sz="1800" kern="1200">
          <a:solidFill>
            <a:schemeClr val="tx1"/>
          </a:solidFill>
          <a:latin typeface="+mn-lt"/>
          <a:ea typeface="+mn-ea"/>
          <a:cs typeface="+mn-cs"/>
        </a:defRPr>
      </a:lvl7pPr>
      <a:lvl8pPr marL="3201167" algn="l" defTabSz="914377" rtl="0" eaLnBrk="1" latinLnBrk="0" hangingPunct="1">
        <a:defRPr sz="1800" kern="1200">
          <a:solidFill>
            <a:schemeClr val="tx1"/>
          </a:solidFill>
          <a:latin typeface="+mn-lt"/>
          <a:ea typeface="+mn-ea"/>
          <a:cs typeface="+mn-cs"/>
        </a:defRPr>
      </a:lvl8pPr>
      <a:lvl9pPr marL="3658355"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229FADF1-A9ED-2944-1D5A-5ED1E14A8EBF}"/>
              </a:ext>
            </a:extLst>
          </p:cNvPr>
          <p:cNvSpPr>
            <a:spLocks noGrp="1" noChangeArrowheads="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noProof="1"/>
              <a:t>单击此处编辑母版标题样式</a:t>
            </a:r>
            <a:endParaRPr lang="en-US" altLang="en-US" noProof="1"/>
          </a:p>
        </p:txBody>
      </p:sp>
      <p:sp>
        <p:nvSpPr>
          <p:cNvPr id="4099" name="Text Placeholder 2">
            <a:extLst>
              <a:ext uri="{FF2B5EF4-FFF2-40B4-BE49-F238E27FC236}">
                <a16:creationId xmlns:a16="http://schemas.microsoft.com/office/drawing/2014/main" id="{7AECDAA7-83C1-6A5B-C110-DF821CC24208}"/>
              </a:ext>
            </a:extLst>
          </p:cNvPr>
          <p:cNvSpPr>
            <a:spLocks noGrp="1" noChangeArrowheads="1"/>
          </p:cNvSpPr>
          <p:nvPr>
            <p:ph type="body"/>
          </p:nvPr>
        </p:nvSpPr>
        <p:spPr bwMode="auto">
          <a:xfrm>
            <a:off x="838200" y="1826684"/>
            <a:ext cx="10515600" cy="435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endParaRPr lang="en-US" altLang="en-US" noProof="1"/>
          </a:p>
        </p:txBody>
      </p:sp>
      <p:sp>
        <p:nvSpPr>
          <p:cNvPr id="4" name="Date Placeholder 3">
            <a:extLst>
              <a:ext uri="{FF2B5EF4-FFF2-40B4-BE49-F238E27FC236}">
                <a16:creationId xmlns:a16="http://schemas.microsoft.com/office/drawing/2014/main" id="{8FE76948-BC8C-9324-B5D5-51B7B9E49530}"/>
              </a:ext>
            </a:extLst>
          </p:cNvPr>
          <p:cNvSpPr>
            <a:spLocks noGrp="1"/>
          </p:cNvSpPr>
          <p:nvPr>
            <p:ph type="dt" sz="half" idx="2"/>
          </p:nvPr>
        </p:nvSpPr>
        <p:spPr>
          <a:xfrm>
            <a:off x="838200" y="6358467"/>
            <a:ext cx="2743200" cy="364067"/>
          </a:xfrm>
          <a:prstGeom prst="rect">
            <a:avLst/>
          </a:prstGeom>
        </p:spPr>
        <p:txBody>
          <a:bodyPr vert="horz" lIns="91440" tIns="45720" rIns="91440" bIns="45720" rtlCol="0" anchor="ctr"/>
          <a:lstStyle>
            <a:lvl1pPr algn="l" eaLnBrk="0" hangingPunct="0">
              <a:defRPr sz="1200">
                <a:solidFill>
                  <a:schemeClr val="tx1">
                    <a:tint val="75000"/>
                  </a:schemeClr>
                </a:solidFill>
              </a:defRPr>
            </a:lvl1pPr>
          </a:lstStyle>
          <a:p>
            <a:pPr>
              <a:defRPr/>
            </a:pPr>
            <a:endParaRPr lang="en-US" altLang="zh-CN"/>
          </a:p>
        </p:txBody>
      </p:sp>
      <p:sp>
        <p:nvSpPr>
          <p:cNvPr id="5" name="Footer Placeholder 4">
            <a:extLst>
              <a:ext uri="{FF2B5EF4-FFF2-40B4-BE49-F238E27FC236}">
                <a16:creationId xmlns:a16="http://schemas.microsoft.com/office/drawing/2014/main" id="{36F20E65-FD3C-EB0E-5067-92631CDA8939}"/>
              </a:ext>
            </a:extLst>
          </p:cNvPr>
          <p:cNvSpPr>
            <a:spLocks noGrp="1"/>
          </p:cNvSpPr>
          <p:nvPr>
            <p:ph type="ftr" sz="quarter" idx="3"/>
          </p:nvPr>
        </p:nvSpPr>
        <p:spPr>
          <a:xfrm>
            <a:off x="4038600" y="6358467"/>
            <a:ext cx="4114800" cy="364067"/>
          </a:xfrm>
          <a:prstGeom prst="rect">
            <a:avLst/>
          </a:prstGeom>
        </p:spPr>
        <p:txBody>
          <a:bodyPr vert="horz" lIns="91440" tIns="45720" rIns="91440" bIns="45720" rtlCol="0" anchor="ctr"/>
          <a:lstStyle>
            <a:lvl1pPr algn="ctr" eaLnBrk="0" hangingPunct="0">
              <a:defRPr sz="1200">
                <a:solidFill>
                  <a:schemeClr val="tx1">
                    <a:tint val="75000"/>
                  </a:schemeClr>
                </a:solidFill>
              </a:defRPr>
            </a:lvl1pPr>
          </a:lstStyle>
          <a:p>
            <a:pPr>
              <a:defRPr/>
            </a:pPr>
            <a:endParaRPr lang="en-US" altLang="zh-CN"/>
          </a:p>
        </p:txBody>
      </p:sp>
      <p:sp>
        <p:nvSpPr>
          <p:cNvPr id="6" name="Slide Number Placeholder 5">
            <a:extLst>
              <a:ext uri="{FF2B5EF4-FFF2-40B4-BE49-F238E27FC236}">
                <a16:creationId xmlns:a16="http://schemas.microsoft.com/office/drawing/2014/main" id="{85275CB5-2FCC-29B5-B9B5-4B0DB4FA025E}"/>
              </a:ext>
            </a:extLst>
          </p:cNvPr>
          <p:cNvSpPr>
            <a:spLocks noGrp="1"/>
          </p:cNvSpPr>
          <p:nvPr>
            <p:ph type="sldNum" sz="quarter" idx="4"/>
          </p:nvPr>
        </p:nvSpPr>
        <p:spPr>
          <a:xfrm>
            <a:off x="8610600" y="6358467"/>
            <a:ext cx="2743200" cy="364067"/>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smtClean="0">
                <a:solidFill>
                  <a:srgbClr val="898989"/>
                </a:solidFill>
              </a:defRPr>
            </a:lvl1pPr>
          </a:lstStyle>
          <a:p>
            <a:pPr>
              <a:defRPr/>
            </a:pPr>
            <a:fld id="{D939FA37-3996-4361-A586-180B52795705}" type="slidenum">
              <a:rPr lang="en-US" altLang="zh-CN"/>
              <a:pPr>
                <a:defRPr/>
              </a:pPr>
              <a:t>‹#›</a:t>
            </a:fld>
            <a:endParaRPr lang="en-US" altLang="zh-CN"/>
          </a:p>
        </p:txBody>
      </p:sp>
    </p:spTree>
    <p:extLst>
      <p:ext uri="{BB962C8B-B14F-4D97-AF65-F5344CB8AC3E}">
        <p14:creationId xmlns:p14="http://schemas.microsoft.com/office/powerpoint/2010/main" val="244313270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685783" rtl="0" eaLnBrk="1" fontAlgn="base" hangingPunct="1">
        <a:lnSpc>
          <a:spcPct val="90000"/>
        </a:lnSpc>
        <a:spcBef>
          <a:spcPct val="0"/>
        </a:spcBef>
        <a:spcAft>
          <a:spcPct val="0"/>
        </a:spcAft>
        <a:defRPr sz="3200" kern="1200">
          <a:solidFill>
            <a:schemeClr val="tx1"/>
          </a:solidFill>
          <a:latin typeface="+mj-lt"/>
          <a:ea typeface="+mj-ea"/>
          <a:cs typeface="+mj-cs"/>
        </a:defRPr>
      </a:lvl1pPr>
      <a:lvl2pPr algn="l" defTabSz="685783" rtl="0" eaLnBrk="1" fontAlgn="base" hangingPunct="1">
        <a:lnSpc>
          <a:spcPct val="90000"/>
        </a:lnSpc>
        <a:spcBef>
          <a:spcPct val="0"/>
        </a:spcBef>
        <a:spcAft>
          <a:spcPct val="0"/>
        </a:spcAft>
        <a:defRPr sz="3200">
          <a:solidFill>
            <a:schemeClr val="tx1"/>
          </a:solidFill>
          <a:latin typeface="Calibri Light" pitchFamily="34" charset="0"/>
          <a:ea typeface="宋体" panose="02010600030101010101" pitchFamily="2" charset="-122"/>
        </a:defRPr>
      </a:lvl2pPr>
      <a:lvl3pPr algn="l" defTabSz="685783" rtl="0" eaLnBrk="1" fontAlgn="base" hangingPunct="1">
        <a:lnSpc>
          <a:spcPct val="90000"/>
        </a:lnSpc>
        <a:spcBef>
          <a:spcPct val="0"/>
        </a:spcBef>
        <a:spcAft>
          <a:spcPct val="0"/>
        </a:spcAft>
        <a:defRPr sz="3200">
          <a:solidFill>
            <a:schemeClr val="tx1"/>
          </a:solidFill>
          <a:latin typeface="Calibri Light" pitchFamily="34" charset="0"/>
          <a:ea typeface="宋体" panose="02010600030101010101" pitchFamily="2" charset="-122"/>
        </a:defRPr>
      </a:lvl3pPr>
      <a:lvl4pPr algn="l" defTabSz="685783" rtl="0" eaLnBrk="1" fontAlgn="base" hangingPunct="1">
        <a:lnSpc>
          <a:spcPct val="90000"/>
        </a:lnSpc>
        <a:spcBef>
          <a:spcPct val="0"/>
        </a:spcBef>
        <a:spcAft>
          <a:spcPct val="0"/>
        </a:spcAft>
        <a:defRPr sz="3200">
          <a:solidFill>
            <a:schemeClr val="tx1"/>
          </a:solidFill>
          <a:latin typeface="Calibri Light" pitchFamily="34" charset="0"/>
          <a:ea typeface="宋体" panose="02010600030101010101" pitchFamily="2" charset="-122"/>
        </a:defRPr>
      </a:lvl4pPr>
      <a:lvl5pPr algn="l" defTabSz="685783" rtl="0" eaLnBrk="1" fontAlgn="base" hangingPunct="1">
        <a:lnSpc>
          <a:spcPct val="90000"/>
        </a:lnSpc>
        <a:spcBef>
          <a:spcPct val="0"/>
        </a:spcBef>
        <a:spcAft>
          <a:spcPct val="0"/>
        </a:spcAft>
        <a:defRPr sz="3200">
          <a:solidFill>
            <a:schemeClr val="tx1"/>
          </a:solidFill>
          <a:latin typeface="Calibri Light" pitchFamily="34" charset="0"/>
          <a:ea typeface="宋体" panose="02010600030101010101" pitchFamily="2" charset="-122"/>
        </a:defRPr>
      </a:lvl5pPr>
      <a:lvl6pPr marL="609585" algn="l" defTabSz="914377" rtl="0" eaLnBrk="1" fontAlgn="base" hangingPunct="1">
        <a:lnSpc>
          <a:spcPct val="90000"/>
        </a:lnSpc>
        <a:spcBef>
          <a:spcPct val="0"/>
        </a:spcBef>
        <a:spcAft>
          <a:spcPct val="0"/>
        </a:spcAft>
        <a:defRPr sz="4400">
          <a:solidFill>
            <a:schemeClr val="tx1"/>
          </a:solidFill>
          <a:latin typeface="Calibri Light" pitchFamily="34" charset="0"/>
          <a:ea typeface="宋体" panose="02010600030101010101" pitchFamily="2" charset="-122"/>
        </a:defRPr>
      </a:lvl6pPr>
      <a:lvl7pPr marL="1219170" algn="l" defTabSz="914377" rtl="0" eaLnBrk="1" fontAlgn="base" hangingPunct="1">
        <a:lnSpc>
          <a:spcPct val="90000"/>
        </a:lnSpc>
        <a:spcBef>
          <a:spcPct val="0"/>
        </a:spcBef>
        <a:spcAft>
          <a:spcPct val="0"/>
        </a:spcAft>
        <a:defRPr sz="4400">
          <a:solidFill>
            <a:schemeClr val="tx1"/>
          </a:solidFill>
          <a:latin typeface="Calibri Light" pitchFamily="34" charset="0"/>
          <a:ea typeface="宋体" panose="02010600030101010101" pitchFamily="2" charset="-122"/>
        </a:defRPr>
      </a:lvl7pPr>
      <a:lvl8pPr marL="1828754" algn="l" defTabSz="914377" rtl="0" eaLnBrk="1" fontAlgn="base" hangingPunct="1">
        <a:lnSpc>
          <a:spcPct val="90000"/>
        </a:lnSpc>
        <a:spcBef>
          <a:spcPct val="0"/>
        </a:spcBef>
        <a:spcAft>
          <a:spcPct val="0"/>
        </a:spcAft>
        <a:defRPr sz="4400">
          <a:solidFill>
            <a:schemeClr val="tx1"/>
          </a:solidFill>
          <a:latin typeface="Calibri Light" pitchFamily="34" charset="0"/>
          <a:ea typeface="宋体" panose="02010600030101010101" pitchFamily="2" charset="-122"/>
        </a:defRPr>
      </a:lvl8pPr>
      <a:lvl9pPr marL="2438339" algn="l" defTabSz="914377" rtl="0" eaLnBrk="1" fontAlgn="base" hangingPunct="1">
        <a:lnSpc>
          <a:spcPct val="90000"/>
        </a:lnSpc>
        <a:spcBef>
          <a:spcPct val="0"/>
        </a:spcBef>
        <a:spcAft>
          <a:spcPct val="0"/>
        </a:spcAft>
        <a:defRPr sz="4400">
          <a:solidFill>
            <a:schemeClr val="tx1"/>
          </a:solidFill>
          <a:latin typeface="Calibri Light" pitchFamily="34" charset="0"/>
          <a:ea typeface="宋体" panose="02010600030101010101" pitchFamily="2" charset="-122"/>
        </a:defRPr>
      </a:lvl9pPr>
    </p:titleStyle>
    <p:bodyStyle>
      <a:lvl1pPr marL="171446" indent="-171446" algn="l" defTabSz="685783" rtl="0" eaLnBrk="1" fontAlgn="base" hangingPunct="1">
        <a:lnSpc>
          <a:spcPct val="90000"/>
        </a:lnSpc>
        <a:spcBef>
          <a:spcPct val="113000"/>
        </a:spcBef>
        <a:spcAft>
          <a:spcPct val="0"/>
        </a:spcAft>
        <a:buFont typeface="Arial" panose="020B0604020202020204" pitchFamily="34" charset="0"/>
        <a:buChar char="•"/>
        <a:defRPr sz="2000" kern="1200">
          <a:solidFill>
            <a:schemeClr val="tx1"/>
          </a:solidFill>
          <a:latin typeface="+mn-lt"/>
          <a:ea typeface="+mn-ea"/>
          <a:cs typeface="+mn-cs"/>
        </a:defRPr>
      </a:lvl1pPr>
      <a:lvl2pPr marL="514338" indent="-171446" algn="l" defTabSz="685783" rtl="0" eaLnBrk="1" fontAlgn="base" hangingPunct="1">
        <a:lnSpc>
          <a:spcPct val="90000"/>
        </a:lnSpc>
        <a:spcBef>
          <a:spcPts val="367"/>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1" fontAlgn="base" hangingPunct="1">
        <a:lnSpc>
          <a:spcPct val="90000"/>
        </a:lnSpc>
        <a:spcBef>
          <a:spcPts val="367"/>
        </a:spcBef>
        <a:spcAft>
          <a:spcPct val="0"/>
        </a:spcAft>
        <a:buFont typeface="Arial" panose="020B0604020202020204" pitchFamily="34" charset="0"/>
        <a:buChar char="•"/>
        <a:defRPr sz="1467" kern="1200">
          <a:solidFill>
            <a:schemeClr val="tx1"/>
          </a:solidFill>
          <a:latin typeface="+mn-lt"/>
          <a:ea typeface="+mn-ea"/>
          <a:cs typeface="+mn-cs"/>
        </a:defRPr>
      </a:lvl3pPr>
      <a:lvl4pPr marL="1200121" indent="-171446" algn="l" defTabSz="685783" rtl="0" eaLnBrk="1" fontAlgn="base" hangingPunct="1">
        <a:lnSpc>
          <a:spcPct val="90000"/>
        </a:lnSpc>
        <a:spcBef>
          <a:spcPts val="367"/>
        </a:spcBef>
        <a:spcAft>
          <a:spcPct val="0"/>
        </a:spcAft>
        <a:buFont typeface="Arial" panose="020B0604020202020204" pitchFamily="34" charset="0"/>
        <a:buChar char="•"/>
        <a:defRPr sz="1200" kern="1200">
          <a:solidFill>
            <a:schemeClr val="tx1"/>
          </a:solidFill>
          <a:latin typeface="+mn-lt"/>
          <a:ea typeface="+mn-ea"/>
          <a:cs typeface="+mn-cs"/>
        </a:defRPr>
      </a:lvl4pPr>
      <a:lvl5pPr marL="1543012" indent="-171446" algn="l" defTabSz="685783" rtl="0" eaLnBrk="1" fontAlgn="base" hangingPunct="1">
        <a:lnSpc>
          <a:spcPct val="90000"/>
        </a:lnSpc>
        <a:spcBef>
          <a:spcPts val="367"/>
        </a:spcBef>
        <a:spcAft>
          <a:spcPct val="0"/>
        </a:spcAft>
        <a:buFont typeface="Arial" panose="020B0604020202020204" pitchFamily="34" charset="0"/>
        <a:buChar char="•"/>
        <a:defRPr sz="1200" kern="1200">
          <a:solidFill>
            <a:schemeClr val="tx1"/>
          </a:solidFill>
          <a:latin typeface="+mn-lt"/>
          <a:ea typeface="+mn-ea"/>
          <a:cs typeface="+mn-cs"/>
        </a:defRPr>
      </a:lvl5pPr>
      <a:lvl6pPr marL="1886326" indent="-171869" algn="l" defTabSz="685783" rtl="0" eaLnBrk="1" latinLnBrk="0" hangingPunct="1">
        <a:lnSpc>
          <a:spcPct val="90000"/>
        </a:lnSpc>
        <a:spcBef>
          <a:spcPts val="373"/>
        </a:spcBef>
        <a:buFont typeface="Arial" panose="020B0604020202020204" pitchFamily="34" charset="0"/>
        <a:buChar char="•"/>
        <a:defRPr sz="1353" kern="1200">
          <a:solidFill>
            <a:schemeClr val="tx1"/>
          </a:solidFill>
          <a:latin typeface="+mn-lt"/>
          <a:ea typeface="+mn-ea"/>
          <a:cs typeface="+mn-cs"/>
        </a:defRPr>
      </a:lvl6pPr>
      <a:lvl7pPr marL="2229218" indent="-171869" algn="l" defTabSz="685783" rtl="0" eaLnBrk="1" latinLnBrk="0" hangingPunct="1">
        <a:lnSpc>
          <a:spcPct val="90000"/>
        </a:lnSpc>
        <a:spcBef>
          <a:spcPts val="373"/>
        </a:spcBef>
        <a:buFont typeface="Arial" panose="020B0604020202020204" pitchFamily="34" charset="0"/>
        <a:buChar char="•"/>
        <a:defRPr sz="1353" kern="1200">
          <a:solidFill>
            <a:schemeClr val="tx1"/>
          </a:solidFill>
          <a:latin typeface="+mn-lt"/>
          <a:ea typeface="+mn-ea"/>
          <a:cs typeface="+mn-cs"/>
        </a:defRPr>
      </a:lvl7pPr>
      <a:lvl8pPr marL="2572109" indent="-171869" algn="l" defTabSz="685783" rtl="0" eaLnBrk="1" latinLnBrk="0" hangingPunct="1">
        <a:lnSpc>
          <a:spcPct val="90000"/>
        </a:lnSpc>
        <a:spcBef>
          <a:spcPts val="373"/>
        </a:spcBef>
        <a:buFont typeface="Arial" panose="020B0604020202020204" pitchFamily="34" charset="0"/>
        <a:buChar char="•"/>
        <a:defRPr sz="1353" kern="1200">
          <a:solidFill>
            <a:schemeClr val="tx1"/>
          </a:solidFill>
          <a:latin typeface="+mn-lt"/>
          <a:ea typeface="+mn-ea"/>
          <a:cs typeface="+mn-cs"/>
        </a:defRPr>
      </a:lvl8pPr>
      <a:lvl9pPr marL="2915000" indent="-171869" algn="l" defTabSz="685783" rtl="0" eaLnBrk="1" latinLnBrk="0" hangingPunct="1">
        <a:lnSpc>
          <a:spcPct val="90000"/>
        </a:lnSpc>
        <a:spcBef>
          <a:spcPts val="373"/>
        </a:spcBef>
        <a:buFont typeface="Arial" panose="020B0604020202020204" pitchFamily="34" charset="0"/>
        <a:buChar char="•"/>
        <a:defRPr sz="1353" kern="1200">
          <a:solidFill>
            <a:schemeClr val="tx1"/>
          </a:solidFill>
          <a:latin typeface="+mn-lt"/>
          <a:ea typeface="+mn-ea"/>
          <a:cs typeface="+mn-cs"/>
        </a:defRPr>
      </a:lvl9pPr>
    </p:bodyStyle>
    <p:otherStyle>
      <a:defPPr>
        <a:defRPr lang="zh-CN"/>
      </a:defPPr>
      <a:lvl1pPr marL="0" algn="l" defTabSz="685783" rtl="0" eaLnBrk="1" latinLnBrk="0" hangingPunct="1">
        <a:defRPr sz="1353" kern="1200">
          <a:solidFill>
            <a:schemeClr val="tx1"/>
          </a:solidFill>
          <a:latin typeface="+mn-lt"/>
          <a:ea typeface="+mn-ea"/>
          <a:cs typeface="+mn-cs"/>
        </a:defRPr>
      </a:lvl1pPr>
      <a:lvl2pPr marL="342891" algn="l" defTabSz="685783" rtl="0" eaLnBrk="1" latinLnBrk="0" hangingPunct="1">
        <a:defRPr sz="1353" kern="1200">
          <a:solidFill>
            <a:schemeClr val="tx1"/>
          </a:solidFill>
          <a:latin typeface="+mn-lt"/>
          <a:ea typeface="+mn-ea"/>
          <a:cs typeface="+mn-cs"/>
        </a:defRPr>
      </a:lvl2pPr>
      <a:lvl3pPr marL="685783" algn="l" defTabSz="685783" rtl="0" eaLnBrk="1" latinLnBrk="0" hangingPunct="1">
        <a:defRPr sz="1353" kern="1200">
          <a:solidFill>
            <a:schemeClr val="tx1"/>
          </a:solidFill>
          <a:latin typeface="+mn-lt"/>
          <a:ea typeface="+mn-ea"/>
          <a:cs typeface="+mn-cs"/>
        </a:defRPr>
      </a:lvl3pPr>
      <a:lvl4pPr marL="1028674" algn="l" defTabSz="685783" rtl="0" eaLnBrk="1" latinLnBrk="0" hangingPunct="1">
        <a:defRPr sz="1353" kern="1200">
          <a:solidFill>
            <a:schemeClr val="tx1"/>
          </a:solidFill>
          <a:latin typeface="+mn-lt"/>
          <a:ea typeface="+mn-ea"/>
          <a:cs typeface="+mn-cs"/>
        </a:defRPr>
      </a:lvl4pPr>
      <a:lvl5pPr marL="1371566" algn="l" defTabSz="685783" rtl="0" eaLnBrk="1" latinLnBrk="0" hangingPunct="1">
        <a:defRPr sz="1353" kern="1200">
          <a:solidFill>
            <a:schemeClr val="tx1"/>
          </a:solidFill>
          <a:latin typeface="+mn-lt"/>
          <a:ea typeface="+mn-ea"/>
          <a:cs typeface="+mn-cs"/>
        </a:defRPr>
      </a:lvl5pPr>
      <a:lvl6pPr marL="1714457" algn="l" defTabSz="685783" rtl="0" eaLnBrk="1" latinLnBrk="0" hangingPunct="1">
        <a:defRPr sz="1353" kern="1200">
          <a:solidFill>
            <a:schemeClr val="tx1"/>
          </a:solidFill>
          <a:latin typeface="+mn-lt"/>
          <a:ea typeface="+mn-ea"/>
          <a:cs typeface="+mn-cs"/>
        </a:defRPr>
      </a:lvl6pPr>
      <a:lvl7pPr marL="2057349" algn="l" defTabSz="685783" rtl="0" eaLnBrk="1" latinLnBrk="0" hangingPunct="1">
        <a:defRPr sz="1353" kern="1200">
          <a:solidFill>
            <a:schemeClr val="tx1"/>
          </a:solidFill>
          <a:latin typeface="+mn-lt"/>
          <a:ea typeface="+mn-ea"/>
          <a:cs typeface="+mn-cs"/>
        </a:defRPr>
      </a:lvl7pPr>
      <a:lvl8pPr marL="2400240" algn="l" defTabSz="685783" rtl="0" eaLnBrk="1" latinLnBrk="0" hangingPunct="1">
        <a:defRPr sz="1353" kern="1200">
          <a:solidFill>
            <a:schemeClr val="tx1"/>
          </a:solidFill>
          <a:latin typeface="+mn-lt"/>
          <a:ea typeface="+mn-ea"/>
          <a:cs typeface="+mn-cs"/>
        </a:defRPr>
      </a:lvl8pPr>
      <a:lvl9pPr marL="2743978" algn="l" defTabSz="685783" rtl="0" eaLnBrk="1" latinLnBrk="0" hangingPunct="1">
        <a:defRPr sz="135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5122" name="标题占位符 1">
            <a:extLst>
              <a:ext uri="{FF2B5EF4-FFF2-40B4-BE49-F238E27FC236}">
                <a16:creationId xmlns:a16="http://schemas.microsoft.com/office/drawing/2014/main" id="{59C84516-6E5D-161D-CF5D-153FBBED6F36}"/>
              </a:ext>
            </a:extLst>
          </p:cNvPr>
          <p:cNvSpPr>
            <a:spLocks noGrp="1" noChangeArrowheads="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noProof="1"/>
              <a:t>单击此处编辑母版标题样式</a:t>
            </a:r>
          </a:p>
        </p:txBody>
      </p:sp>
      <p:sp>
        <p:nvSpPr>
          <p:cNvPr id="5123" name="文本占位符 2">
            <a:extLst>
              <a:ext uri="{FF2B5EF4-FFF2-40B4-BE49-F238E27FC236}">
                <a16:creationId xmlns:a16="http://schemas.microsoft.com/office/drawing/2014/main" id="{1F46D394-7CFF-A661-F48D-1E677A5E7051}"/>
              </a:ext>
            </a:extLst>
          </p:cNvPr>
          <p:cNvSpPr>
            <a:spLocks noGrp="1" noChangeArrowheads="1"/>
          </p:cNvSpPr>
          <p:nvPr>
            <p:ph type="body"/>
          </p:nvPr>
        </p:nvSpPr>
        <p:spPr bwMode="auto">
          <a:xfrm>
            <a:off x="838200" y="1826684"/>
            <a:ext cx="10515600" cy="435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B41EB04C-9C38-EB35-A3AF-EFD64BC465AA}"/>
              </a:ext>
            </a:extLst>
          </p:cNvPr>
          <p:cNvSpPr>
            <a:spLocks noGrp="1"/>
          </p:cNvSpPr>
          <p:nvPr>
            <p:ph type="dt" sz="half" idx="2"/>
          </p:nvPr>
        </p:nvSpPr>
        <p:spPr>
          <a:xfrm>
            <a:off x="838200" y="6358467"/>
            <a:ext cx="2743200" cy="364067"/>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ea typeface="微软雅黑" panose="020B0503020204020204" pitchFamily="34" charset="-122"/>
              </a:defRPr>
            </a:lvl1pPr>
          </a:lstStyle>
          <a:p>
            <a:pPr>
              <a:defRPr/>
            </a:pPr>
            <a:fld id="{641D9D15-6C93-40C3-96A1-9B10BF2FAD6B}"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0A2F4201-B762-A90D-2D19-B49874281ACD}"/>
              </a:ext>
            </a:extLst>
          </p:cNvPr>
          <p:cNvSpPr>
            <a:spLocks noGrp="1"/>
          </p:cNvSpPr>
          <p:nvPr>
            <p:ph type="ftr" sz="quarter" idx="3"/>
          </p:nvPr>
        </p:nvSpPr>
        <p:spPr>
          <a:xfrm>
            <a:off x="4038600" y="6358467"/>
            <a:ext cx="4114800" cy="36406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ea typeface="微软雅黑" panose="020B0503020204020204" pitchFamily="34" charset="-122"/>
              </a:defRPr>
            </a:lvl1pPr>
          </a:lstStyle>
          <a:p>
            <a:pPr>
              <a:defRPr/>
            </a:pPr>
            <a:endParaRPr lang="zh-CN" altLang="en-US"/>
          </a:p>
        </p:txBody>
      </p:sp>
      <p:sp>
        <p:nvSpPr>
          <p:cNvPr id="6" name="灯片编号占位符 5">
            <a:extLst>
              <a:ext uri="{FF2B5EF4-FFF2-40B4-BE49-F238E27FC236}">
                <a16:creationId xmlns:a16="http://schemas.microsoft.com/office/drawing/2014/main" id="{2AB4F4E9-64EE-7D23-9FBA-2927FBC7F842}"/>
              </a:ext>
            </a:extLst>
          </p:cNvPr>
          <p:cNvSpPr>
            <a:spLocks noGrp="1"/>
          </p:cNvSpPr>
          <p:nvPr>
            <p:ph type="sldNum" sz="quarter" idx="4"/>
          </p:nvPr>
        </p:nvSpPr>
        <p:spPr>
          <a:xfrm>
            <a:off x="8610600" y="6358467"/>
            <a:ext cx="2743200" cy="36406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ea typeface="微软雅黑" panose="020B0503020204020204" pitchFamily="34" charset="-122"/>
              </a:defRPr>
            </a:lvl1pPr>
          </a:lstStyle>
          <a:p>
            <a:pPr>
              <a:defRPr/>
            </a:pPr>
            <a:fld id="{40E3208B-9A18-4EAB-8076-59CBB08A0D49}" type="slidenum">
              <a:rPr lang="zh-CN" altLang="en-US"/>
              <a:pPr>
                <a:defRPr/>
              </a:pPr>
              <a:t>‹#›</a:t>
            </a:fld>
            <a:endParaRPr lang="zh-CN" altLang="en-US"/>
          </a:p>
        </p:txBody>
      </p:sp>
    </p:spTree>
    <p:extLst>
      <p:ext uri="{BB962C8B-B14F-4D97-AF65-F5344CB8AC3E}">
        <p14:creationId xmlns:p14="http://schemas.microsoft.com/office/powerpoint/2010/main" val="11051897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685783" rtl="0" eaLnBrk="1" fontAlgn="base" hangingPunct="1">
        <a:lnSpc>
          <a:spcPct val="90000"/>
        </a:lnSpc>
        <a:spcBef>
          <a:spcPct val="0"/>
        </a:spcBef>
        <a:spcAft>
          <a:spcPct val="0"/>
        </a:spcAft>
        <a:defRPr sz="3200" kern="1200">
          <a:solidFill>
            <a:schemeClr val="tx1"/>
          </a:solidFill>
          <a:latin typeface="+mj-lt"/>
          <a:ea typeface="+mj-ea"/>
          <a:cs typeface="+mj-cs"/>
        </a:defRPr>
      </a:lvl1pPr>
      <a:lvl2pPr algn="l" defTabSz="685783" rtl="0" eaLnBrk="1" fontAlgn="base" hangingPunct="1">
        <a:lnSpc>
          <a:spcPct val="90000"/>
        </a:lnSpc>
        <a:spcBef>
          <a:spcPct val="0"/>
        </a:spcBef>
        <a:spcAft>
          <a:spcPct val="0"/>
        </a:spcAft>
        <a:defRPr sz="3200">
          <a:solidFill>
            <a:schemeClr val="tx1"/>
          </a:solidFill>
          <a:latin typeface="Calibri" panose="020F0502020204030204" pitchFamily="34" charset="0"/>
          <a:ea typeface="微软雅黑" panose="020B0503020204020204" pitchFamily="34" charset="-122"/>
        </a:defRPr>
      </a:lvl2pPr>
      <a:lvl3pPr algn="l" defTabSz="685783" rtl="0" eaLnBrk="1" fontAlgn="base" hangingPunct="1">
        <a:lnSpc>
          <a:spcPct val="90000"/>
        </a:lnSpc>
        <a:spcBef>
          <a:spcPct val="0"/>
        </a:spcBef>
        <a:spcAft>
          <a:spcPct val="0"/>
        </a:spcAft>
        <a:defRPr sz="3200">
          <a:solidFill>
            <a:schemeClr val="tx1"/>
          </a:solidFill>
          <a:latin typeface="Calibri" panose="020F0502020204030204" pitchFamily="34" charset="0"/>
          <a:ea typeface="微软雅黑" panose="020B0503020204020204" pitchFamily="34" charset="-122"/>
        </a:defRPr>
      </a:lvl3pPr>
      <a:lvl4pPr algn="l" defTabSz="685783" rtl="0" eaLnBrk="1" fontAlgn="base" hangingPunct="1">
        <a:lnSpc>
          <a:spcPct val="90000"/>
        </a:lnSpc>
        <a:spcBef>
          <a:spcPct val="0"/>
        </a:spcBef>
        <a:spcAft>
          <a:spcPct val="0"/>
        </a:spcAft>
        <a:defRPr sz="3200">
          <a:solidFill>
            <a:schemeClr val="tx1"/>
          </a:solidFill>
          <a:latin typeface="Calibri" panose="020F0502020204030204" pitchFamily="34" charset="0"/>
          <a:ea typeface="微软雅黑" panose="020B0503020204020204" pitchFamily="34" charset="-122"/>
        </a:defRPr>
      </a:lvl4pPr>
      <a:lvl5pPr algn="l" defTabSz="685783" rtl="0" eaLnBrk="1" fontAlgn="base" hangingPunct="1">
        <a:lnSpc>
          <a:spcPct val="90000"/>
        </a:lnSpc>
        <a:spcBef>
          <a:spcPct val="0"/>
        </a:spcBef>
        <a:spcAft>
          <a:spcPct val="0"/>
        </a:spcAft>
        <a:defRPr sz="3200">
          <a:solidFill>
            <a:schemeClr val="tx1"/>
          </a:solidFill>
          <a:latin typeface="Calibri" panose="020F0502020204030204" pitchFamily="34" charset="0"/>
          <a:ea typeface="微软雅黑" panose="020B0503020204020204" pitchFamily="34" charset="-122"/>
        </a:defRPr>
      </a:lvl5pPr>
      <a:lvl6pPr marL="609585" algn="l" defTabSz="914377" rtl="0" eaLnBrk="1" fontAlgn="base" hangingPunct="1">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1219170" algn="l" defTabSz="914377" rtl="0" eaLnBrk="1" fontAlgn="base" hangingPunct="1">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828754" algn="l" defTabSz="914377" rtl="0" eaLnBrk="1" fontAlgn="base" hangingPunct="1">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2438339" algn="l" defTabSz="914377" rtl="0" eaLnBrk="1" fontAlgn="base" hangingPunct="1">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171446" indent="-171446" algn="l" defTabSz="685783" rtl="0" eaLnBrk="1" fontAlgn="base" hangingPunct="1">
        <a:lnSpc>
          <a:spcPct val="90000"/>
        </a:lnSpc>
        <a:spcBef>
          <a:spcPct val="113000"/>
        </a:spcBef>
        <a:spcAft>
          <a:spcPct val="0"/>
        </a:spcAft>
        <a:buFont typeface="Arial" panose="020B0604020202020204" pitchFamily="34" charset="0"/>
        <a:buChar char="•"/>
        <a:defRPr sz="2000" kern="1200">
          <a:solidFill>
            <a:schemeClr val="tx1"/>
          </a:solidFill>
          <a:latin typeface="+mn-lt"/>
          <a:ea typeface="+mn-ea"/>
          <a:cs typeface="+mn-cs"/>
        </a:defRPr>
      </a:lvl1pPr>
      <a:lvl2pPr marL="514338" indent="-171446" algn="l" defTabSz="685783" rtl="0" eaLnBrk="1" fontAlgn="base" hangingPunct="1">
        <a:lnSpc>
          <a:spcPct val="90000"/>
        </a:lnSpc>
        <a:spcBef>
          <a:spcPts val="367"/>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1" fontAlgn="base" hangingPunct="1">
        <a:lnSpc>
          <a:spcPct val="90000"/>
        </a:lnSpc>
        <a:spcBef>
          <a:spcPts val="367"/>
        </a:spcBef>
        <a:spcAft>
          <a:spcPct val="0"/>
        </a:spcAft>
        <a:buFont typeface="Arial" panose="020B0604020202020204" pitchFamily="34" charset="0"/>
        <a:buChar char="•"/>
        <a:defRPr sz="1467" kern="1200">
          <a:solidFill>
            <a:schemeClr val="tx1"/>
          </a:solidFill>
          <a:latin typeface="+mn-lt"/>
          <a:ea typeface="+mn-ea"/>
          <a:cs typeface="+mn-cs"/>
        </a:defRPr>
      </a:lvl3pPr>
      <a:lvl4pPr marL="1200121" indent="-171446" algn="l" defTabSz="685783" rtl="0" eaLnBrk="1" fontAlgn="base" hangingPunct="1">
        <a:lnSpc>
          <a:spcPct val="90000"/>
        </a:lnSpc>
        <a:spcBef>
          <a:spcPts val="367"/>
        </a:spcBef>
        <a:spcAft>
          <a:spcPct val="0"/>
        </a:spcAft>
        <a:buFont typeface="Arial" panose="020B0604020202020204" pitchFamily="34" charset="0"/>
        <a:buChar char="•"/>
        <a:defRPr sz="1200" kern="1200">
          <a:solidFill>
            <a:schemeClr val="tx1"/>
          </a:solidFill>
          <a:latin typeface="+mn-lt"/>
          <a:ea typeface="+mn-ea"/>
          <a:cs typeface="+mn-cs"/>
        </a:defRPr>
      </a:lvl4pPr>
      <a:lvl5pPr marL="1543012" indent="-171446" algn="l" defTabSz="685783" rtl="0" eaLnBrk="1" fontAlgn="base" hangingPunct="1">
        <a:lnSpc>
          <a:spcPct val="90000"/>
        </a:lnSpc>
        <a:spcBef>
          <a:spcPts val="367"/>
        </a:spcBef>
        <a:spcAft>
          <a:spcPct val="0"/>
        </a:spcAft>
        <a:buFont typeface="Arial" panose="020B0604020202020204" pitchFamily="34" charset="0"/>
        <a:buChar char="•"/>
        <a:defRPr sz="1200" kern="1200">
          <a:solidFill>
            <a:schemeClr val="tx1"/>
          </a:solidFill>
          <a:latin typeface="+mn-lt"/>
          <a:ea typeface="+mn-ea"/>
          <a:cs typeface="+mn-cs"/>
        </a:defRPr>
      </a:lvl5pPr>
      <a:lvl6pPr marL="1886326" indent="-171869" algn="l" defTabSz="685783" rtl="0" eaLnBrk="1" latinLnBrk="0" hangingPunct="1">
        <a:lnSpc>
          <a:spcPct val="90000"/>
        </a:lnSpc>
        <a:spcBef>
          <a:spcPts val="373"/>
        </a:spcBef>
        <a:buFont typeface="Arial" panose="020B0604020202020204" pitchFamily="34" charset="0"/>
        <a:buChar char="•"/>
        <a:defRPr sz="1353" kern="1200">
          <a:solidFill>
            <a:schemeClr val="tx1"/>
          </a:solidFill>
          <a:latin typeface="+mn-lt"/>
          <a:ea typeface="+mn-ea"/>
          <a:cs typeface="+mn-cs"/>
        </a:defRPr>
      </a:lvl6pPr>
      <a:lvl7pPr marL="2229218" indent="-171869" algn="l" defTabSz="685783" rtl="0" eaLnBrk="1" latinLnBrk="0" hangingPunct="1">
        <a:lnSpc>
          <a:spcPct val="90000"/>
        </a:lnSpc>
        <a:spcBef>
          <a:spcPts val="373"/>
        </a:spcBef>
        <a:buFont typeface="Arial" panose="020B0604020202020204" pitchFamily="34" charset="0"/>
        <a:buChar char="•"/>
        <a:defRPr sz="1353" kern="1200">
          <a:solidFill>
            <a:schemeClr val="tx1"/>
          </a:solidFill>
          <a:latin typeface="+mn-lt"/>
          <a:ea typeface="+mn-ea"/>
          <a:cs typeface="+mn-cs"/>
        </a:defRPr>
      </a:lvl7pPr>
      <a:lvl8pPr marL="2572109" indent="-171869" algn="l" defTabSz="685783" rtl="0" eaLnBrk="1" latinLnBrk="0" hangingPunct="1">
        <a:lnSpc>
          <a:spcPct val="90000"/>
        </a:lnSpc>
        <a:spcBef>
          <a:spcPts val="373"/>
        </a:spcBef>
        <a:buFont typeface="Arial" panose="020B0604020202020204" pitchFamily="34" charset="0"/>
        <a:buChar char="•"/>
        <a:defRPr sz="1353" kern="1200">
          <a:solidFill>
            <a:schemeClr val="tx1"/>
          </a:solidFill>
          <a:latin typeface="+mn-lt"/>
          <a:ea typeface="+mn-ea"/>
          <a:cs typeface="+mn-cs"/>
        </a:defRPr>
      </a:lvl8pPr>
      <a:lvl9pPr marL="2915000" indent="-171869" algn="l" defTabSz="685783" rtl="0" eaLnBrk="1" latinLnBrk="0" hangingPunct="1">
        <a:lnSpc>
          <a:spcPct val="90000"/>
        </a:lnSpc>
        <a:spcBef>
          <a:spcPts val="373"/>
        </a:spcBef>
        <a:buFont typeface="Arial" panose="020B0604020202020204" pitchFamily="34" charset="0"/>
        <a:buChar char="•"/>
        <a:defRPr sz="1353" kern="1200">
          <a:solidFill>
            <a:schemeClr val="tx1"/>
          </a:solidFill>
          <a:latin typeface="+mn-lt"/>
          <a:ea typeface="+mn-ea"/>
          <a:cs typeface="+mn-cs"/>
        </a:defRPr>
      </a:lvl9pPr>
    </p:bodyStyle>
    <p:otherStyle>
      <a:defPPr>
        <a:defRPr lang="zh-CN"/>
      </a:defPPr>
      <a:lvl1pPr marL="0" algn="l" defTabSz="685783" rtl="0" eaLnBrk="1" latinLnBrk="0" hangingPunct="1">
        <a:defRPr sz="1353" kern="1200">
          <a:solidFill>
            <a:schemeClr val="tx1"/>
          </a:solidFill>
          <a:latin typeface="+mn-lt"/>
          <a:ea typeface="+mn-ea"/>
          <a:cs typeface="+mn-cs"/>
        </a:defRPr>
      </a:lvl1pPr>
      <a:lvl2pPr marL="342891" algn="l" defTabSz="685783" rtl="0" eaLnBrk="1" latinLnBrk="0" hangingPunct="1">
        <a:defRPr sz="1353" kern="1200">
          <a:solidFill>
            <a:schemeClr val="tx1"/>
          </a:solidFill>
          <a:latin typeface="+mn-lt"/>
          <a:ea typeface="+mn-ea"/>
          <a:cs typeface="+mn-cs"/>
        </a:defRPr>
      </a:lvl2pPr>
      <a:lvl3pPr marL="685783" algn="l" defTabSz="685783" rtl="0" eaLnBrk="1" latinLnBrk="0" hangingPunct="1">
        <a:defRPr sz="1353" kern="1200">
          <a:solidFill>
            <a:schemeClr val="tx1"/>
          </a:solidFill>
          <a:latin typeface="+mn-lt"/>
          <a:ea typeface="+mn-ea"/>
          <a:cs typeface="+mn-cs"/>
        </a:defRPr>
      </a:lvl3pPr>
      <a:lvl4pPr marL="1028674" algn="l" defTabSz="685783" rtl="0" eaLnBrk="1" latinLnBrk="0" hangingPunct="1">
        <a:defRPr sz="1353" kern="1200">
          <a:solidFill>
            <a:schemeClr val="tx1"/>
          </a:solidFill>
          <a:latin typeface="+mn-lt"/>
          <a:ea typeface="+mn-ea"/>
          <a:cs typeface="+mn-cs"/>
        </a:defRPr>
      </a:lvl4pPr>
      <a:lvl5pPr marL="1371566" algn="l" defTabSz="685783" rtl="0" eaLnBrk="1" latinLnBrk="0" hangingPunct="1">
        <a:defRPr sz="1353" kern="1200">
          <a:solidFill>
            <a:schemeClr val="tx1"/>
          </a:solidFill>
          <a:latin typeface="+mn-lt"/>
          <a:ea typeface="+mn-ea"/>
          <a:cs typeface="+mn-cs"/>
        </a:defRPr>
      </a:lvl5pPr>
      <a:lvl6pPr marL="1714457" algn="l" defTabSz="685783" rtl="0" eaLnBrk="1" latinLnBrk="0" hangingPunct="1">
        <a:defRPr sz="1353" kern="1200">
          <a:solidFill>
            <a:schemeClr val="tx1"/>
          </a:solidFill>
          <a:latin typeface="+mn-lt"/>
          <a:ea typeface="+mn-ea"/>
          <a:cs typeface="+mn-cs"/>
        </a:defRPr>
      </a:lvl6pPr>
      <a:lvl7pPr marL="2057349" algn="l" defTabSz="685783" rtl="0" eaLnBrk="1" latinLnBrk="0" hangingPunct="1">
        <a:defRPr sz="1353" kern="1200">
          <a:solidFill>
            <a:schemeClr val="tx1"/>
          </a:solidFill>
          <a:latin typeface="+mn-lt"/>
          <a:ea typeface="+mn-ea"/>
          <a:cs typeface="+mn-cs"/>
        </a:defRPr>
      </a:lvl7pPr>
      <a:lvl8pPr marL="2400240" algn="l" defTabSz="685783" rtl="0" eaLnBrk="1" latinLnBrk="0" hangingPunct="1">
        <a:defRPr sz="1353" kern="1200">
          <a:solidFill>
            <a:schemeClr val="tx1"/>
          </a:solidFill>
          <a:latin typeface="+mn-lt"/>
          <a:ea typeface="+mn-ea"/>
          <a:cs typeface="+mn-cs"/>
        </a:defRPr>
      </a:lvl8pPr>
      <a:lvl9pPr marL="2743978" algn="l" defTabSz="685783" rtl="0" eaLnBrk="1" latinLnBrk="0" hangingPunct="1">
        <a:defRPr sz="135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6146" name="标题占位符 1">
            <a:extLst>
              <a:ext uri="{FF2B5EF4-FFF2-40B4-BE49-F238E27FC236}">
                <a16:creationId xmlns:a16="http://schemas.microsoft.com/office/drawing/2014/main" id="{48592D84-C071-7628-F8BF-3664B5FCF0BC}"/>
              </a:ext>
            </a:extLst>
          </p:cNvPr>
          <p:cNvSpPr>
            <a:spLocks noGrp="1" noChangeArrowheads="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noProof="1"/>
              <a:t>单击此处编辑母版标题样式</a:t>
            </a:r>
          </a:p>
        </p:txBody>
      </p:sp>
      <p:sp>
        <p:nvSpPr>
          <p:cNvPr id="6147" name="文本占位符 2">
            <a:extLst>
              <a:ext uri="{FF2B5EF4-FFF2-40B4-BE49-F238E27FC236}">
                <a16:creationId xmlns:a16="http://schemas.microsoft.com/office/drawing/2014/main" id="{F1C321EE-89B6-DE9B-A751-75AF1DE6DED3}"/>
              </a:ext>
            </a:extLst>
          </p:cNvPr>
          <p:cNvSpPr>
            <a:spLocks noGrp="1" noChangeArrowheads="1"/>
          </p:cNvSpPr>
          <p:nvPr>
            <p:ph type="body"/>
          </p:nvPr>
        </p:nvSpPr>
        <p:spPr bwMode="auto">
          <a:xfrm>
            <a:off x="838200" y="1826684"/>
            <a:ext cx="10515600" cy="435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CE4D2FDF-DCB0-515C-6F7B-50483ADDBDF7}"/>
              </a:ext>
            </a:extLst>
          </p:cNvPr>
          <p:cNvSpPr>
            <a:spLocks noGrp="1"/>
          </p:cNvSpPr>
          <p:nvPr>
            <p:ph type="dt" sz="half" idx="2"/>
          </p:nvPr>
        </p:nvSpPr>
        <p:spPr>
          <a:xfrm>
            <a:off x="838200" y="6358467"/>
            <a:ext cx="2743200" cy="364067"/>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ea typeface="微软雅黑" panose="020B0503020204020204" pitchFamily="34" charset="-122"/>
              </a:defRPr>
            </a:lvl1pPr>
          </a:lstStyle>
          <a:p>
            <a:pPr>
              <a:defRPr/>
            </a:pPr>
            <a:fld id="{840BEAD2-881E-45FF-B9BC-6B54E47A783C}"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5682A88B-9EEB-C7EB-B284-4293CB7CF58E}"/>
              </a:ext>
            </a:extLst>
          </p:cNvPr>
          <p:cNvSpPr>
            <a:spLocks noGrp="1"/>
          </p:cNvSpPr>
          <p:nvPr>
            <p:ph type="ftr" sz="quarter" idx="3"/>
          </p:nvPr>
        </p:nvSpPr>
        <p:spPr>
          <a:xfrm>
            <a:off x="4038600" y="6358467"/>
            <a:ext cx="4114800" cy="36406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ea typeface="微软雅黑" panose="020B0503020204020204" pitchFamily="34" charset="-122"/>
              </a:defRPr>
            </a:lvl1pPr>
          </a:lstStyle>
          <a:p>
            <a:pPr>
              <a:defRPr/>
            </a:pPr>
            <a:endParaRPr lang="zh-CN" altLang="en-US"/>
          </a:p>
        </p:txBody>
      </p:sp>
      <p:sp>
        <p:nvSpPr>
          <p:cNvPr id="6" name="灯片编号占位符 5">
            <a:extLst>
              <a:ext uri="{FF2B5EF4-FFF2-40B4-BE49-F238E27FC236}">
                <a16:creationId xmlns:a16="http://schemas.microsoft.com/office/drawing/2014/main" id="{19B45E41-4D73-0F44-99FA-232C0929AE05}"/>
              </a:ext>
            </a:extLst>
          </p:cNvPr>
          <p:cNvSpPr>
            <a:spLocks noGrp="1"/>
          </p:cNvSpPr>
          <p:nvPr>
            <p:ph type="sldNum" sz="quarter" idx="4"/>
          </p:nvPr>
        </p:nvSpPr>
        <p:spPr>
          <a:xfrm>
            <a:off x="8610600" y="6358467"/>
            <a:ext cx="2743200" cy="36406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ea typeface="微软雅黑" panose="020B0503020204020204" pitchFamily="34" charset="-122"/>
              </a:defRPr>
            </a:lvl1pPr>
          </a:lstStyle>
          <a:p>
            <a:pPr>
              <a:defRPr/>
            </a:pPr>
            <a:fld id="{039C69E3-0AC6-4A7D-825C-24F19978B2E8}" type="slidenum">
              <a:rPr lang="zh-CN" altLang="en-US"/>
              <a:pPr>
                <a:defRPr/>
              </a:pPr>
              <a:t>‹#›</a:t>
            </a:fld>
            <a:endParaRPr lang="zh-CN" altLang="en-US"/>
          </a:p>
        </p:txBody>
      </p:sp>
    </p:spTree>
    <p:extLst>
      <p:ext uri="{BB962C8B-B14F-4D97-AF65-F5344CB8AC3E}">
        <p14:creationId xmlns:p14="http://schemas.microsoft.com/office/powerpoint/2010/main" val="167209639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685783" rtl="0" eaLnBrk="1" fontAlgn="base" hangingPunct="1">
        <a:lnSpc>
          <a:spcPct val="90000"/>
        </a:lnSpc>
        <a:spcBef>
          <a:spcPct val="0"/>
        </a:spcBef>
        <a:spcAft>
          <a:spcPct val="0"/>
        </a:spcAft>
        <a:defRPr sz="3200" kern="1200">
          <a:solidFill>
            <a:schemeClr val="tx1"/>
          </a:solidFill>
          <a:latin typeface="+mj-lt"/>
          <a:ea typeface="+mj-ea"/>
          <a:cs typeface="+mj-cs"/>
        </a:defRPr>
      </a:lvl1pPr>
      <a:lvl2pPr algn="l" defTabSz="685783" rtl="0" eaLnBrk="1" fontAlgn="base" hangingPunct="1">
        <a:lnSpc>
          <a:spcPct val="90000"/>
        </a:lnSpc>
        <a:spcBef>
          <a:spcPct val="0"/>
        </a:spcBef>
        <a:spcAft>
          <a:spcPct val="0"/>
        </a:spcAft>
        <a:defRPr sz="3200">
          <a:solidFill>
            <a:schemeClr val="tx1"/>
          </a:solidFill>
          <a:latin typeface="Calibri" panose="020F0502020204030204" pitchFamily="34" charset="0"/>
          <a:ea typeface="微软雅黑" panose="020B0503020204020204" pitchFamily="34" charset="-122"/>
        </a:defRPr>
      </a:lvl2pPr>
      <a:lvl3pPr algn="l" defTabSz="685783" rtl="0" eaLnBrk="1" fontAlgn="base" hangingPunct="1">
        <a:lnSpc>
          <a:spcPct val="90000"/>
        </a:lnSpc>
        <a:spcBef>
          <a:spcPct val="0"/>
        </a:spcBef>
        <a:spcAft>
          <a:spcPct val="0"/>
        </a:spcAft>
        <a:defRPr sz="3200">
          <a:solidFill>
            <a:schemeClr val="tx1"/>
          </a:solidFill>
          <a:latin typeface="Calibri" panose="020F0502020204030204" pitchFamily="34" charset="0"/>
          <a:ea typeface="微软雅黑" panose="020B0503020204020204" pitchFamily="34" charset="-122"/>
        </a:defRPr>
      </a:lvl3pPr>
      <a:lvl4pPr algn="l" defTabSz="685783" rtl="0" eaLnBrk="1" fontAlgn="base" hangingPunct="1">
        <a:lnSpc>
          <a:spcPct val="90000"/>
        </a:lnSpc>
        <a:spcBef>
          <a:spcPct val="0"/>
        </a:spcBef>
        <a:spcAft>
          <a:spcPct val="0"/>
        </a:spcAft>
        <a:defRPr sz="3200">
          <a:solidFill>
            <a:schemeClr val="tx1"/>
          </a:solidFill>
          <a:latin typeface="Calibri" panose="020F0502020204030204" pitchFamily="34" charset="0"/>
          <a:ea typeface="微软雅黑" panose="020B0503020204020204" pitchFamily="34" charset="-122"/>
        </a:defRPr>
      </a:lvl4pPr>
      <a:lvl5pPr algn="l" defTabSz="685783" rtl="0" eaLnBrk="1" fontAlgn="base" hangingPunct="1">
        <a:lnSpc>
          <a:spcPct val="90000"/>
        </a:lnSpc>
        <a:spcBef>
          <a:spcPct val="0"/>
        </a:spcBef>
        <a:spcAft>
          <a:spcPct val="0"/>
        </a:spcAft>
        <a:defRPr sz="3200">
          <a:solidFill>
            <a:schemeClr val="tx1"/>
          </a:solidFill>
          <a:latin typeface="Calibri" panose="020F0502020204030204" pitchFamily="34" charset="0"/>
          <a:ea typeface="微软雅黑" panose="020B0503020204020204" pitchFamily="34" charset="-122"/>
        </a:defRPr>
      </a:lvl5pPr>
      <a:lvl6pPr marL="609585" algn="l" defTabSz="914377" rtl="0" eaLnBrk="1" fontAlgn="base" hangingPunct="1">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1219170" algn="l" defTabSz="914377" rtl="0" eaLnBrk="1" fontAlgn="base" hangingPunct="1">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828754" algn="l" defTabSz="914377" rtl="0" eaLnBrk="1" fontAlgn="base" hangingPunct="1">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2438339" algn="l" defTabSz="914377" rtl="0" eaLnBrk="1" fontAlgn="base" hangingPunct="1">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171446" indent="-171446" algn="l" defTabSz="685783" rtl="0" eaLnBrk="1" fontAlgn="base" hangingPunct="1">
        <a:lnSpc>
          <a:spcPct val="90000"/>
        </a:lnSpc>
        <a:spcBef>
          <a:spcPct val="113000"/>
        </a:spcBef>
        <a:spcAft>
          <a:spcPct val="0"/>
        </a:spcAft>
        <a:buFont typeface="Arial" panose="020B0604020202020204" pitchFamily="34" charset="0"/>
        <a:buChar char="•"/>
        <a:defRPr sz="2000" kern="1200">
          <a:solidFill>
            <a:schemeClr val="tx1"/>
          </a:solidFill>
          <a:latin typeface="+mn-lt"/>
          <a:ea typeface="+mn-ea"/>
          <a:cs typeface="+mn-cs"/>
        </a:defRPr>
      </a:lvl1pPr>
      <a:lvl2pPr marL="514338" indent="-171446" algn="l" defTabSz="685783" rtl="0" eaLnBrk="1" fontAlgn="base" hangingPunct="1">
        <a:lnSpc>
          <a:spcPct val="90000"/>
        </a:lnSpc>
        <a:spcBef>
          <a:spcPts val="367"/>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1" fontAlgn="base" hangingPunct="1">
        <a:lnSpc>
          <a:spcPct val="90000"/>
        </a:lnSpc>
        <a:spcBef>
          <a:spcPts val="367"/>
        </a:spcBef>
        <a:spcAft>
          <a:spcPct val="0"/>
        </a:spcAft>
        <a:buFont typeface="Arial" panose="020B0604020202020204" pitchFamily="34" charset="0"/>
        <a:buChar char="•"/>
        <a:defRPr sz="1467" kern="1200">
          <a:solidFill>
            <a:schemeClr val="tx1"/>
          </a:solidFill>
          <a:latin typeface="+mn-lt"/>
          <a:ea typeface="+mn-ea"/>
          <a:cs typeface="+mn-cs"/>
        </a:defRPr>
      </a:lvl3pPr>
      <a:lvl4pPr marL="1200121" indent="-171446" algn="l" defTabSz="685783" rtl="0" eaLnBrk="1" fontAlgn="base" hangingPunct="1">
        <a:lnSpc>
          <a:spcPct val="90000"/>
        </a:lnSpc>
        <a:spcBef>
          <a:spcPts val="367"/>
        </a:spcBef>
        <a:spcAft>
          <a:spcPct val="0"/>
        </a:spcAft>
        <a:buFont typeface="Arial" panose="020B0604020202020204" pitchFamily="34" charset="0"/>
        <a:buChar char="•"/>
        <a:defRPr sz="1200" kern="1200">
          <a:solidFill>
            <a:schemeClr val="tx1"/>
          </a:solidFill>
          <a:latin typeface="+mn-lt"/>
          <a:ea typeface="+mn-ea"/>
          <a:cs typeface="+mn-cs"/>
        </a:defRPr>
      </a:lvl4pPr>
      <a:lvl5pPr marL="1543012" indent="-171446" algn="l" defTabSz="685783" rtl="0" eaLnBrk="1" fontAlgn="base" hangingPunct="1">
        <a:lnSpc>
          <a:spcPct val="90000"/>
        </a:lnSpc>
        <a:spcBef>
          <a:spcPts val="367"/>
        </a:spcBef>
        <a:spcAft>
          <a:spcPct val="0"/>
        </a:spcAft>
        <a:buFont typeface="Arial" panose="020B0604020202020204" pitchFamily="34" charset="0"/>
        <a:buChar char="•"/>
        <a:defRPr sz="1200" kern="1200">
          <a:solidFill>
            <a:schemeClr val="tx1"/>
          </a:solidFill>
          <a:latin typeface="+mn-lt"/>
          <a:ea typeface="+mn-ea"/>
          <a:cs typeface="+mn-cs"/>
        </a:defRPr>
      </a:lvl5pPr>
      <a:lvl6pPr marL="1886326" indent="-171869" algn="l" defTabSz="685783" rtl="0" eaLnBrk="1" latinLnBrk="0" hangingPunct="1">
        <a:lnSpc>
          <a:spcPct val="90000"/>
        </a:lnSpc>
        <a:spcBef>
          <a:spcPts val="373"/>
        </a:spcBef>
        <a:buFont typeface="Arial" panose="020B0604020202020204" pitchFamily="34" charset="0"/>
        <a:buChar char="•"/>
        <a:defRPr sz="1353" kern="1200">
          <a:solidFill>
            <a:schemeClr val="tx1"/>
          </a:solidFill>
          <a:latin typeface="+mn-lt"/>
          <a:ea typeface="+mn-ea"/>
          <a:cs typeface="+mn-cs"/>
        </a:defRPr>
      </a:lvl6pPr>
      <a:lvl7pPr marL="2229218" indent="-171869" algn="l" defTabSz="685783" rtl="0" eaLnBrk="1" latinLnBrk="0" hangingPunct="1">
        <a:lnSpc>
          <a:spcPct val="90000"/>
        </a:lnSpc>
        <a:spcBef>
          <a:spcPts val="373"/>
        </a:spcBef>
        <a:buFont typeface="Arial" panose="020B0604020202020204" pitchFamily="34" charset="0"/>
        <a:buChar char="•"/>
        <a:defRPr sz="1353" kern="1200">
          <a:solidFill>
            <a:schemeClr val="tx1"/>
          </a:solidFill>
          <a:latin typeface="+mn-lt"/>
          <a:ea typeface="+mn-ea"/>
          <a:cs typeface="+mn-cs"/>
        </a:defRPr>
      </a:lvl7pPr>
      <a:lvl8pPr marL="2572109" indent="-171869" algn="l" defTabSz="685783" rtl="0" eaLnBrk="1" latinLnBrk="0" hangingPunct="1">
        <a:lnSpc>
          <a:spcPct val="90000"/>
        </a:lnSpc>
        <a:spcBef>
          <a:spcPts val="373"/>
        </a:spcBef>
        <a:buFont typeface="Arial" panose="020B0604020202020204" pitchFamily="34" charset="0"/>
        <a:buChar char="•"/>
        <a:defRPr sz="1353" kern="1200">
          <a:solidFill>
            <a:schemeClr val="tx1"/>
          </a:solidFill>
          <a:latin typeface="+mn-lt"/>
          <a:ea typeface="+mn-ea"/>
          <a:cs typeface="+mn-cs"/>
        </a:defRPr>
      </a:lvl8pPr>
      <a:lvl9pPr marL="2915000" indent="-171869" algn="l" defTabSz="685783" rtl="0" eaLnBrk="1" latinLnBrk="0" hangingPunct="1">
        <a:lnSpc>
          <a:spcPct val="90000"/>
        </a:lnSpc>
        <a:spcBef>
          <a:spcPts val="373"/>
        </a:spcBef>
        <a:buFont typeface="Arial" panose="020B0604020202020204" pitchFamily="34" charset="0"/>
        <a:buChar char="•"/>
        <a:defRPr sz="1353" kern="1200">
          <a:solidFill>
            <a:schemeClr val="tx1"/>
          </a:solidFill>
          <a:latin typeface="+mn-lt"/>
          <a:ea typeface="+mn-ea"/>
          <a:cs typeface="+mn-cs"/>
        </a:defRPr>
      </a:lvl9pPr>
    </p:bodyStyle>
    <p:otherStyle>
      <a:defPPr>
        <a:defRPr lang="zh-CN"/>
      </a:defPPr>
      <a:lvl1pPr marL="0" algn="l" defTabSz="685783" rtl="0" eaLnBrk="1" latinLnBrk="0" hangingPunct="1">
        <a:defRPr sz="1353" kern="1200">
          <a:solidFill>
            <a:schemeClr val="tx1"/>
          </a:solidFill>
          <a:latin typeface="+mn-lt"/>
          <a:ea typeface="+mn-ea"/>
          <a:cs typeface="+mn-cs"/>
        </a:defRPr>
      </a:lvl1pPr>
      <a:lvl2pPr marL="342891" algn="l" defTabSz="685783" rtl="0" eaLnBrk="1" latinLnBrk="0" hangingPunct="1">
        <a:defRPr sz="1353" kern="1200">
          <a:solidFill>
            <a:schemeClr val="tx1"/>
          </a:solidFill>
          <a:latin typeface="+mn-lt"/>
          <a:ea typeface="+mn-ea"/>
          <a:cs typeface="+mn-cs"/>
        </a:defRPr>
      </a:lvl2pPr>
      <a:lvl3pPr marL="685783" algn="l" defTabSz="685783" rtl="0" eaLnBrk="1" latinLnBrk="0" hangingPunct="1">
        <a:defRPr sz="1353" kern="1200">
          <a:solidFill>
            <a:schemeClr val="tx1"/>
          </a:solidFill>
          <a:latin typeface="+mn-lt"/>
          <a:ea typeface="+mn-ea"/>
          <a:cs typeface="+mn-cs"/>
        </a:defRPr>
      </a:lvl3pPr>
      <a:lvl4pPr marL="1028674" algn="l" defTabSz="685783" rtl="0" eaLnBrk="1" latinLnBrk="0" hangingPunct="1">
        <a:defRPr sz="1353" kern="1200">
          <a:solidFill>
            <a:schemeClr val="tx1"/>
          </a:solidFill>
          <a:latin typeface="+mn-lt"/>
          <a:ea typeface="+mn-ea"/>
          <a:cs typeface="+mn-cs"/>
        </a:defRPr>
      </a:lvl4pPr>
      <a:lvl5pPr marL="1371566" algn="l" defTabSz="685783" rtl="0" eaLnBrk="1" latinLnBrk="0" hangingPunct="1">
        <a:defRPr sz="1353" kern="1200">
          <a:solidFill>
            <a:schemeClr val="tx1"/>
          </a:solidFill>
          <a:latin typeface="+mn-lt"/>
          <a:ea typeface="+mn-ea"/>
          <a:cs typeface="+mn-cs"/>
        </a:defRPr>
      </a:lvl5pPr>
      <a:lvl6pPr marL="1714457" algn="l" defTabSz="685783" rtl="0" eaLnBrk="1" latinLnBrk="0" hangingPunct="1">
        <a:defRPr sz="1353" kern="1200">
          <a:solidFill>
            <a:schemeClr val="tx1"/>
          </a:solidFill>
          <a:latin typeface="+mn-lt"/>
          <a:ea typeface="+mn-ea"/>
          <a:cs typeface="+mn-cs"/>
        </a:defRPr>
      </a:lvl6pPr>
      <a:lvl7pPr marL="2057349" algn="l" defTabSz="685783" rtl="0" eaLnBrk="1" latinLnBrk="0" hangingPunct="1">
        <a:defRPr sz="1353" kern="1200">
          <a:solidFill>
            <a:schemeClr val="tx1"/>
          </a:solidFill>
          <a:latin typeface="+mn-lt"/>
          <a:ea typeface="+mn-ea"/>
          <a:cs typeface="+mn-cs"/>
        </a:defRPr>
      </a:lvl7pPr>
      <a:lvl8pPr marL="2400240" algn="l" defTabSz="685783" rtl="0" eaLnBrk="1" latinLnBrk="0" hangingPunct="1">
        <a:defRPr sz="1353" kern="1200">
          <a:solidFill>
            <a:schemeClr val="tx1"/>
          </a:solidFill>
          <a:latin typeface="+mn-lt"/>
          <a:ea typeface="+mn-ea"/>
          <a:cs typeface="+mn-cs"/>
        </a:defRPr>
      </a:lvl8pPr>
      <a:lvl9pPr marL="2743978" algn="l" defTabSz="685783" rtl="0" eaLnBrk="1" latinLnBrk="0" hangingPunct="1">
        <a:defRPr sz="135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7170" name="标题占位符 1">
            <a:extLst>
              <a:ext uri="{FF2B5EF4-FFF2-40B4-BE49-F238E27FC236}">
                <a16:creationId xmlns:a16="http://schemas.microsoft.com/office/drawing/2014/main" id="{B9519BA6-DE40-785A-086C-2CB41BFDD1C6}"/>
              </a:ext>
            </a:extLst>
          </p:cNvPr>
          <p:cNvSpPr>
            <a:spLocks noGrp="1" noChangeArrowheads="1"/>
          </p:cNvSpPr>
          <p:nvPr>
            <p:ph type="title" idx="4294967295"/>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7171" name="文本占位符 2">
            <a:extLst>
              <a:ext uri="{FF2B5EF4-FFF2-40B4-BE49-F238E27FC236}">
                <a16:creationId xmlns:a16="http://schemas.microsoft.com/office/drawing/2014/main" id="{1C761C66-F2D8-1004-B8E8-62C66BB7A230}"/>
              </a:ext>
            </a:extLst>
          </p:cNvPr>
          <p:cNvSpPr>
            <a:spLocks noGrp="1" noChangeArrowheads="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F89F65D2-71D3-FE99-AE95-FDC7A61CA100}"/>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eaLnBrk="1" hangingPunct="1">
              <a:defRPr sz="1200" noProof="1" smtClean="0">
                <a:solidFill>
                  <a:schemeClr val="tx1">
                    <a:tint val="75000"/>
                  </a:schemeClr>
                </a:solidFill>
              </a:defRPr>
            </a:lvl1pPr>
          </a:lstStyle>
          <a:p>
            <a:pPr>
              <a:defRPr/>
            </a:pPr>
            <a:fld id="{90E80513-5DFA-4325-8DFA-6CAF7AEA32D1}" type="datetimeFigureOut">
              <a:rPr lang="zh-CN" altLang="en-US"/>
              <a:pPr>
                <a:defRPr/>
              </a:pPr>
              <a:t>2025/5/29</a:t>
            </a:fld>
            <a:endParaRPr lang="zh-CN" altLang="en-US"/>
          </a:p>
        </p:txBody>
      </p:sp>
      <p:sp>
        <p:nvSpPr>
          <p:cNvPr id="5" name="页脚占位符 4">
            <a:extLst>
              <a:ext uri="{FF2B5EF4-FFF2-40B4-BE49-F238E27FC236}">
                <a16:creationId xmlns:a16="http://schemas.microsoft.com/office/drawing/2014/main" id="{673682FF-5B33-859A-5FD0-4827FD88DFEB}"/>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eaLnBrk="1" hangingPunct="1">
              <a:defRPr sz="1200" noProof="1">
                <a:solidFill>
                  <a:schemeClr val="tx1">
                    <a:tint val="75000"/>
                  </a:schemeClr>
                </a:solidFill>
              </a:defRPr>
            </a:lvl1pPr>
          </a:lstStyle>
          <a:p>
            <a:pPr>
              <a:defRPr/>
            </a:pPr>
            <a:endParaRPr lang="zh-CN" altLang="en-US"/>
          </a:p>
        </p:txBody>
      </p:sp>
      <p:sp>
        <p:nvSpPr>
          <p:cNvPr id="6" name="灯片编号占位符 5">
            <a:extLst>
              <a:ext uri="{FF2B5EF4-FFF2-40B4-BE49-F238E27FC236}">
                <a16:creationId xmlns:a16="http://schemas.microsoft.com/office/drawing/2014/main" id="{245FECDD-DD79-AA5E-1098-5352DB9D3A0E}"/>
              </a:ext>
            </a:extLst>
          </p:cNvPr>
          <p:cNvSpPr>
            <a:spLocks noGrp="1"/>
          </p:cNvSpPr>
          <p:nvPr>
            <p:ph type="sldNum" sz="quarter" idx="4"/>
          </p:nvPr>
        </p:nvSpPr>
        <p:spPr>
          <a:xfrm>
            <a:off x="8610600" y="6356351"/>
            <a:ext cx="27432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9EA8EB4D-52B5-46DC-9984-79041D5F7D4E}" type="slidenum">
              <a:rPr lang="zh-CN" altLang="en-US"/>
              <a:pPr>
                <a:defRPr/>
              </a:pPr>
              <a:t>‹#›</a:t>
            </a:fld>
            <a:endParaRPr lang="zh-CN" altLang="en-US"/>
          </a:p>
        </p:txBody>
      </p:sp>
    </p:spTree>
    <p:extLst>
      <p:ext uri="{BB962C8B-B14F-4D97-AF65-F5344CB8AC3E}">
        <p14:creationId xmlns:p14="http://schemas.microsoft.com/office/powerpoint/2010/main" val="30457688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377"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defTabSz="914377" rtl="0" eaLnBrk="1" fontAlgn="base" hangingPunct="1">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2pPr>
      <a:lvl3pPr algn="l" defTabSz="914377" rtl="0" eaLnBrk="1" fontAlgn="base" hangingPunct="1">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3pPr>
      <a:lvl4pPr algn="l" defTabSz="914377" rtl="0" eaLnBrk="1" fontAlgn="base" hangingPunct="1">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4pPr>
      <a:lvl5pPr algn="l" defTabSz="914377" rtl="0" eaLnBrk="1" fontAlgn="base" hangingPunct="1">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5pPr>
      <a:lvl6pPr marL="609585" algn="l" defTabSz="914377" rtl="0" eaLnBrk="1" fontAlgn="base" hangingPunct="1">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1219170" algn="l" defTabSz="914377" rtl="0" eaLnBrk="1" fontAlgn="base" hangingPunct="1">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828754" algn="l" defTabSz="914377" rtl="0" eaLnBrk="1" fontAlgn="base" hangingPunct="1">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2438339" algn="l" defTabSz="914377" rtl="0" eaLnBrk="1" fontAlgn="base" hangingPunct="1">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228594" indent="-228594" algn="l" defTabSz="914377"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fontAlgn="base" hangingPunct="1">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eaLnBrk="1" fontAlgn="base" hangingPunct="1">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30C6FE5-CD5C-461F-82C0-AD622EB8C828}"/>
              </a:ext>
            </a:extLst>
          </p:cNvPr>
          <p:cNvSpPr>
            <a:spLocks noChangeArrowheads="1"/>
          </p:cNvSpPr>
          <p:nvPr/>
        </p:nvSpPr>
        <p:spPr bwMode="ltGray">
          <a:xfrm>
            <a:off x="555979" y="1098551"/>
            <a:ext cx="584199" cy="47413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b="1">
                <a:solidFill>
                  <a:schemeClr val="tx1"/>
                </a:solidFill>
                <a:latin typeface="Tahoma" pitchFamily="34" charset="0"/>
                <a:ea typeface="宋体" pitchFamily="2" charset="-122"/>
              </a:defRPr>
            </a:lvl1pPr>
            <a:lvl2pPr marL="742950" indent="-285750" eaLnBrk="0" hangingPunct="0">
              <a:defRPr sz="4000" b="1">
                <a:solidFill>
                  <a:schemeClr val="tx1"/>
                </a:solidFill>
                <a:latin typeface="Tahoma" pitchFamily="34" charset="0"/>
                <a:ea typeface="宋体" pitchFamily="2" charset="-122"/>
              </a:defRPr>
            </a:lvl2pPr>
            <a:lvl3pPr marL="1143000" indent="-228600" eaLnBrk="0" hangingPunct="0">
              <a:defRPr sz="4000" b="1">
                <a:solidFill>
                  <a:schemeClr val="tx1"/>
                </a:solidFill>
                <a:latin typeface="Tahoma" pitchFamily="34" charset="0"/>
                <a:ea typeface="宋体" pitchFamily="2" charset="-122"/>
              </a:defRPr>
            </a:lvl3pPr>
            <a:lvl4pPr marL="1600200" indent="-228600" eaLnBrk="0" hangingPunct="0">
              <a:defRPr sz="4000" b="1">
                <a:solidFill>
                  <a:schemeClr val="tx1"/>
                </a:solidFill>
                <a:latin typeface="Tahoma" pitchFamily="34" charset="0"/>
                <a:ea typeface="宋体" pitchFamily="2" charset="-122"/>
              </a:defRPr>
            </a:lvl4pPr>
            <a:lvl5pPr marL="2057400" indent="-228600" eaLnBrk="0" hangingPunct="0">
              <a:defRPr sz="4000" b="1">
                <a:solidFill>
                  <a:schemeClr val="tx1"/>
                </a:solidFill>
                <a:latin typeface="Tahoma" pitchFamily="34" charset="0"/>
                <a:ea typeface="宋体" pitchFamily="2" charset="-122"/>
              </a:defRPr>
            </a:lvl5pPr>
            <a:lvl6pPr marL="2514600" indent="-228600" algn="ctr" eaLnBrk="0" fontAlgn="base" hangingPunct="0">
              <a:spcBef>
                <a:spcPct val="0"/>
              </a:spcBef>
              <a:spcAft>
                <a:spcPct val="0"/>
              </a:spcAft>
              <a:defRPr sz="4000" b="1">
                <a:solidFill>
                  <a:schemeClr val="tx1"/>
                </a:solidFill>
                <a:latin typeface="Tahoma" pitchFamily="34" charset="0"/>
                <a:ea typeface="宋体" pitchFamily="2" charset="-122"/>
              </a:defRPr>
            </a:lvl6pPr>
            <a:lvl7pPr marL="2971800" indent="-228600" algn="ctr" eaLnBrk="0" fontAlgn="base" hangingPunct="0">
              <a:spcBef>
                <a:spcPct val="0"/>
              </a:spcBef>
              <a:spcAft>
                <a:spcPct val="0"/>
              </a:spcAft>
              <a:defRPr sz="4000" b="1">
                <a:solidFill>
                  <a:schemeClr val="tx1"/>
                </a:solidFill>
                <a:latin typeface="Tahoma" pitchFamily="34" charset="0"/>
                <a:ea typeface="宋体" pitchFamily="2" charset="-122"/>
              </a:defRPr>
            </a:lvl7pPr>
            <a:lvl8pPr marL="3429000" indent="-228600" algn="ctr" eaLnBrk="0" fontAlgn="base" hangingPunct="0">
              <a:spcBef>
                <a:spcPct val="0"/>
              </a:spcBef>
              <a:spcAft>
                <a:spcPct val="0"/>
              </a:spcAft>
              <a:defRPr sz="4000" b="1">
                <a:solidFill>
                  <a:schemeClr val="tx1"/>
                </a:solidFill>
                <a:latin typeface="Tahoma" pitchFamily="34" charset="0"/>
                <a:ea typeface="宋体" pitchFamily="2" charset="-122"/>
              </a:defRPr>
            </a:lvl8pPr>
            <a:lvl9pPr marL="3886200" indent="-228600" algn="ctr" eaLnBrk="0" fontAlgn="base" hangingPunct="0">
              <a:spcBef>
                <a:spcPct val="0"/>
              </a:spcBef>
              <a:spcAft>
                <a:spcPct val="0"/>
              </a:spcAft>
              <a:defRPr sz="4000" b="1">
                <a:solidFill>
                  <a:schemeClr val="tx1"/>
                </a:solidFill>
                <a:latin typeface="Tahoma" pitchFamily="34" charset="0"/>
                <a:ea typeface="宋体" pitchFamily="2" charset="-122"/>
              </a:defRPr>
            </a:lvl9pPr>
          </a:lstStyle>
          <a:p>
            <a:pPr algn="ctr" eaLnBrk="1" hangingPunct="1">
              <a:defRPr/>
            </a:pPr>
            <a:endParaRPr kumimoji="1" lang="zh-CN" altLang="zh-CN" sz="2400" b="0"/>
          </a:p>
        </p:txBody>
      </p:sp>
      <p:sp>
        <p:nvSpPr>
          <p:cNvPr id="1027" name="Rectangle 3">
            <a:extLst>
              <a:ext uri="{FF2B5EF4-FFF2-40B4-BE49-F238E27FC236}">
                <a16:creationId xmlns:a16="http://schemas.microsoft.com/office/drawing/2014/main" id="{398C64D1-E56B-40AA-A234-3DDA7EC05E79}"/>
              </a:ext>
            </a:extLst>
          </p:cNvPr>
          <p:cNvSpPr>
            <a:spLocks noChangeArrowheads="1"/>
          </p:cNvSpPr>
          <p:nvPr/>
        </p:nvSpPr>
        <p:spPr bwMode="ltGray">
          <a:xfrm>
            <a:off x="1066802" y="1098551"/>
            <a:ext cx="437445" cy="47413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b="1">
                <a:solidFill>
                  <a:schemeClr val="tx1"/>
                </a:solidFill>
                <a:latin typeface="Tahoma" pitchFamily="34" charset="0"/>
                <a:ea typeface="宋体" pitchFamily="2" charset="-122"/>
              </a:defRPr>
            </a:lvl1pPr>
            <a:lvl2pPr marL="742950" indent="-285750" eaLnBrk="0" hangingPunct="0">
              <a:defRPr sz="4000" b="1">
                <a:solidFill>
                  <a:schemeClr val="tx1"/>
                </a:solidFill>
                <a:latin typeface="Tahoma" pitchFamily="34" charset="0"/>
                <a:ea typeface="宋体" pitchFamily="2" charset="-122"/>
              </a:defRPr>
            </a:lvl2pPr>
            <a:lvl3pPr marL="1143000" indent="-228600" eaLnBrk="0" hangingPunct="0">
              <a:defRPr sz="4000" b="1">
                <a:solidFill>
                  <a:schemeClr val="tx1"/>
                </a:solidFill>
                <a:latin typeface="Tahoma" pitchFamily="34" charset="0"/>
                <a:ea typeface="宋体" pitchFamily="2" charset="-122"/>
              </a:defRPr>
            </a:lvl3pPr>
            <a:lvl4pPr marL="1600200" indent="-228600" eaLnBrk="0" hangingPunct="0">
              <a:defRPr sz="4000" b="1">
                <a:solidFill>
                  <a:schemeClr val="tx1"/>
                </a:solidFill>
                <a:latin typeface="Tahoma" pitchFamily="34" charset="0"/>
                <a:ea typeface="宋体" pitchFamily="2" charset="-122"/>
              </a:defRPr>
            </a:lvl4pPr>
            <a:lvl5pPr marL="2057400" indent="-228600" eaLnBrk="0" hangingPunct="0">
              <a:defRPr sz="4000" b="1">
                <a:solidFill>
                  <a:schemeClr val="tx1"/>
                </a:solidFill>
                <a:latin typeface="Tahoma" pitchFamily="34" charset="0"/>
                <a:ea typeface="宋体" pitchFamily="2" charset="-122"/>
              </a:defRPr>
            </a:lvl5pPr>
            <a:lvl6pPr marL="2514600" indent="-228600" algn="ctr" eaLnBrk="0" fontAlgn="base" hangingPunct="0">
              <a:spcBef>
                <a:spcPct val="0"/>
              </a:spcBef>
              <a:spcAft>
                <a:spcPct val="0"/>
              </a:spcAft>
              <a:defRPr sz="4000" b="1">
                <a:solidFill>
                  <a:schemeClr val="tx1"/>
                </a:solidFill>
                <a:latin typeface="Tahoma" pitchFamily="34" charset="0"/>
                <a:ea typeface="宋体" pitchFamily="2" charset="-122"/>
              </a:defRPr>
            </a:lvl6pPr>
            <a:lvl7pPr marL="2971800" indent="-228600" algn="ctr" eaLnBrk="0" fontAlgn="base" hangingPunct="0">
              <a:spcBef>
                <a:spcPct val="0"/>
              </a:spcBef>
              <a:spcAft>
                <a:spcPct val="0"/>
              </a:spcAft>
              <a:defRPr sz="4000" b="1">
                <a:solidFill>
                  <a:schemeClr val="tx1"/>
                </a:solidFill>
                <a:latin typeface="Tahoma" pitchFamily="34" charset="0"/>
                <a:ea typeface="宋体" pitchFamily="2" charset="-122"/>
              </a:defRPr>
            </a:lvl7pPr>
            <a:lvl8pPr marL="3429000" indent="-228600" algn="ctr" eaLnBrk="0" fontAlgn="base" hangingPunct="0">
              <a:spcBef>
                <a:spcPct val="0"/>
              </a:spcBef>
              <a:spcAft>
                <a:spcPct val="0"/>
              </a:spcAft>
              <a:defRPr sz="4000" b="1">
                <a:solidFill>
                  <a:schemeClr val="tx1"/>
                </a:solidFill>
                <a:latin typeface="Tahoma" pitchFamily="34" charset="0"/>
                <a:ea typeface="宋体" pitchFamily="2" charset="-122"/>
              </a:defRPr>
            </a:lvl8pPr>
            <a:lvl9pPr marL="3886200" indent="-228600" algn="ctr" eaLnBrk="0" fontAlgn="base" hangingPunct="0">
              <a:spcBef>
                <a:spcPct val="0"/>
              </a:spcBef>
              <a:spcAft>
                <a:spcPct val="0"/>
              </a:spcAft>
              <a:defRPr sz="4000" b="1">
                <a:solidFill>
                  <a:schemeClr val="tx1"/>
                </a:solidFill>
                <a:latin typeface="Tahoma" pitchFamily="34" charset="0"/>
                <a:ea typeface="宋体" pitchFamily="2" charset="-122"/>
              </a:defRPr>
            </a:lvl9pPr>
          </a:lstStyle>
          <a:p>
            <a:pPr algn="ctr" eaLnBrk="1" hangingPunct="1">
              <a:defRPr/>
            </a:pPr>
            <a:endParaRPr kumimoji="1" lang="zh-CN" altLang="zh-CN" sz="2400" b="0"/>
          </a:p>
        </p:txBody>
      </p:sp>
      <p:sp>
        <p:nvSpPr>
          <p:cNvPr id="1028" name="Rectangle 4">
            <a:extLst>
              <a:ext uri="{FF2B5EF4-FFF2-40B4-BE49-F238E27FC236}">
                <a16:creationId xmlns:a16="http://schemas.microsoft.com/office/drawing/2014/main" id="{87EE4C7F-C53A-4623-B31E-24A3FDE2FCD8}"/>
              </a:ext>
            </a:extLst>
          </p:cNvPr>
          <p:cNvSpPr>
            <a:spLocks noChangeArrowheads="1"/>
          </p:cNvSpPr>
          <p:nvPr/>
        </p:nvSpPr>
        <p:spPr bwMode="ltGray">
          <a:xfrm>
            <a:off x="722491" y="1521884"/>
            <a:ext cx="561623" cy="47413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b="1">
                <a:solidFill>
                  <a:schemeClr val="tx1"/>
                </a:solidFill>
                <a:latin typeface="Tahoma" pitchFamily="34" charset="0"/>
                <a:ea typeface="宋体" pitchFamily="2" charset="-122"/>
              </a:defRPr>
            </a:lvl1pPr>
            <a:lvl2pPr marL="742950" indent="-285750" eaLnBrk="0" hangingPunct="0">
              <a:defRPr sz="4000" b="1">
                <a:solidFill>
                  <a:schemeClr val="tx1"/>
                </a:solidFill>
                <a:latin typeface="Tahoma" pitchFamily="34" charset="0"/>
                <a:ea typeface="宋体" pitchFamily="2" charset="-122"/>
              </a:defRPr>
            </a:lvl2pPr>
            <a:lvl3pPr marL="1143000" indent="-228600" eaLnBrk="0" hangingPunct="0">
              <a:defRPr sz="4000" b="1">
                <a:solidFill>
                  <a:schemeClr val="tx1"/>
                </a:solidFill>
                <a:latin typeface="Tahoma" pitchFamily="34" charset="0"/>
                <a:ea typeface="宋体" pitchFamily="2" charset="-122"/>
              </a:defRPr>
            </a:lvl3pPr>
            <a:lvl4pPr marL="1600200" indent="-228600" eaLnBrk="0" hangingPunct="0">
              <a:defRPr sz="4000" b="1">
                <a:solidFill>
                  <a:schemeClr val="tx1"/>
                </a:solidFill>
                <a:latin typeface="Tahoma" pitchFamily="34" charset="0"/>
                <a:ea typeface="宋体" pitchFamily="2" charset="-122"/>
              </a:defRPr>
            </a:lvl4pPr>
            <a:lvl5pPr marL="2057400" indent="-228600" eaLnBrk="0" hangingPunct="0">
              <a:defRPr sz="4000" b="1">
                <a:solidFill>
                  <a:schemeClr val="tx1"/>
                </a:solidFill>
                <a:latin typeface="Tahoma" pitchFamily="34" charset="0"/>
                <a:ea typeface="宋体" pitchFamily="2" charset="-122"/>
              </a:defRPr>
            </a:lvl5pPr>
            <a:lvl6pPr marL="2514600" indent="-228600" algn="ctr" eaLnBrk="0" fontAlgn="base" hangingPunct="0">
              <a:spcBef>
                <a:spcPct val="0"/>
              </a:spcBef>
              <a:spcAft>
                <a:spcPct val="0"/>
              </a:spcAft>
              <a:defRPr sz="4000" b="1">
                <a:solidFill>
                  <a:schemeClr val="tx1"/>
                </a:solidFill>
                <a:latin typeface="Tahoma" pitchFamily="34" charset="0"/>
                <a:ea typeface="宋体" pitchFamily="2" charset="-122"/>
              </a:defRPr>
            </a:lvl6pPr>
            <a:lvl7pPr marL="2971800" indent="-228600" algn="ctr" eaLnBrk="0" fontAlgn="base" hangingPunct="0">
              <a:spcBef>
                <a:spcPct val="0"/>
              </a:spcBef>
              <a:spcAft>
                <a:spcPct val="0"/>
              </a:spcAft>
              <a:defRPr sz="4000" b="1">
                <a:solidFill>
                  <a:schemeClr val="tx1"/>
                </a:solidFill>
                <a:latin typeface="Tahoma" pitchFamily="34" charset="0"/>
                <a:ea typeface="宋体" pitchFamily="2" charset="-122"/>
              </a:defRPr>
            </a:lvl7pPr>
            <a:lvl8pPr marL="3429000" indent="-228600" algn="ctr" eaLnBrk="0" fontAlgn="base" hangingPunct="0">
              <a:spcBef>
                <a:spcPct val="0"/>
              </a:spcBef>
              <a:spcAft>
                <a:spcPct val="0"/>
              </a:spcAft>
              <a:defRPr sz="4000" b="1">
                <a:solidFill>
                  <a:schemeClr val="tx1"/>
                </a:solidFill>
                <a:latin typeface="Tahoma" pitchFamily="34" charset="0"/>
                <a:ea typeface="宋体" pitchFamily="2" charset="-122"/>
              </a:defRPr>
            </a:lvl8pPr>
            <a:lvl9pPr marL="3886200" indent="-228600" algn="ctr" eaLnBrk="0" fontAlgn="base" hangingPunct="0">
              <a:spcBef>
                <a:spcPct val="0"/>
              </a:spcBef>
              <a:spcAft>
                <a:spcPct val="0"/>
              </a:spcAft>
              <a:defRPr sz="4000" b="1">
                <a:solidFill>
                  <a:schemeClr val="tx1"/>
                </a:solidFill>
                <a:latin typeface="Tahoma" pitchFamily="34" charset="0"/>
                <a:ea typeface="宋体" pitchFamily="2" charset="-122"/>
              </a:defRPr>
            </a:lvl9pPr>
          </a:lstStyle>
          <a:p>
            <a:pPr algn="ctr" eaLnBrk="1" hangingPunct="1">
              <a:defRPr/>
            </a:pPr>
            <a:endParaRPr kumimoji="1" lang="zh-CN" altLang="zh-CN" sz="2400" b="0"/>
          </a:p>
        </p:txBody>
      </p:sp>
      <p:sp>
        <p:nvSpPr>
          <p:cNvPr id="1029" name="Rectangle 5">
            <a:extLst>
              <a:ext uri="{FF2B5EF4-FFF2-40B4-BE49-F238E27FC236}">
                <a16:creationId xmlns:a16="http://schemas.microsoft.com/office/drawing/2014/main" id="{DAE10C2D-BCB4-4C0A-9578-883B0FE7DB50}"/>
              </a:ext>
            </a:extLst>
          </p:cNvPr>
          <p:cNvSpPr>
            <a:spLocks noChangeArrowheads="1"/>
          </p:cNvSpPr>
          <p:nvPr/>
        </p:nvSpPr>
        <p:spPr bwMode="ltGray">
          <a:xfrm>
            <a:off x="1216380" y="1521884"/>
            <a:ext cx="491067" cy="47413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b="1">
                <a:solidFill>
                  <a:schemeClr val="tx1"/>
                </a:solidFill>
                <a:latin typeface="Tahoma" pitchFamily="34" charset="0"/>
                <a:ea typeface="宋体" pitchFamily="2" charset="-122"/>
              </a:defRPr>
            </a:lvl1pPr>
            <a:lvl2pPr marL="742950" indent="-285750" eaLnBrk="0" hangingPunct="0">
              <a:defRPr sz="4000" b="1">
                <a:solidFill>
                  <a:schemeClr val="tx1"/>
                </a:solidFill>
                <a:latin typeface="Tahoma" pitchFamily="34" charset="0"/>
                <a:ea typeface="宋体" pitchFamily="2" charset="-122"/>
              </a:defRPr>
            </a:lvl2pPr>
            <a:lvl3pPr marL="1143000" indent="-228600" eaLnBrk="0" hangingPunct="0">
              <a:defRPr sz="4000" b="1">
                <a:solidFill>
                  <a:schemeClr val="tx1"/>
                </a:solidFill>
                <a:latin typeface="Tahoma" pitchFamily="34" charset="0"/>
                <a:ea typeface="宋体" pitchFamily="2" charset="-122"/>
              </a:defRPr>
            </a:lvl3pPr>
            <a:lvl4pPr marL="1600200" indent="-228600" eaLnBrk="0" hangingPunct="0">
              <a:defRPr sz="4000" b="1">
                <a:solidFill>
                  <a:schemeClr val="tx1"/>
                </a:solidFill>
                <a:latin typeface="Tahoma" pitchFamily="34" charset="0"/>
                <a:ea typeface="宋体" pitchFamily="2" charset="-122"/>
              </a:defRPr>
            </a:lvl4pPr>
            <a:lvl5pPr marL="2057400" indent="-228600" eaLnBrk="0" hangingPunct="0">
              <a:defRPr sz="4000" b="1">
                <a:solidFill>
                  <a:schemeClr val="tx1"/>
                </a:solidFill>
                <a:latin typeface="Tahoma" pitchFamily="34" charset="0"/>
                <a:ea typeface="宋体" pitchFamily="2" charset="-122"/>
              </a:defRPr>
            </a:lvl5pPr>
            <a:lvl6pPr marL="2514600" indent="-228600" algn="ctr" eaLnBrk="0" fontAlgn="base" hangingPunct="0">
              <a:spcBef>
                <a:spcPct val="0"/>
              </a:spcBef>
              <a:spcAft>
                <a:spcPct val="0"/>
              </a:spcAft>
              <a:defRPr sz="4000" b="1">
                <a:solidFill>
                  <a:schemeClr val="tx1"/>
                </a:solidFill>
                <a:latin typeface="Tahoma" pitchFamily="34" charset="0"/>
                <a:ea typeface="宋体" pitchFamily="2" charset="-122"/>
              </a:defRPr>
            </a:lvl6pPr>
            <a:lvl7pPr marL="2971800" indent="-228600" algn="ctr" eaLnBrk="0" fontAlgn="base" hangingPunct="0">
              <a:spcBef>
                <a:spcPct val="0"/>
              </a:spcBef>
              <a:spcAft>
                <a:spcPct val="0"/>
              </a:spcAft>
              <a:defRPr sz="4000" b="1">
                <a:solidFill>
                  <a:schemeClr val="tx1"/>
                </a:solidFill>
                <a:latin typeface="Tahoma" pitchFamily="34" charset="0"/>
                <a:ea typeface="宋体" pitchFamily="2" charset="-122"/>
              </a:defRPr>
            </a:lvl7pPr>
            <a:lvl8pPr marL="3429000" indent="-228600" algn="ctr" eaLnBrk="0" fontAlgn="base" hangingPunct="0">
              <a:spcBef>
                <a:spcPct val="0"/>
              </a:spcBef>
              <a:spcAft>
                <a:spcPct val="0"/>
              </a:spcAft>
              <a:defRPr sz="4000" b="1">
                <a:solidFill>
                  <a:schemeClr val="tx1"/>
                </a:solidFill>
                <a:latin typeface="Tahoma" pitchFamily="34" charset="0"/>
                <a:ea typeface="宋体" pitchFamily="2" charset="-122"/>
              </a:defRPr>
            </a:lvl8pPr>
            <a:lvl9pPr marL="3886200" indent="-228600" algn="ctr" eaLnBrk="0" fontAlgn="base" hangingPunct="0">
              <a:spcBef>
                <a:spcPct val="0"/>
              </a:spcBef>
              <a:spcAft>
                <a:spcPct val="0"/>
              </a:spcAft>
              <a:defRPr sz="4000" b="1">
                <a:solidFill>
                  <a:schemeClr val="tx1"/>
                </a:solidFill>
                <a:latin typeface="Tahoma" pitchFamily="34" charset="0"/>
                <a:ea typeface="宋体" pitchFamily="2" charset="-122"/>
              </a:defRPr>
            </a:lvl9pPr>
          </a:lstStyle>
          <a:p>
            <a:pPr algn="ctr" eaLnBrk="1" hangingPunct="1">
              <a:defRPr/>
            </a:pPr>
            <a:endParaRPr kumimoji="1" lang="zh-CN" altLang="zh-CN" sz="2400" b="0"/>
          </a:p>
        </p:txBody>
      </p:sp>
      <p:sp>
        <p:nvSpPr>
          <p:cNvPr id="1030" name="Rectangle 6">
            <a:extLst>
              <a:ext uri="{FF2B5EF4-FFF2-40B4-BE49-F238E27FC236}">
                <a16:creationId xmlns:a16="http://schemas.microsoft.com/office/drawing/2014/main" id="{B3D25AA3-5261-41CF-8B58-63329B5151F4}"/>
              </a:ext>
            </a:extLst>
          </p:cNvPr>
          <p:cNvSpPr>
            <a:spLocks noChangeArrowheads="1"/>
          </p:cNvSpPr>
          <p:nvPr/>
        </p:nvSpPr>
        <p:spPr bwMode="ltGray">
          <a:xfrm>
            <a:off x="169334" y="1447800"/>
            <a:ext cx="747889" cy="423333"/>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b="1">
                <a:solidFill>
                  <a:schemeClr val="tx1"/>
                </a:solidFill>
                <a:latin typeface="Tahoma" pitchFamily="34" charset="0"/>
                <a:ea typeface="宋体" pitchFamily="2" charset="-122"/>
              </a:defRPr>
            </a:lvl1pPr>
            <a:lvl2pPr marL="742950" indent="-285750" eaLnBrk="0" hangingPunct="0">
              <a:defRPr sz="4000" b="1">
                <a:solidFill>
                  <a:schemeClr val="tx1"/>
                </a:solidFill>
                <a:latin typeface="Tahoma" pitchFamily="34" charset="0"/>
                <a:ea typeface="宋体" pitchFamily="2" charset="-122"/>
              </a:defRPr>
            </a:lvl2pPr>
            <a:lvl3pPr marL="1143000" indent="-228600" eaLnBrk="0" hangingPunct="0">
              <a:defRPr sz="4000" b="1">
                <a:solidFill>
                  <a:schemeClr val="tx1"/>
                </a:solidFill>
                <a:latin typeface="Tahoma" pitchFamily="34" charset="0"/>
                <a:ea typeface="宋体" pitchFamily="2" charset="-122"/>
              </a:defRPr>
            </a:lvl3pPr>
            <a:lvl4pPr marL="1600200" indent="-228600" eaLnBrk="0" hangingPunct="0">
              <a:defRPr sz="4000" b="1">
                <a:solidFill>
                  <a:schemeClr val="tx1"/>
                </a:solidFill>
                <a:latin typeface="Tahoma" pitchFamily="34" charset="0"/>
                <a:ea typeface="宋体" pitchFamily="2" charset="-122"/>
              </a:defRPr>
            </a:lvl4pPr>
            <a:lvl5pPr marL="2057400" indent="-228600" eaLnBrk="0" hangingPunct="0">
              <a:defRPr sz="4000" b="1">
                <a:solidFill>
                  <a:schemeClr val="tx1"/>
                </a:solidFill>
                <a:latin typeface="Tahoma" pitchFamily="34" charset="0"/>
                <a:ea typeface="宋体" pitchFamily="2" charset="-122"/>
              </a:defRPr>
            </a:lvl5pPr>
            <a:lvl6pPr marL="2514600" indent="-228600" algn="ctr" eaLnBrk="0" fontAlgn="base" hangingPunct="0">
              <a:spcBef>
                <a:spcPct val="0"/>
              </a:spcBef>
              <a:spcAft>
                <a:spcPct val="0"/>
              </a:spcAft>
              <a:defRPr sz="4000" b="1">
                <a:solidFill>
                  <a:schemeClr val="tx1"/>
                </a:solidFill>
                <a:latin typeface="Tahoma" pitchFamily="34" charset="0"/>
                <a:ea typeface="宋体" pitchFamily="2" charset="-122"/>
              </a:defRPr>
            </a:lvl6pPr>
            <a:lvl7pPr marL="2971800" indent="-228600" algn="ctr" eaLnBrk="0" fontAlgn="base" hangingPunct="0">
              <a:spcBef>
                <a:spcPct val="0"/>
              </a:spcBef>
              <a:spcAft>
                <a:spcPct val="0"/>
              </a:spcAft>
              <a:defRPr sz="4000" b="1">
                <a:solidFill>
                  <a:schemeClr val="tx1"/>
                </a:solidFill>
                <a:latin typeface="Tahoma" pitchFamily="34" charset="0"/>
                <a:ea typeface="宋体" pitchFamily="2" charset="-122"/>
              </a:defRPr>
            </a:lvl7pPr>
            <a:lvl8pPr marL="3429000" indent="-228600" algn="ctr" eaLnBrk="0" fontAlgn="base" hangingPunct="0">
              <a:spcBef>
                <a:spcPct val="0"/>
              </a:spcBef>
              <a:spcAft>
                <a:spcPct val="0"/>
              </a:spcAft>
              <a:defRPr sz="4000" b="1">
                <a:solidFill>
                  <a:schemeClr val="tx1"/>
                </a:solidFill>
                <a:latin typeface="Tahoma" pitchFamily="34" charset="0"/>
                <a:ea typeface="宋体" pitchFamily="2" charset="-122"/>
              </a:defRPr>
            </a:lvl8pPr>
            <a:lvl9pPr marL="3886200" indent="-228600" algn="ctr" eaLnBrk="0" fontAlgn="base" hangingPunct="0">
              <a:spcBef>
                <a:spcPct val="0"/>
              </a:spcBef>
              <a:spcAft>
                <a:spcPct val="0"/>
              </a:spcAft>
              <a:defRPr sz="4000" b="1">
                <a:solidFill>
                  <a:schemeClr val="tx1"/>
                </a:solidFill>
                <a:latin typeface="Tahoma" pitchFamily="34" charset="0"/>
                <a:ea typeface="宋体" pitchFamily="2" charset="-122"/>
              </a:defRPr>
            </a:lvl9pPr>
          </a:lstStyle>
          <a:p>
            <a:pPr algn="ctr" eaLnBrk="1" hangingPunct="1">
              <a:defRPr/>
            </a:pPr>
            <a:endParaRPr kumimoji="1" lang="zh-CN" altLang="zh-CN" sz="2400" b="0"/>
          </a:p>
        </p:txBody>
      </p:sp>
      <p:sp>
        <p:nvSpPr>
          <p:cNvPr id="1031" name="Rectangle 7">
            <a:extLst>
              <a:ext uri="{FF2B5EF4-FFF2-40B4-BE49-F238E27FC236}">
                <a16:creationId xmlns:a16="http://schemas.microsoft.com/office/drawing/2014/main" id="{6862BA02-7554-4F87-9356-1D5086A47A45}"/>
              </a:ext>
            </a:extLst>
          </p:cNvPr>
          <p:cNvSpPr>
            <a:spLocks noChangeArrowheads="1"/>
          </p:cNvSpPr>
          <p:nvPr/>
        </p:nvSpPr>
        <p:spPr bwMode="gray">
          <a:xfrm>
            <a:off x="1016002" y="990600"/>
            <a:ext cx="42335" cy="105198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b="1">
                <a:solidFill>
                  <a:schemeClr val="tx1"/>
                </a:solidFill>
                <a:latin typeface="Tahoma" pitchFamily="34" charset="0"/>
                <a:ea typeface="宋体" pitchFamily="2" charset="-122"/>
              </a:defRPr>
            </a:lvl1pPr>
            <a:lvl2pPr marL="742950" indent="-285750" eaLnBrk="0" hangingPunct="0">
              <a:defRPr sz="4000" b="1">
                <a:solidFill>
                  <a:schemeClr val="tx1"/>
                </a:solidFill>
                <a:latin typeface="Tahoma" pitchFamily="34" charset="0"/>
                <a:ea typeface="宋体" pitchFamily="2" charset="-122"/>
              </a:defRPr>
            </a:lvl2pPr>
            <a:lvl3pPr marL="1143000" indent="-228600" eaLnBrk="0" hangingPunct="0">
              <a:defRPr sz="4000" b="1">
                <a:solidFill>
                  <a:schemeClr val="tx1"/>
                </a:solidFill>
                <a:latin typeface="Tahoma" pitchFamily="34" charset="0"/>
                <a:ea typeface="宋体" pitchFamily="2" charset="-122"/>
              </a:defRPr>
            </a:lvl3pPr>
            <a:lvl4pPr marL="1600200" indent="-228600" eaLnBrk="0" hangingPunct="0">
              <a:defRPr sz="4000" b="1">
                <a:solidFill>
                  <a:schemeClr val="tx1"/>
                </a:solidFill>
                <a:latin typeface="Tahoma" pitchFamily="34" charset="0"/>
                <a:ea typeface="宋体" pitchFamily="2" charset="-122"/>
              </a:defRPr>
            </a:lvl4pPr>
            <a:lvl5pPr marL="2057400" indent="-228600" eaLnBrk="0" hangingPunct="0">
              <a:defRPr sz="4000" b="1">
                <a:solidFill>
                  <a:schemeClr val="tx1"/>
                </a:solidFill>
                <a:latin typeface="Tahoma" pitchFamily="34" charset="0"/>
                <a:ea typeface="宋体" pitchFamily="2" charset="-122"/>
              </a:defRPr>
            </a:lvl5pPr>
            <a:lvl6pPr marL="2514600" indent="-228600" algn="ctr" eaLnBrk="0" fontAlgn="base" hangingPunct="0">
              <a:spcBef>
                <a:spcPct val="0"/>
              </a:spcBef>
              <a:spcAft>
                <a:spcPct val="0"/>
              </a:spcAft>
              <a:defRPr sz="4000" b="1">
                <a:solidFill>
                  <a:schemeClr val="tx1"/>
                </a:solidFill>
                <a:latin typeface="Tahoma" pitchFamily="34" charset="0"/>
                <a:ea typeface="宋体" pitchFamily="2" charset="-122"/>
              </a:defRPr>
            </a:lvl6pPr>
            <a:lvl7pPr marL="2971800" indent="-228600" algn="ctr" eaLnBrk="0" fontAlgn="base" hangingPunct="0">
              <a:spcBef>
                <a:spcPct val="0"/>
              </a:spcBef>
              <a:spcAft>
                <a:spcPct val="0"/>
              </a:spcAft>
              <a:defRPr sz="4000" b="1">
                <a:solidFill>
                  <a:schemeClr val="tx1"/>
                </a:solidFill>
                <a:latin typeface="Tahoma" pitchFamily="34" charset="0"/>
                <a:ea typeface="宋体" pitchFamily="2" charset="-122"/>
              </a:defRPr>
            </a:lvl7pPr>
            <a:lvl8pPr marL="3429000" indent="-228600" algn="ctr" eaLnBrk="0" fontAlgn="base" hangingPunct="0">
              <a:spcBef>
                <a:spcPct val="0"/>
              </a:spcBef>
              <a:spcAft>
                <a:spcPct val="0"/>
              </a:spcAft>
              <a:defRPr sz="4000" b="1">
                <a:solidFill>
                  <a:schemeClr val="tx1"/>
                </a:solidFill>
                <a:latin typeface="Tahoma" pitchFamily="34" charset="0"/>
                <a:ea typeface="宋体" pitchFamily="2" charset="-122"/>
              </a:defRPr>
            </a:lvl8pPr>
            <a:lvl9pPr marL="3886200" indent="-228600" algn="ctr" eaLnBrk="0" fontAlgn="base" hangingPunct="0">
              <a:spcBef>
                <a:spcPct val="0"/>
              </a:spcBef>
              <a:spcAft>
                <a:spcPct val="0"/>
              </a:spcAft>
              <a:defRPr sz="4000" b="1">
                <a:solidFill>
                  <a:schemeClr val="tx1"/>
                </a:solidFill>
                <a:latin typeface="Tahoma" pitchFamily="34" charset="0"/>
                <a:ea typeface="宋体" pitchFamily="2" charset="-122"/>
              </a:defRPr>
            </a:lvl9pPr>
          </a:lstStyle>
          <a:p>
            <a:pPr algn="ctr" eaLnBrk="1" hangingPunct="1">
              <a:defRPr/>
            </a:pPr>
            <a:endParaRPr kumimoji="1" lang="zh-CN" altLang="zh-CN" sz="2400" b="0"/>
          </a:p>
        </p:txBody>
      </p:sp>
      <p:sp>
        <p:nvSpPr>
          <p:cNvPr id="1032" name="Rectangle 8">
            <a:extLst>
              <a:ext uri="{FF2B5EF4-FFF2-40B4-BE49-F238E27FC236}">
                <a16:creationId xmlns:a16="http://schemas.microsoft.com/office/drawing/2014/main" id="{157712E7-26F5-4277-B32C-38D733F52E1B}"/>
              </a:ext>
            </a:extLst>
          </p:cNvPr>
          <p:cNvSpPr>
            <a:spLocks noChangeArrowheads="1"/>
          </p:cNvSpPr>
          <p:nvPr/>
        </p:nvSpPr>
        <p:spPr bwMode="gray">
          <a:xfrm>
            <a:off x="589846" y="1780117"/>
            <a:ext cx="10969977" cy="33867"/>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b="1">
                <a:solidFill>
                  <a:schemeClr val="tx1"/>
                </a:solidFill>
                <a:latin typeface="Tahoma" pitchFamily="34" charset="0"/>
                <a:ea typeface="宋体" pitchFamily="2" charset="-122"/>
              </a:defRPr>
            </a:lvl1pPr>
            <a:lvl2pPr marL="742950" indent="-285750" eaLnBrk="0" hangingPunct="0">
              <a:defRPr sz="4000" b="1">
                <a:solidFill>
                  <a:schemeClr val="tx1"/>
                </a:solidFill>
                <a:latin typeface="Tahoma" pitchFamily="34" charset="0"/>
                <a:ea typeface="宋体" pitchFamily="2" charset="-122"/>
              </a:defRPr>
            </a:lvl2pPr>
            <a:lvl3pPr marL="1143000" indent="-228600" eaLnBrk="0" hangingPunct="0">
              <a:defRPr sz="4000" b="1">
                <a:solidFill>
                  <a:schemeClr val="tx1"/>
                </a:solidFill>
                <a:latin typeface="Tahoma" pitchFamily="34" charset="0"/>
                <a:ea typeface="宋体" pitchFamily="2" charset="-122"/>
              </a:defRPr>
            </a:lvl3pPr>
            <a:lvl4pPr marL="1600200" indent="-228600" eaLnBrk="0" hangingPunct="0">
              <a:defRPr sz="4000" b="1">
                <a:solidFill>
                  <a:schemeClr val="tx1"/>
                </a:solidFill>
                <a:latin typeface="Tahoma" pitchFamily="34" charset="0"/>
                <a:ea typeface="宋体" pitchFamily="2" charset="-122"/>
              </a:defRPr>
            </a:lvl4pPr>
            <a:lvl5pPr marL="2057400" indent="-228600" eaLnBrk="0" hangingPunct="0">
              <a:defRPr sz="4000" b="1">
                <a:solidFill>
                  <a:schemeClr val="tx1"/>
                </a:solidFill>
                <a:latin typeface="Tahoma" pitchFamily="34" charset="0"/>
                <a:ea typeface="宋体" pitchFamily="2" charset="-122"/>
              </a:defRPr>
            </a:lvl5pPr>
            <a:lvl6pPr marL="2514600" indent="-228600" algn="ctr" eaLnBrk="0" fontAlgn="base" hangingPunct="0">
              <a:spcBef>
                <a:spcPct val="0"/>
              </a:spcBef>
              <a:spcAft>
                <a:spcPct val="0"/>
              </a:spcAft>
              <a:defRPr sz="4000" b="1">
                <a:solidFill>
                  <a:schemeClr val="tx1"/>
                </a:solidFill>
                <a:latin typeface="Tahoma" pitchFamily="34" charset="0"/>
                <a:ea typeface="宋体" pitchFamily="2" charset="-122"/>
              </a:defRPr>
            </a:lvl6pPr>
            <a:lvl7pPr marL="2971800" indent="-228600" algn="ctr" eaLnBrk="0" fontAlgn="base" hangingPunct="0">
              <a:spcBef>
                <a:spcPct val="0"/>
              </a:spcBef>
              <a:spcAft>
                <a:spcPct val="0"/>
              </a:spcAft>
              <a:defRPr sz="4000" b="1">
                <a:solidFill>
                  <a:schemeClr val="tx1"/>
                </a:solidFill>
                <a:latin typeface="Tahoma" pitchFamily="34" charset="0"/>
                <a:ea typeface="宋体" pitchFamily="2" charset="-122"/>
              </a:defRPr>
            </a:lvl7pPr>
            <a:lvl8pPr marL="3429000" indent="-228600" algn="ctr" eaLnBrk="0" fontAlgn="base" hangingPunct="0">
              <a:spcBef>
                <a:spcPct val="0"/>
              </a:spcBef>
              <a:spcAft>
                <a:spcPct val="0"/>
              </a:spcAft>
              <a:defRPr sz="4000" b="1">
                <a:solidFill>
                  <a:schemeClr val="tx1"/>
                </a:solidFill>
                <a:latin typeface="Tahoma" pitchFamily="34" charset="0"/>
                <a:ea typeface="宋体" pitchFamily="2" charset="-122"/>
              </a:defRPr>
            </a:lvl8pPr>
            <a:lvl9pPr marL="3886200" indent="-228600" algn="ctr" eaLnBrk="0" fontAlgn="base" hangingPunct="0">
              <a:spcBef>
                <a:spcPct val="0"/>
              </a:spcBef>
              <a:spcAft>
                <a:spcPct val="0"/>
              </a:spcAft>
              <a:defRPr sz="4000" b="1">
                <a:solidFill>
                  <a:schemeClr val="tx1"/>
                </a:solidFill>
                <a:latin typeface="Tahoma" pitchFamily="34" charset="0"/>
                <a:ea typeface="宋体" pitchFamily="2" charset="-122"/>
              </a:defRPr>
            </a:lvl9pPr>
          </a:lstStyle>
          <a:p>
            <a:pPr algn="ctr" eaLnBrk="1" hangingPunct="1">
              <a:defRPr/>
            </a:pPr>
            <a:endParaRPr kumimoji="1" lang="zh-CN" altLang="zh-CN" sz="2400" b="0"/>
          </a:p>
        </p:txBody>
      </p:sp>
      <p:sp>
        <p:nvSpPr>
          <p:cNvPr id="1033" name="Rectangle 9">
            <a:extLst>
              <a:ext uri="{FF2B5EF4-FFF2-40B4-BE49-F238E27FC236}">
                <a16:creationId xmlns:a16="http://schemas.microsoft.com/office/drawing/2014/main" id="{ABC9462B-E2E4-48CE-A73F-FB033494ACAD}"/>
              </a:ext>
            </a:extLst>
          </p:cNvPr>
          <p:cNvSpPr>
            <a:spLocks noGrp="1" noChangeArrowheads="1"/>
          </p:cNvSpPr>
          <p:nvPr>
            <p:ph type="title"/>
          </p:nvPr>
        </p:nvSpPr>
        <p:spPr bwMode="auto">
          <a:xfrm>
            <a:off x="1535290" y="213784"/>
            <a:ext cx="10391423" cy="1462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CN" altLang="en-US"/>
              <a:t>单击此处编辑母版标题样式</a:t>
            </a:r>
          </a:p>
        </p:txBody>
      </p:sp>
      <p:sp>
        <p:nvSpPr>
          <p:cNvPr id="1034" name="Rectangle 10">
            <a:extLst>
              <a:ext uri="{FF2B5EF4-FFF2-40B4-BE49-F238E27FC236}">
                <a16:creationId xmlns:a16="http://schemas.microsoft.com/office/drawing/2014/main" id="{95460E89-93CD-4DBC-9E0E-4DC32AB55326}"/>
              </a:ext>
            </a:extLst>
          </p:cNvPr>
          <p:cNvSpPr>
            <a:spLocks noGrp="1" noChangeArrowheads="1"/>
          </p:cNvSpPr>
          <p:nvPr>
            <p:ph type="body" idx="1"/>
          </p:nvPr>
        </p:nvSpPr>
        <p:spPr bwMode="auto">
          <a:xfrm>
            <a:off x="1577623" y="2017184"/>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107" name="Rectangle 11">
            <a:extLst>
              <a:ext uri="{FF2B5EF4-FFF2-40B4-BE49-F238E27FC236}">
                <a16:creationId xmlns:a16="http://schemas.microsoft.com/office/drawing/2014/main" id="{B16787DF-A8B4-43BA-B471-F1E92C0F9F64}"/>
              </a:ext>
            </a:extLst>
          </p:cNvPr>
          <p:cNvSpPr>
            <a:spLocks noGrp="1" noChangeArrowheads="1"/>
          </p:cNvSpPr>
          <p:nvPr>
            <p:ph type="dt" sz="half" idx="2"/>
          </p:nvPr>
        </p:nvSpPr>
        <p:spPr bwMode="auto">
          <a:xfrm>
            <a:off x="1549401" y="6244167"/>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400" b="0"/>
            </a:lvl1pPr>
          </a:lstStyle>
          <a:p>
            <a:fld id="{FF6E60C3-C656-4EDF-8890-9C9390A65675}" type="datetimeFigureOut">
              <a:rPr lang="zh-CN" altLang="en-US" smtClean="0"/>
              <a:t>2025/5/29</a:t>
            </a:fld>
            <a:endParaRPr lang="zh-CN" altLang="en-US"/>
          </a:p>
        </p:txBody>
      </p:sp>
      <p:sp>
        <p:nvSpPr>
          <p:cNvPr id="4108" name="Rectangle 12">
            <a:extLst>
              <a:ext uri="{FF2B5EF4-FFF2-40B4-BE49-F238E27FC236}">
                <a16:creationId xmlns:a16="http://schemas.microsoft.com/office/drawing/2014/main" id="{0ABBA67A-E193-4391-996C-35F77953E58E}"/>
              </a:ext>
            </a:extLst>
          </p:cNvPr>
          <p:cNvSpPr>
            <a:spLocks noGrp="1" noChangeArrowheads="1"/>
          </p:cNvSpPr>
          <p:nvPr>
            <p:ph type="ftr" sz="quarter" idx="3"/>
          </p:nvPr>
        </p:nvSpPr>
        <p:spPr bwMode="auto">
          <a:xfrm>
            <a:off x="4876800" y="6244167"/>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b="0"/>
            </a:lvl1pPr>
          </a:lstStyle>
          <a:p>
            <a:endParaRPr lang="zh-CN" altLang="en-US"/>
          </a:p>
        </p:txBody>
      </p:sp>
      <p:sp>
        <p:nvSpPr>
          <p:cNvPr id="4109" name="Rectangle 13">
            <a:extLst>
              <a:ext uri="{FF2B5EF4-FFF2-40B4-BE49-F238E27FC236}">
                <a16:creationId xmlns:a16="http://schemas.microsoft.com/office/drawing/2014/main" id="{BFC4BDC9-5882-447A-B36D-7B5D52307060}"/>
              </a:ext>
            </a:extLst>
          </p:cNvPr>
          <p:cNvSpPr>
            <a:spLocks noGrp="1" noChangeArrowheads="1"/>
          </p:cNvSpPr>
          <p:nvPr>
            <p:ph type="sldNum" sz="quarter" idx="4"/>
          </p:nvPr>
        </p:nvSpPr>
        <p:spPr bwMode="auto">
          <a:xfrm>
            <a:off x="9389535" y="6244167"/>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b="0"/>
            </a:lvl1pPr>
          </a:lstStyle>
          <a:p>
            <a:fld id="{B45BD561-0222-407D-BA9B-7036CBFC2AC3}" type="slidenum">
              <a:rPr lang="zh-CN" altLang="en-US" smtClean="0"/>
              <a:t>‹#›</a:t>
            </a:fld>
            <a:endParaRPr lang="zh-CN" altLang="en-US"/>
          </a:p>
        </p:txBody>
      </p:sp>
    </p:spTree>
    <p:extLst>
      <p:ext uri="{BB962C8B-B14F-4D97-AF65-F5344CB8AC3E}">
        <p14:creationId xmlns:p14="http://schemas.microsoft.com/office/powerpoint/2010/main" val="140566386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34" charset="0"/>
          <a:ea typeface="宋体" pitchFamily="2" charset="-122"/>
        </a:defRPr>
      </a:lvl2pPr>
      <a:lvl3pPr algn="l" rtl="0" eaLnBrk="1" fontAlgn="base" hangingPunct="1">
        <a:spcBef>
          <a:spcPct val="0"/>
        </a:spcBef>
        <a:spcAft>
          <a:spcPct val="0"/>
        </a:spcAft>
        <a:defRPr sz="4400">
          <a:solidFill>
            <a:schemeClr val="tx2"/>
          </a:solidFill>
          <a:latin typeface="Tahoma" pitchFamily="34" charset="0"/>
          <a:ea typeface="宋体" pitchFamily="2" charset="-122"/>
        </a:defRPr>
      </a:lvl3pPr>
      <a:lvl4pPr algn="l" rtl="0" eaLnBrk="1" fontAlgn="base" hangingPunct="1">
        <a:spcBef>
          <a:spcPct val="0"/>
        </a:spcBef>
        <a:spcAft>
          <a:spcPct val="0"/>
        </a:spcAft>
        <a:defRPr sz="4400">
          <a:solidFill>
            <a:schemeClr val="tx2"/>
          </a:solidFill>
          <a:latin typeface="Tahoma" pitchFamily="34" charset="0"/>
          <a:ea typeface="宋体" pitchFamily="2" charset="-122"/>
        </a:defRPr>
      </a:lvl4pPr>
      <a:lvl5pPr algn="l" rtl="0" eaLnBrk="1" fontAlgn="base" hangingPunct="1">
        <a:spcBef>
          <a:spcPct val="0"/>
        </a:spcBef>
        <a:spcAft>
          <a:spcPct val="0"/>
        </a:spcAft>
        <a:defRPr sz="4400">
          <a:solidFill>
            <a:schemeClr val="tx2"/>
          </a:solidFill>
          <a:latin typeface="Tahoma" pitchFamily="34" charset="0"/>
          <a:ea typeface="宋体" pitchFamily="2" charset="-122"/>
        </a:defRPr>
      </a:lvl5pPr>
      <a:lvl6pPr marL="457189" algn="l" rtl="0" eaLnBrk="1" fontAlgn="base" hangingPunct="1">
        <a:spcBef>
          <a:spcPct val="0"/>
        </a:spcBef>
        <a:spcAft>
          <a:spcPct val="0"/>
        </a:spcAft>
        <a:defRPr sz="4400">
          <a:solidFill>
            <a:schemeClr val="tx2"/>
          </a:solidFill>
          <a:latin typeface="Tahoma" pitchFamily="34" charset="0"/>
          <a:ea typeface="宋体" pitchFamily="2" charset="-122"/>
        </a:defRPr>
      </a:lvl6pPr>
      <a:lvl7pPr marL="914377" algn="l" rtl="0" eaLnBrk="1" fontAlgn="base" hangingPunct="1">
        <a:spcBef>
          <a:spcPct val="0"/>
        </a:spcBef>
        <a:spcAft>
          <a:spcPct val="0"/>
        </a:spcAft>
        <a:defRPr sz="4400">
          <a:solidFill>
            <a:schemeClr val="tx2"/>
          </a:solidFill>
          <a:latin typeface="Tahoma" pitchFamily="34" charset="0"/>
          <a:ea typeface="宋体" pitchFamily="2" charset="-122"/>
        </a:defRPr>
      </a:lvl7pPr>
      <a:lvl8pPr marL="1371566" algn="l" rtl="0" eaLnBrk="1" fontAlgn="base" hangingPunct="1">
        <a:spcBef>
          <a:spcPct val="0"/>
        </a:spcBef>
        <a:spcAft>
          <a:spcPct val="0"/>
        </a:spcAft>
        <a:defRPr sz="4400">
          <a:solidFill>
            <a:schemeClr val="tx2"/>
          </a:solidFill>
          <a:latin typeface="Tahoma" pitchFamily="34" charset="0"/>
          <a:ea typeface="宋体" pitchFamily="2" charset="-122"/>
        </a:defRPr>
      </a:lvl8pPr>
      <a:lvl9pPr marL="1828754" algn="l" rtl="0" eaLnBrk="1" fontAlgn="base" hangingPunct="1">
        <a:spcBef>
          <a:spcPct val="0"/>
        </a:spcBef>
        <a:spcAft>
          <a:spcPct val="0"/>
        </a:spcAft>
        <a:defRPr sz="4400">
          <a:solidFill>
            <a:schemeClr val="tx2"/>
          </a:solidFill>
          <a:latin typeface="Tahoma" pitchFamily="34" charset="0"/>
          <a:ea typeface="宋体" pitchFamily="2" charset="-122"/>
        </a:defRPr>
      </a:lvl9pPr>
    </p:titleStyle>
    <p:bodyStyle>
      <a:lvl1pPr marL="342891" indent="-342891" algn="l" rtl="0" eaLnBrk="1" fontAlgn="base" hangingPunct="1">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32" indent="-285744" algn="l" rtl="0" eaLnBrk="1" fontAlgn="base" hangingPunct="1">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2971" indent="-228594" algn="l" rtl="0" eaLnBrk="1" fontAlgn="base" hangingPunct="1">
        <a:spcBef>
          <a:spcPct val="20000"/>
        </a:spcBef>
        <a:spcAft>
          <a:spcPct val="0"/>
        </a:spcAft>
        <a:buClr>
          <a:schemeClr val="folHlink"/>
        </a:buClr>
        <a:buSzPct val="50000"/>
        <a:buFont typeface="Wingdings" panose="05000000000000000000" pitchFamily="2" charset="2"/>
        <a:buChar char="n"/>
        <a:defRPr>
          <a:solidFill>
            <a:schemeClr val="tx1"/>
          </a:solidFill>
          <a:latin typeface="+mn-lt"/>
          <a:ea typeface="+mn-ea"/>
        </a:defRPr>
      </a:lvl3pPr>
      <a:lvl4pPr marL="1600160" indent="-228594" algn="l" rtl="0" eaLnBrk="1" fontAlgn="base" hangingPunct="1">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349" indent="-228594" algn="l" rtl="0" eaLnBrk="1" fontAlgn="base" hangingPunct="1">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vl6pPr marL="2514537" indent="-228594"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6pPr>
      <a:lvl7pPr marL="2971726" indent="-228594"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7pPr>
      <a:lvl8pPr marL="3428914" indent="-228594"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8pPr>
      <a:lvl9pPr marL="3886103" indent="-228594"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94B8ED1-0B05-4A0E-BA88-B643CEFEFAF5}"/>
              </a:ext>
            </a:extLst>
          </p:cNvPr>
          <p:cNvSpPr>
            <a:spLocks noChangeArrowheads="1"/>
          </p:cNvSpPr>
          <p:nvPr/>
        </p:nvSpPr>
        <p:spPr bwMode="ltGray">
          <a:xfrm>
            <a:off x="556684" y="1098551"/>
            <a:ext cx="584200" cy="47413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algn="ctr" eaLnBrk="1" hangingPunct="1">
              <a:defRPr/>
            </a:pPr>
            <a:endParaRPr kumimoji="1" lang="zh-CN" altLang="zh-CN" sz="3200"/>
          </a:p>
        </p:txBody>
      </p:sp>
      <p:sp>
        <p:nvSpPr>
          <p:cNvPr id="1027" name="Rectangle 3">
            <a:extLst>
              <a:ext uri="{FF2B5EF4-FFF2-40B4-BE49-F238E27FC236}">
                <a16:creationId xmlns:a16="http://schemas.microsoft.com/office/drawing/2014/main" id="{F72186C4-78BE-4778-98B4-75DF71E268DF}"/>
              </a:ext>
            </a:extLst>
          </p:cNvPr>
          <p:cNvSpPr>
            <a:spLocks noChangeArrowheads="1"/>
          </p:cNvSpPr>
          <p:nvPr/>
        </p:nvSpPr>
        <p:spPr bwMode="ltGray">
          <a:xfrm>
            <a:off x="1066801" y="1098551"/>
            <a:ext cx="438151" cy="47413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algn="ctr" eaLnBrk="1" hangingPunct="1">
              <a:defRPr/>
            </a:pPr>
            <a:endParaRPr kumimoji="1" lang="zh-CN" altLang="zh-CN" sz="3200"/>
          </a:p>
        </p:txBody>
      </p:sp>
      <p:sp>
        <p:nvSpPr>
          <p:cNvPr id="1028" name="Rectangle 4">
            <a:extLst>
              <a:ext uri="{FF2B5EF4-FFF2-40B4-BE49-F238E27FC236}">
                <a16:creationId xmlns:a16="http://schemas.microsoft.com/office/drawing/2014/main" id="{0618D225-3FA1-4A26-956F-5401DFE9C58A}"/>
              </a:ext>
            </a:extLst>
          </p:cNvPr>
          <p:cNvSpPr>
            <a:spLocks noChangeArrowheads="1"/>
          </p:cNvSpPr>
          <p:nvPr/>
        </p:nvSpPr>
        <p:spPr bwMode="ltGray">
          <a:xfrm>
            <a:off x="721785" y="1521884"/>
            <a:ext cx="563033" cy="47413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algn="ctr" eaLnBrk="1" hangingPunct="1">
              <a:defRPr/>
            </a:pPr>
            <a:endParaRPr kumimoji="1" lang="zh-CN" altLang="zh-CN" sz="3200"/>
          </a:p>
        </p:txBody>
      </p:sp>
      <p:sp>
        <p:nvSpPr>
          <p:cNvPr id="1029" name="Rectangle 5">
            <a:extLst>
              <a:ext uri="{FF2B5EF4-FFF2-40B4-BE49-F238E27FC236}">
                <a16:creationId xmlns:a16="http://schemas.microsoft.com/office/drawing/2014/main" id="{9BBE0C0B-7FD6-4E83-B7C9-9BF0DD7BBF0F}"/>
              </a:ext>
            </a:extLst>
          </p:cNvPr>
          <p:cNvSpPr>
            <a:spLocks noChangeArrowheads="1"/>
          </p:cNvSpPr>
          <p:nvPr/>
        </p:nvSpPr>
        <p:spPr bwMode="ltGray">
          <a:xfrm>
            <a:off x="1214967" y="1521884"/>
            <a:ext cx="491067" cy="47413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algn="ctr" eaLnBrk="1" hangingPunct="1">
              <a:defRPr/>
            </a:pPr>
            <a:endParaRPr kumimoji="1" lang="zh-CN" altLang="zh-CN" sz="3200"/>
          </a:p>
        </p:txBody>
      </p:sp>
      <p:sp>
        <p:nvSpPr>
          <p:cNvPr id="1030" name="Rectangle 6">
            <a:extLst>
              <a:ext uri="{FF2B5EF4-FFF2-40B4-BE49-F238E27FC236}">
                <a16:creationId xmlns:a16="http://schemas.microsoft.com/office/drawing/2014/main" id="{B35F6A94-35F8-447A-83D2-CAC6D3DCF5DF}"/>
              </a:ext>
            </a:extLst>
          </p:cNvPr>
          <p:cNvSpPr>
            <a:spLocks noChangeArrowheads="1"/>
          </p:cNvSpPr>
          <p:nvPr/>
        </p:nvSpPr>
        <p:spPr bwMode="ltGray">
          <a:xfrm>
            <a:off x="169333" y="1447800"/>
            <a:ext cx="747184" cy="423333"/>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algn="ctr" eaLnBrk="1" hangingPunct="1">
              <a:defRPr/>
            </a:pPr>
            <a:endParaRPr kumimoji="1" lang="zh-CN" altLang="zh-CN" sz="3200"/>
          </a:p>
        </p:txBody>
      </p:sp>
      <p:sp>
        <p:nvSpPr>
          <p:cNvPr id="1031" name="Rectangle 7">
            <a:extLst>
              <a:ext uri="{FF2B5EF4-FFF2-40B4-BE49-F238E27FC236}">
                <a16:creationId xmlns:a16="http://schemas.microsoft.com/office/drawing/2014/main" id="{12D7B9B9-5889-4107-95BE-BFBC86A921ED}"/>
              </a:ext>
            </a:extLst>
          </p:cNvPr>
          <p:cNvSpPr>
            <a:spLocks noChangeArrowheads="1"/>
          </p:cNvSpPr>
          <p:nvPr/>
        </p:nvSpPr>
        <p:spPr bwMode="gray">
          <a:xfrm>
            <a:off x="1016000" y="990600"/>
            <a:ext cx="42333" cy="105198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algn="ctr" eaLnBrk="1" hangingPunct="1">
              <a:defRPr/>
            </a:pPr>
            <a:endParaRPr kumimoji="1" lang="zh-CN" altLang="zh-CN" sz="3200"/>
          </a:p>
        </p:txBody>
      </p:sp>
      <p:sp>
        <p:nvSpPr>
          <p:cNvPr id="1032" name="Rectangle 8">
            <a:extLst>
              <a:ext uri="{FF2B5EF4-FFF2-40B4-BE49-F238E27FC236}">
                <a16:creationId xmlns:a16="http://schemas.microsoft.com/office/drawing/2014/main" id="{E6913488-0777-4269-92E8-2F4F6094186F}"/>
              </a:ext>
            </a:extLst>
          </p:cNvPr>
          <p:cNvSpPr>
            <a:spLocks noChangeArrowheads="1"/>
          </p:cNvSpPr>
          <p:nvPr/>
        </p:nvSpPr>
        <p:spPr bwMode="gray">
          <a:xfrm>
            <a:off x="590551" y="1780117"/>
            <a:ext cx="10968567" cy="33867"/>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ea typeface="宋体" charset="-122"/>
              </a:defRPr>
            </a:lvl1pPr>
            <a:lvl2pPr marL="742950" indent="-285750" eaLnBrk="0" hangingPunct="0">
              <a:defRPr>
                <a:solidFill>
                  <a:schemeClr val="tx1"/>
                </a:solidFill>
                <a:latin typeface="Tahoma" pitchFamily="34" charset="0"/>
                <a:ea typeface="宋体" charset="-122"/>
              </a:defRPr>
            </a:lvl2pPr>
            <a:lvl3pPr marL="1143000" indent="-228600" eaLnBrk="0" hangingPunct="0">
              <a:defRPr>
                <a:solidFill>
                  <a:schemeClr val="tx1"/>
                </a:solidFill>
                <a:latin typeface="Tahoma" pitchFamily="34" charset="0"/>
                <a:ea typeface="宋体" charset="-122"/>
              </a:defRPr>
            </a:lvl3pPr>
            <a:lvl4pPr marL="1600200" indent="-228600" eaLnBrk="0" hangingPunct="0">
              <a:defRPr>
                <a:solidFill>
                  <a:schemeClr val="tx1"/>
                </a:solidFill>
                <a:latin typeface="Tahoma" pitchFamily="34" charset="0"/>
                <a:ea typeface="宋体" charset="-122"/>
              </a:defRPr>
            </a:lvl4pPr>
            <a:lvl5pPr marL="2057400" indent="-228600" eaLnBrk="0" hangingPunct="0">
              <a:defRPr>
                <a:solidFill>
                  <a:schemeClr val="tx1"/>
                </a:solidFill>
                <a:latin typeface="Tahoma" pitchFamily="34" charset="0"/>
                <a:ea typeface="宋体" charset="-122"/>
              </a:defRPr>
            </a:lvl5pPr>
            <a:lvl6pPr marL="2514600" indent="-228600" eaLnBrk="0" fontAlgn="base" hangingPunct="0">
              <a:spcBef>
                <a:spcPct val="0"/>
              </a:spcBef>
              <a:spcAft>
                <a:spcPct val="0"/>
              </a:spcAft>
              <a:defRPr>
                <a:solidFill>
                  <a:schemeClr val="tx1"/>
                </a:solidFill>
                <a:latin typeface="Tahoma" pitchFamily="34" charset="0"/>
                <a:ea typeface="宋体" charset="-122"/>
              </a:defRPr>
            </a:lvl6pPr>
            <a:lvl7pPr marL="2971800" indent="-228600" eaLnBrk="0" fontAlgn="base" hangingPunct="0">
              <a:spcBef>
                <a:spcPct val="0"/>
              </a:spcBef>
              <a:spcAft>
                <a:spcPct val="0"/>
              </a:spcAft>
              <a:defRPr>
                <a:solidFill>
                  <a:schemeClr val="tx1"/>
                </a:solidFill>
                <a:latin typeface="Tahoma" pitchFamily="34" charset="0"/>
                <a:ea typeface="宋体" charset="-122"/>
              </a:defRPr>
            </a:lvl7pPr>
            <a:lvl8pPr marL="3429000" indent="-228600" eaLnBrk="0" fontAlgn="base" hangingPunct="0">
              <a:spcBef>
                <a:spcPct val="0"/>
              </a:spcBef>
              <a:spcAft>
                <a:spcPct val="0"/>
              </a:spcAft>
              <a:defRPr>
                <a:solidFill>
                  <a:schemeClr val="tx1"/>
                </a:solidFill>
                <a:latin typeface="Tahoma" pitchFamily="34" charset="0"/>
                <a:ea typeface="宋体" charset="-122"/>
              </a:defRPr>
            </a:lvl8pPr>
            <a:lvl9pPr marL="3886200" indent="-228600" eaLnBrk="0" fontAlgn="base" hangingPunct="0">
              <a:spcBef>
                <a:spcPct val="0"/>
              </a:spcBef>
              <a:spcAft>
                <a:spcPct val="0"/>
              </a:spcAft>
              <a:defRPr>
                <a:solidFill>
                  <a:schemeClr val="tx1"/>
                </a:solidFill>
                <a:latin typeface="Tahoma" pitchFamily="34" charset="0"/>
                <a:ea typeface="宋体" charset="-122"/>
              </a:defRPr>
            </a:lvl9pPr>
          </a:lstStyle>
          <a:p>
            <a:pPr algn="ctr" eaLnBrk="1" hangingPunct="1">
              <a:defRPr/>
            </a:pPr>
            <a:endParaRPr kumimoji="1" lang="zh-CN" altLang="zh-CN" sz="3200"/>
          </a:p>
        </p:txBody>
      </p:sp>
      <p:sp>
        <p:nvSpPr>
          <p:cNvPr id="1033" name="Rectangle 9">
            <a:extLst>
              <a:ext uri="{FF2B5EF4-FFF2-40B4-BE49-F238E27FC236}">
                <a16:creationId xmlns:a16="http://schemas.microsoft.com/office/drawing/2014/main" id="{88EE0765-02AC-4BD1-9F2B-D87F277302AC}"/>
              </a:ext>
            </a:extLst>
          </p:cNvPr>
          <p:cNvSpPr>
            <a:spLocks noGrp="1" noChangeArrowheads="1"/>
          </p:cNvSpPr>
          <p:nvPr>
            <p:ph type="title"/>
          </p:nvPr>
        </p:nvSpPr>
        <p:spPr bwMode="auto">
          <a:xfrm>
            <a:off x="1534585" y="213784"/>
            <a:ext cx="10390716" cy="1462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CN" altLang="en-US"/>
              <a:t>单击此处编辑母版标题样式</a:t>
            </a:r>
          </a:p>
        </p:txBody>
      </p:sp>
      <p:sp>
        <p:nvSpPr>
          <p:cNvPr id="1034" name="Rectangle 10">
            <a:extLst>
              <a:ext uri="{FF2B5EF4-FFF2-40B4-BE49-F238E27FC236}">
                <a16:creationId xmlns:a16="http://schemas.microsoft.com/office/drawing/2014/main" id="{BC790058-5190-40CD-847C-CD45D90219FD}"/>
              </a:ext>
            </a:extLst>
          </p:cNvPr>
          <p:cNvSpPr>
            <a:spLocks noGrp="1" noChangeArrowheads="1"/>
          </p:cNvSpPr>
          <p:nvPr>
            <p:ph type="body" idx="1"/>
          </p:nvPr>
        </p:nvSpPr>
        <p:spPr bwMode="auto">
          <a:xfrm>
            <a:off x="1576917" y="2017184"/>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3323" name="Rectangle 11">
            <a:extLst>
              <a:ext uri="{FF2B5EF4-FFF2-40B4-BE49-F238E27FC236}">
                <a16:creationId xmlns:a16="http://schemas.microsoft.com/office/drawing/2014/main" id="{852A1B02-A48E-4E50-916A-D7EB5166B9F6}"/>
              </a:ext>
            </a:extLst>
          </p:cNvPr>
          <p:cNvSpPr>
            <a:spLocks noGrp="1" noChangeArrowheads="1"/>
          </p:cNvSpPr>
          <p:nvPr>
            <p:ph type="dt" sz="half" idx="2"/>
          </p:nvPr>
        </p:nvSpPr>
        <p:spPr bwMode="auto">
          <a:xfrm>
            <a:off x="1549400" y="6244167"/>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867">
                <a:ea typeface="宋体" pitchFamily="2" charset="-122"/>
              </a:defRPr>
            </a:lvl1pPr>
          </a:lstStyle>
          <a:p>
            <a:pPr>
              <a:defRPr/>
            </a:pPr>
            <a:endParaRPr lang="en-US" altLang="zh-CN"/>
          </a:p>
        </p:txBody>
      </p:sp>
      <p:sp>
        <p:nvSpPr>
          <p:cNvPr id="13324" name="Rectangle 12">
            <a:extLst>
              <a:ext uri="{FF2B5EF4-FFF2-40B4-BE49-F238E27FC236}">
                <a16:creationId xmlns:a16="http://schemas.microsoft.com/office/drawing/2014/main" id="{3EE7E92A-25F3-46A7-A2A6-6F79CE385644}"/>
              </a:ext>
            </a:extLst>
          </p:cNvPr>
          <p:cNvSpPr>
            <a:spLocks noGrp="1" noChangeArrowheads="1"/>
          </p:cNvSpPr>
          <p:nvPr>
            <p:ph type="ftr" sz="quarter" idx="3"/>
          </p:nvPr>
        </p:nvSpPr>
        <p:spPr bwMode="auto">
          <a:xfrm>
            <a:off x="4876800" y="6244167"/>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867">
                <a:ea typeface="宋体" pitchFamily="2" charset="-122"/>
              </a:defRPr>
            </a:lvl1pPr>
          </a:lstStyle>
          <a:p>
            <a:pPr>
              <a:defRPr/>
            </a:pPr>
            <a:endParaRPr lang="en-US" altLang="zh-CN"/>
          </a:p>
        </p:txBody>
      </p:sp>
      <p:sp>
        <p:nvSpPr>
          <p:cNvPr id="13325" name="Rectangle 13">
            <a:extLst>
              <a:ext uri="{FF2B5EF4-FFF2-40B4-BE49-F238E27FC236}">
                <a16:creationId xmlns:a16="http://schemas.microsoft.com/office/drawing/2014/main" id="{E47490F9-C29C-4F4D-AC8B-0E2C33840170}"/>
              </a:ext>
            </a:extLst>
          </p:cNvPr>
          <p:cNvSpPr>
            <a:spLocks noGrp="1" noChangeArrowheads="1"/>
          </p:cNvSpPr>
          <p:nvPr>
            <p:ph type="sldNum" sz="quarter" idx="4"/>
          </p:nvPr>
        </p:nvSpPr>
        <p:spPr bwMode="auto">
          <a:xfrm>
            <a:off x="9389533" y="6244167"/>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867"/>
            </a:lvl1pPr>
          </a:lstStyle>
          <a:p>
            <a:fld id="{2DDA35C2-0E99-4156-9928-257BAEB25E5B}" type="slidenum">
              <a:rPr lang="en-US" altLang="zh-CN"/>
              <a:pPr/>
              <a:t>‹#›</a:t>
            </a:fld>
            <a:endParaRPr lang="en-US" altLang="zh-CN"/>
          </a:p>
        </p:txBody>
      </p:sp>
    </p:spTree>
    <p:extLst>
      <p:ext uri="{BB962C8B-B14F-4D97-AF65-F5344CB8AC3E}">
        <p14:creationId xmlns:p14="http://schemas.microsoft.com/office/powerpoint/2010/main" val="1091224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3" r:id="rId13"/>
    <p:sldLayoutId id="2147483831" r:id="rId14"/>
  </p:sldLayoutIdLst>
  <p:txStyles>
    <p:titleStyle>
      <a:lvl1pPr algn="l" rtl="0" eaLnBrk="0" fontAlgn="base" hangingPunct="0">
        <a:spcBef>
          <a:spcPct val="0"/>
        </a:spcBef>
        <a:spcAft>
          <a:spcPct val="0"/>
        </a:spcAft>
        <a:defRPr sz="5867">
          <a:solidFill>
            <a:schemeClr val="tx2"/>
          </a:solidFill>
          <a:latin typeface="+mj-lt"/>
          <a:ea typeface="+mj-ea"/>
          <a:cs typeface="+mj-cs"/>
        </a:defRPr>
      </a:lvl1pPr>
      <a:lvl2pPr algn="l" rtl="0" eaLnBrk="0" fontAlgn="base" hangingPunct="0">
        <a:spcBef>
          <a:spcPct val="0"/>
        </a:spcBef>
        <a:spcAft>
          <a:spcPct val="0"/>
        </a:spcAft>
        <a:defRPr sz="5867">
          <a:solidFill>
            <a:schemeClr val="tx2"/>
          </a:solidFill>
          <a:latin typeface="Tahoma" pitchFamily="34" charset="0"/>
          <a:ea typeface="宋体" pitchFamily="2" charset="-122"/>
        </a:defRPr>
      </a:lvl2pPr>
      <a:lvl3pPr algn="l" rtl="0" eaLnBrk="0" fontAlgn="base" hangingPunct="0">
        <a:spcBef>
          <a:spcPct val="0"/>
        </a:spcBef>
        <a:spcAft>
          <a:spcPct val="0"/>
        </a:spcAft>
        <a:defRPr sz="5867">
          <a:solidFill>
            <a:schemeClr val="tx2"/>
          </a:solidFill>
          <a:latin typeface="Tahoma" pitchFamily="34" charset="0"/>
          <a:ea typeface="宋体" pitchFamily="2" charset="-122"/>
        </a:defRPr>
      </a:lvl3pPr>
      <a:lvl4pPr algn="l" rtl="0" eaLnBrk="0" fontAlgn="base" hangingPunct="0">
        <a:spcBef>
          <a:spcPct val="0"/>
        </a:spcBef>
        <a:spcAft>
          <a:spcPct val="0"/>
        </a:spcAft>
        <a:defRPr sz="5867">
          <a:solidFill>
            <a:schemeClr val="tx2"/>
          </a:solidFill>
          <a:latin typeface="Tahoma" pitchFamily="34" charset="0"/>
          <a:ea typeface="宋体" pitchFamily="2" charset="-122"/>
        </a:defRPr>
      </a:lvl4pPr>
      <a:lvl5pPr algn="l" rtl="0" eaLnBrk="0" fontAlgn="base" hangingPunct="0">
        <a:spcBef>
          <a:spcPct val="0"/>
        </a:spcBef>
        <a:spcAft>
          <a:spcPct val="0"/>
        </a:spcAft>
        <a:defRPr sz="5867">
          <a:solidFill>
            <a:schemeClr val="tx2"/>
          </a:solidFill>
          <a:latin typeface="Tahoma" pitchFamily="34" charset="0"/>
          <a:ea typeface="宋体" pitchFamily="2" charset="-122"/>
        </a:defRPr>
      </a:lvl5pPr>
      <a:lvl6pPr marL="609585" algn="l" rtl="0" fontAlgn="base">
        <a:spcBef>
          <a:spcPct val="0"/>
        </a:spcBef>
        <a:spcAft>
          <a:spcPct val="0"/>
        </a:spcAft>
        <a:defRPr sz="5867">
          <a:solidFill>
            <a:schemeClr val="tx2"/>
          </a:solidFill>
          <a:latin typeface="Tahoma" pitchFamily="34" charset="0"/>
          <a:ea typeface="宋体" pitchFamily="2" charset="-122"/>
        </a:defRPr>
      </a:lvl6pPr>
      <a:lvl7pPr marL="1219170" algn="l" rtl="0" fontAlgn="base">
        <a:spcBef>
          <a:spcPct val="0"/>
        </a:spcBef>
        <a:spcAft>
          <a:spcPct val="0"/>
        </a:spcAft>
        <a:defRPr sz="5867">
          <a:solidFill>
            <a:schemeClr val="tx2"/>
          </a:solidFill>
          <a:latin typeface="Tahoma" pitchFamily="34" charset="0"/>
          <a:ea typeface="宋体" pitchFamily="2" charset="-122"/>
        </a:defRPr>
      </a:lvl7pPr>
      <a:lvl8pPr marL="1828754" algn="l" rtl="0" fontAlgn="base">
        <a:spcBef>
          <a:spcPct val="0"/>
        </a:spcBef>
        <a:spcAft>
          <a:spcPct val="0"/>
        </a:spcAft>
        <a:defRPr sz="5867">
          <a:solidFill>
            <a:schemeClr val="tx2"/>
          </a:solidFill>
          <a:latin typeface="Tahoma" pitchFamily="34" charset="0"/>
          <a:ea typeface="宋体" pitchFamily="2" charset="-122"/>
        </a:defRPr>
      </a:lvl8pPr>
      <a:lvl9pPr marL="2438339" algn="l" rtl="0" fontAlgn="base">
        <a:spcBef>
          <a:spcPct val="0"/>
        </a:spcBef>
        <a:spcAft>
          <a:spcPct val="0"/>
        </a:spcAft>
        <a:defRPr sz="5867">
          <a:solidFill>
            <a:schemeClr val="tx2"/>
          </a:solidFill>
          <a:latin typeface="Tahoma" pitchFamily="34" charset="0"/>
          <a:ea typeface="宋体" pitchFamily="2" charset="-122"/>
        </a:defRPr>
      </a:lvl9pPr>
    </p:titleStyle>
    <p:bodyStyle>
      <a:lvl1pPr marL="457189" indent="-457189" algn="l" rtl="0" eaLnBrk="0" fontAlgn="base" hangingPunct="0">
        <a:spcBef>
          <a:spcPct val="20000"/>
        </a:spcBef>
        <a:spcAft>
          <a:spcPct val="0"/>
        </a:spcAft>
        <a:buClr>
          <a:schemeClr val="folHlink"/>
        </a:buClr>
        <a:buSzPct val="60000"/>
        <a:buFont typeface="Wingdings" panose="05000000000000000000" pitchFamily="2" charset="2"/>
        <a:buChar char="n"/>
        <a:defRPr sz="4267">
          <a:solidFill>
            <a:schemeClr val="tx1"/>
          </a:solidFill>
          <a:latin typeface="+mn-lt"/>
          <a:ea typeface="+mn-ea"/>
          <a:cs typeface="+mn-cs"/>
        </a:defRPr>
      </a:lvl1pPr>
      <a:lvl2pPr marL="990575" indent="-380990" algn="l" rtl="0" eaLnBrk="0" fontAlgn="base" hangingPunct="0">
        <a:spcBef>
          <a:spcPct val="20000"/>
        </a:spcBef>
        <a:spcAft>
          <a:spcPct val="0"/>
        </a:spcAft>
        <a:buClr>
          <a:schemeClr val="hlink"/>
        </a:buClr>
        <a:buSzPct val="55000"/>
        <a:buFont typeface="Wingdings" panose="05000000000000000000" pitchFamily="2" charset="2"/>
        <a:buChar char="n"/>
        <a:defRPr sz="3733">
          <a:solidFill>
            <a:schemeClr val="tx1"/>
          </a:solidFill>
          <a:latin typeface="+mn-lt"/>
          <a:ea typeface="+mn-ea"/>
        </a:defRPr>
      </a:lvl2pPr>
      <a:lvl3pPr marL="1523962" indent="-304792" algn="l" rtl="0" eaLnBrk="0" fontAlgn="base" hangingPunct="0">
        <a:spcBef>
          <a:spcPct val="20000"/>
        </a:spcBef>
        <a:spcAft>
          <a:spcPct val="0"/>
        </a:spcAft>
        <a:buClr>
          <a:schemeClr val="folHlink"/>
        </a:buClr>
        <a:buSzPct val="50000"/>
        <a:buFont typeface="Wingdings" panose="05000000000000000000" pitchFamily="2" charset="2"/>
        <a:buChar char="n"/>
        <a:defRPr sz="3200">
          <a:solidFill>
            <a:schemeClr val="tx1"/>
          </a:solidFill>
          <a:latin typeface="+mn-lt"/>
          <a:ea typeface="+mn-ea"/>
        </a:defRPr>
      </a:lvl3pPr>
      <a:lvl4pPr marL="2133547" indent="-304792" algn="l" rtl="0" eaLnBrk="0" fontAlgn="base" hangingPunct="0">
        <a:spcBef>
          <a:spcPct val="20000"/>
        </a:spcBef>
        <a:spcAft>
          <a:spcPct val="0"/>
        </a:spcAft>
        <a:buClr>
          <a:schemeClr val="accent2"/>
        </a:buClr>
        <a:buSzPct val="55000"/>
        <a:buFont typeface="Wingdings" panose="05000000000000000000" pitchFamily="2" charset="2"/>
        <a:buChar char="n"/>
        <a:defRPr sz="2667">
          <a:solidFill>
            <a:schemeClr val="tx1"/>
          </a:solidFill>
          <a:latin typeface="+mn-lt"/>
          <a:ea typeface="+mn-ea"/>
        </a:defRPr>
      </a:lvl4pPr>
      <a:lvl5pPr marL="2743131" indent="-304792" algn="l" rtl="0" eaLnBrk="0" fontAlgn="base" hangingPunct="0">
        <a:spcBef>
          <a:spcPct val="20000"/>
        </a:spcBef>
        <a:spcAft>
          <a:spcPct val="0"/>
        </a:spcAft>
        <a:buClr>
          <a:schemeClr val="accent1"/>
        </a:buClr>
        <a:buSzPct val="50000"/>
        <a:buFont typeface="Wingdings" panose="05000000000000000000" pitchFamily="2" charset="2"/>
        <a:buChar char="n"/>
        <a:defRPr sz="2667">
          <a:solidFill>
            <a:schemeClr val="tx1"/>
          </a:solidFill>
          <a:latin typeface="+mn-lt"/>
          <a:ea typeface="+mn-ea"/>
        </a:defRPr>
      </a:lvl5pPr>
      <a:lvl6pPr marL="3352716" indent="-304792" algn="l" rtl="0" fontAlgn="base">
        <a:spcBef>
          <a:spcPct val="20000"/>
        </a:spcBef>
        <a:spcAft>
          <a:spcPct val="0"/>
        </a:spcAft>
        <a:buClr>
          <a:schemeClr val="accent1"/>
        </a:buClr>
        <a:buSzPct val="50000"/>
        <a:buFont typeface="Wingdings" pitchFamily="2" charset="2"/>
        <a:buChar char="n"/>
        <a:defRPr sz="2667">
          <a:solidFill>
            <a:schemeClr val="tx1"/>
          </a:solidFill>
          <a:latin typeface="+mn-lt"/>
          <a:ea typeface="+mn-ea"/>
        </a:defRPr>
      </a:lvl6pPr>
      <a:lvl7pPr marL="3962301" indent="-304792" algn="l" rtl="0" fontAlgn="base">
        <a:spcBef>
          <a:spcPct val="20000"/>
        </a:spcBef>
        <a:spcAft>
          <a:spcPct val="0"/>
        </a:spcAft>
        <a:buClr>
          <a:schemeClr val="accent1"/>
        </a:buClr>
        <a:buSzPct val="50000"/>
        <a:buFont typeface="Wingdings" pitchFamily="2" charset="2"/>
        <a:buChar char="n"/>
        <a:defRPr sz="2667">
          <a:solidFill>
            <a:schemeClr val="tx1"/>
          </a:solidFill>
          <a:latin typeface="+mn-lt"/>
          <a:ea typeface="+mn-ea"/>
        </a:defRPr>
      </a:lvl7pPr>
      <a:lvl8pPr marL="4571886" indent="-304792" algn="l" rtl="0" fontAlgn="base">
        <a:spcBef>
          <a:spcPct val="20000"/>
        </a:spcBef>
        <a:spcAft>
          <a:spcPct val="0"/>
        </a:spcAft>
        <a:buClr>
          <a:schemeClr val="accent1"/>
        </a:buClr>
        <a:buSzPct val="50000"/>
        <a:buFont typeface="Wingdings" pitchFamily="2" charset="2"/>
        <a:buChar char="n"/>
        <a:defRPr sz="2667">
          <a:solidFill>
            <a:schemeClr val="tx1"/>
          </a:solidFill>
          <a:latin typeface="+mn-lt"/>
          <a:ea typeface="+mn-ea"/>
        </a:defRPr>
      </a:lvl8pPr>
      <a:lvl9pPr marL="5181470" indent="-304792" algn="l" rtl="0" fontAlgn="base">
        <a:spcBef>
          <a:spcPct val="20000"/>
        </a:spcBef>
        <a:spcAft>
          <a:spcPct val="0"/>
        </a:spcAft>
        <a:buClr>
          <a:schemeClr val="accent1"/>
        </a:buClr>
        <a:buSzPct val="50000"/>
        <a:buFont typeface="Wingdings" pitchFamily="2" charset="2"/>
        <a:buChar char="n"/>
        <a:defRPr sz="2667">
          <a:solidFill>
            <a:schemeClr val="tx1"/>
          </a:solidFill>
          <a:latin typeface="+mn-lt"/>
          <a:ea typeface="+mn-ea"/>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8.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8.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88.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9.xml"/><Relationship Id="rId7" Type="http://schemas.openxmlformats.org/officeDocument/2006/relationships/image" Target="../media/image3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notesSlide" Target="../notesSlides/notesSlide1.xml"/><Relationship Id="rId5" Type="http://schemas.openxmlformats.org/officeDocument/2006/relationships/slideLayout" Target="../slideLayouts/slideLayout2.xml"/><Relationship Id="rId10" Type="http://schemas.openxmlformats.org/officeDocument/2006/relationships/image" Target="../media/image37.jpeg"/><Relationship Id="rId4" Type="http://schemas.openxmlformats.org/officeDocument/2006/relationships/tags" Target="../tags/tag10.xml"/><Relationship Id="rId9"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9.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44.png"/><Relationship Id="rId11" Type="http://schemas.openxmlformats.org/officeDocument/2006/relationships/image" Target="../media/image47.emf"/><Relationship Id="rId5" Type="http://schemas.openxmlformats.org/officeDocument/2006/relationships/image" Target="../media/image43.png"/><Relationship Id="rId10" Type="http://schemas.openxmlformats.org/officeDocument/2006/relationships/oleObject" Target="../embeddings/oleObject2.bin"/><Relationship Id="rId4" Type="http://schemas.openxmlformats.org/officeDocument/2006/relationships/notesSlide" Target="../notesSlides/notesSlide2.xml"/><Relationship Id="rId9" Type="http://schemas.openxmlformats.org/officeDocument/2006/relationships/image" Target="../media/image46.e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48.tiff"/><Relationship Id="rId7" Type="http://schemas.openxmlformats.org/officeDocument/2006/relationships/image" Target="../media/image50.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oleObject" Target="../embeddings/oleObject4.bin"/><Relationship Id="rId11" Type="http://schemas.openxmlformats.org/officeDocument/2006/relationships/image" Target="../media/image52.emf"/><Relationship Id="rId5" Type="http://schemas.openxmlformats.org/officeDocument/2006/relationships/image" Target="../media/image49.e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51.emf"/></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7.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0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9.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0.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00.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88.xml"/><Relationship Id="rId1" Type="http://schemas.openxmlformats.org/officeDocument/2006/relationships/tags" Target="../tags/tag13.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29.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0.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0.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4.png"/><Relationship Id="rId1" Type="http://schemas.openxmlformats.org/officeDocument/2006/relationships/slideLayout" Target="../slideLayouts/slideLayout100.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5.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5.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5.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0.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0.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00.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g"/><Relationship Id="rId1" Type="http://schemas.openxmlformats.org/officeDocument/2006/relationships/slideLayout" Target="../slideLayouts/slideLayout129.xml"/></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29.xml"/><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6.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00.xml"/><Relationship Id="rId6" Type="http://schemas.openxmlformats.org/officeDocument/2006/relationships/image" Target="../media/image89.png"/><Relationship Id="rId5" Type="http://schemas.openxmlformats.org/officeDocument/2006/relationships/image" Target="../media/image88.jp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9.xml"/><Relationship Id="rId6" Type="http://schemas.openxmlformats.org/officeDocument/2006/relationships/image" Target="../media/image89.png"/><Relationship Id="rId5" Type="http://schemas.openxmlformats.org/officeDocument/2006/relationships/image" Target="../media/image88.jpg"/><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129.xml"/><Relationship Id="rId1" Type="http://schemas.openxmlformats.org/officeDocument/2006/relationships/tags" Target="../tags/tag14.xml"/><Relationship Id="rId5" Type="http://schemas.openxmlformats.org/officeDocument/2006/relationships/image" Target="../media/image93.png"/><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29.xml"/></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29.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29.xml"/><Relationship Id="rId5" Type="http://schemas.openxmlformats.org/officeDocument/2006/relationships/image" Target="../media/image99.png"/><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6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6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14.xml"/></Relationships>
</file>

<file path=ppt/slides/_rels/slide6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jpeg"/><Relationship Id="rId2" Type="http://schemas.openxmlformats.org/officeDocument/2006/relationships/notesSlide" Target="../notesSlides/notesSlide7.xml"/><Relationship Id="rId1" Type="http://schemas.openxmlformats.org/officeDocument/2006/relationships/slideLayout" Target="../slideLayouts/slideLayout114.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6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09.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69A728-FD5C-A59D-0635-C5E14E21D2D9}"/>
              </a:ext>
            </a:extLst>
          </p:cNvPr>
          <p:cNvSpPr txBox="1">
            <a:spLocks/>
          </p:cNvSpPr>
          <p:nvPr/>
        </p:nvSpPr>
        <p:spPr>
          <a:xfrm>
            <a:off x="1791153" y="1891342"/>
            <a:ext cx="8391344" cy="994348"/>
          </a:xfrm>
          <a:prstGeom prst="rect">
            <a:avLst/>
          </a:prstGeom>
          <a:solidFill>
            <a:schemeClr val="accent1">
              <a:lumMod val="20000"/>
              <a:lumOff val="80000"/>
            </a:schemeClr>
          </a:solidFill>
        </p:spPr>
        <p:txBody>
          <a:bodyPr/>
          <a:lst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34" charset="0"/>
                <a:ea typeface="宋体" pitchFamily="2" charset="-122"/>
              </a:defRPr>
            </a:lvl2pPr>
            <a:lvl3pPr algn="l" rtl="0" eaLnBrk="1" fontAlgn="base" hangingPunct="1">
              <a:spcBef>
                <a:spcPct val="0"/>
              </a:spcBef>
              <a:spcAft>
                <a:spcPct val="0"/>
              </a:spcAft>
              <a:defRPr sz="4400">
                <a:solidFill>
                  <a:schemeClr val="tx2"/>
                </a:solidFill>
                <a:latin typeface="Tahoma" pitchFamily="34" charset="0"/>
                <a:ea typeface="宋体" pitchFamily="2" charset="-122"/>
              </a:defRPr>
            </a:lvl3pPr>
            <a:lvl4pPr algn="l" rtl="0" eaLnBrk="1" fontAlgn="base" hangingPunct="1">
              <a:spcBef>
                <a:spcPct val="0"/>
              </a:spcBef>
              <a:spcAft>
                <a:spcPct val="0"/>
              </a:spcAft>
              <a:defRPr sz="4400">
                <a:solidFill>
                  <a:schemeClr val="tx2"/>
                </a:solidFill>
                <a:latin typeface="Tahoma" pitchFamily="34" charset="0"/>
                <a:ea typeface="宋体" pitchFamily="2" charset="-122"/>
              </a:defRPr>
            </a:lvl4pPr>
            <a:lvl5pPr algn="l" rtl="0" eaLnBrk="1" fontAlgn="base" hangingPunct="1">
              <a:spcBef>
                <a:spcPct val="0"/>
              </a:spcBef>
              <a:spcAft>
                <a:spcPct val="0"/>
              </a:spcAft>
              <a:defRPr sz="4400">
                <a:solidFill>
                  <a:schemeClr val="tx2"/>
                </a:solidFill>
                <a:latin typeface="Tahoma" pitchFamily="34" charset="0"/>
                <a:ea typeface="宋体" pitchFamily="2" charset="-122"/>
              </a:defRPr>
            </a:lvl5pPr>
            <a:lvl6pPr marL="457189" algn="l" rtl="0" eaLnBrk="1" fontAlgn="base" hangingPunct="1">
              <a:spcBef>
                <a:spcPct val="0"/>
              </a:spcBef>
              <a:spcAft>
                <a:spcPct val="0"/>
              </a:spcAft>
              <a:defRPr sz="4400">
                <a:solidFill>
                  <a:schemeClr val="tx2"/>
                </a:solidFill>
                <a:latin typeface="Tahoma" pitchFamily="34" charset="0"/>
                <a:ea typeface="宋体" pitchFamily="2" charset="-122"/>
              </a:defRPr>
            </a:lvl6pPr>
            <a:lvl7pPr marL="914377" algn="l" rtl="0" eaLnBrk="1" fontAlgn="base" hangingPunct="1">
              <a:spcBef>
                <a:spcPct val="0"/>
              </a:spcBef>
              <a:spcAft>
                <a:spcPct val="0"/>
              </a:spcAft>
              <a:defRPr sz="4400">
                <a:solidFill>
                  <a:schemeClr val="tx2"/>
                </a:solidFill>
                <a:latin typeface="Tahoma" pitchFamily="34" charset="0"/>
                <a:ea typeface="宋体" pitchFamily="2" charset="-122"/>
              </a:defRPr>
            </a:lvl7pPr>
            <a:lvl8pPr marL="1371566" algn="l" rtl="0" eaLnBrk="1" fontAlgn="base" hangingPunct="1">
              <a:spcBef>
                <a:spcPct val="0"/>
              </a:spcBef>
              <a:spcAft>
                <a:spcPct val="0"/>
              </a:spcAft>
              <a:defRPr sz="4400">
                <a:solidFill>
                  <a:schemeClr val="tx2"/>
                </a:solidFill>
                <a:latin typeface="Tahoma" pitchFamily="34" charset="0"/>
                <a:ea typeface="宋体" pitchFamily="2" charset="-122"/>
              </a:defRPr>
            </a:lvl8pPr>
            <a:lvl9pPr marL="1828754" algn="l" rtl="0" eaLnBrk="1" fontAlgn="base" hangingPunct="1">
              <a:spcBef>
                <a:spcPct val="0"/>
              </a:spcBef>
              <a:spcAft>
                <a:spcPct val="0"/>
              </a:spcAft>
              <a:defRPr sz="4400">
                <a:solidFill>
                  <a:schemeClr val="tx2"/>
                </a:solidFill>
                <a:latin typeface="Tahoma" pitchFamily="34" charset="0"/>
                <a:ea typeface="宋体" pitchFamily="2" charset="-122"/>
              </a:defRPr>
            </a:lvl9pPr>
          </a:lstStyle>
          <a:p>
            <a:pPr algn="ctr">
              <a:lnSpc>
                <a:spcPct val="150000"/>
              </a:lnSpc>
            </a:pPr>
            <a:r>
              <a:rPr lang="en-US" altLang="zh-CN" b="1" kern="0" dirty="0">
                <a:solidFill>
                  <a:schemeClr val="bg2"/>
                </a:solidFill>
                <a:latin typeface="微软雅黑" panose="020B0503020204020204" pitchFamily="34" charset="-122"/>
                <a:ea typeface="微软雅黑" panose="020B0503020204020204" pitchFamily="34" charset="-122"/>
              </a:rPr>
              <a:t>《</a:t>
            </a:r>
            <a:r>
              <a:rPr lang="zh-CN" altLang="zh-CN" b="1" kern="100" dirty="0">
                <a:solidFill>
                  <a:schemeClr val="bg2"/>
                </a:solidFill>
                <a:effectLst/>
                <a:latin typeface="微软雅黑" panose="020B0503020204020204" pitchFamily="34" charset="-122"/>
                <a:ea typeface="微软雅黑" panose="020B0503020204020204" pitchFamily="34" charset="-122"/>
                <a:cs typeface="Times New Roman" panose="02020603050405020304" pitchFamily="18" charset="0"/>
              </a:rPr>
              <a:t>蓝耳病防控策略的经济学分析</a:t>
            </a:r>
            <a:r>
              <a:rPr lang="en-US" altLang="zh-CN" b="1" kern="0" dirty="0">
                <a:solidFill>
                  <a:schemeClr val="bg2"/>
                </a:solidFill>
                <a:latin typeface="微软雅黑" panose="020B0503020204020204" pitchFamily="34" charset="-122"/>
                <a:ea typeface="微软雅黑" panose="020B0503020204020204" pitchFamily="34" charset="-122"/>
              </a:rPr>
              <a:t>》</a:t>
            </a:r>
            <a:endParaRPr lang="zh-CN" altLang="en-US" b="1" kern="0" dirty="0">
              <a:solidFill>
                <a:schemeClr val="bg2"/>
              </a:solidFill>
              <a:latin typeface="微软雅黑" panose="020B0503020204020204" pitchFamily="34" charset="-122"/>
              <a:ea typeface="微软雅黑" panose="020B0503020204020204" pitchFamily="34" charset="-122"/>
            </a:endParaRPr>
          </a:p>
        </p:txBody>
      </p:sp>
      <p:sp>
        <p:nvSpPr>
          <p:cNvPr id="4" name="Text Box 2">
            <a:extLst>
              <a:ext uri="{FF2B5EF4-FFF2-40B4-BE49-F238E27FC236}">
                <a16:creationId xmlns:a16="http://schemas.microsoft.com/office/drawing/2014/main" id="{055AE3E2-2C6F-2364-7E8D-0CD17806AE4F}"/>
              </a:ext>
            </a:extLst>
          </p:cNvPr>
          <p:cNvSpPr txBox="1">
            <a:spLocks noChangeArrowheads="1"/>
          </p:cNvSpPr>
          <p:nvPr/>
        </p:nvSpPr>
        <p:spPr bwMode="auto">
          <a:xfrm>
            <a:off x="1465941" y="3972311"/>
            <a:ext cx="4294779" cy="1384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lgn="ctr" eaLnBrk="1" hangingPunct="1">
              <a:lnSpc>
                <a:spcPct val="160000"/>
              </a:lnSpc>
              <a:spcBef>
                <a:spcPct val="0"/>
              </a:spcBef>
              <a:buClrTx/>
              <a:buSzTx/>
              <a:buFontTx/>
              <a:buNone/>
            </a:pPr>
            <a:r>
              <a:rPr lang="zh-CN" altLang="en-US" sz="2800" b="1" dirty="0">
                <a:latin typeface="微软雅黑" panose="020B0503020204020204" pitchFamily="34" charset="-122"/>
                <a:ea typeface="微软雅黑" panose="020B0503020204020204" pitchFamily="34" charset="-122"/>
              </a:rPr>
              <a:t>华南农业大学兽医学院</a:t>
            </a:r>
            <a:endParaRPr lang="en-US" altLang="zh-CN" sz="2800" b="1" dirty="0">
              <a:solidFill>
                <a:srgbClr val="0000FF"/>
              </a:solidFill>
              <a:latin typeface="微软雅黑" panose="020B0503020204020204" pitchFamily="34" charset="-122"/>
              <a:ea typeface="微软雅黑" panose="020B0503020204020204" pitchFamily="34" charset="-122"/>
            </a:endParaRPr>
          </a:p>
          <a:p>
            <a:pPr algn="ctr" eaLnBrk="1" hangingPunct="1">
              <a:lnSpc>
                <a:spcPct val="160000"/>
              </a:lnSpc>
              <a:spcBef>
                <a:spcPct val="0"/>
              </a:spcBef>
              <a:buClrTx/>
              <a:buSzTx/>
              <a:buFontTx/>
              <a:buNone/>
            </a:pPr>
            <a:r>
              <a:rPr lang="zh-CN" altLang="en-US" sz="2800" b="1" dirty="0">
                <a:latin typeface="微软雅黑" panose="020B0503020204020204" pitchFamily="34" charset="-122"/>
                <a:ea typeface="微软雅黑" panose="020B0503020204020204" pitchFamily="34" charset="-122"/>
              </a:rPr>
              <a:t>张桂红  教授</a:t>
            </a:r>
            <a:endParaRPr lang="zh-CN" altLang="en-US" sz="2800" b="1" dirty="0">
              <a:solidFill>
                <a:srgbClr val="3333FF"/>
              </a:solidFill>
              <a:latin typeface="微软雅黑" panose="020B0503020204020204" pitchFamily="34" charset="-122"/>
              <a:ea typeface="微软雅黑" panose="020B0503020204020204" pitchFamily="34" charset="-122"/>
            </a:endParaRPr>
          </a:p>
        </p:txBody>
      </p:sp>
      <p:pic>
        <p:nvPicPr>
          <p:cNvPr id="5" name="Picture 3" descr="scau3">
            <a:extLst>
              <a:ext uri="{FF2B5EF4-FFF2-40B4-BE49-F238E27FC236}">
                <a16:creationId xmlns:a16="http://schemas.microsoft.com/office/drawing/2014/main" id="{1020D40E-11FC-75A9-431C-F90D87B19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4346" y="3509360"/>
            <a:ext cx="5044589" cy="283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B4F8E909-B443-C40C-DDE6-A682353CF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997550" y="2989820"/>
            <a:ext cx="7747423" cy="5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565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EA98422-A64F-C3B1-A5FB-1F6D0D44989B}"/>
              </a:ext>
            </a:extLst>
          </p:cNvPr>
          <p:cNvSpPr txBox="1"/>
          <p:nvPr/>
        </p:nvSpPr>
        <p:spPr>
          <a:xfrm>
            <a:off x="2303564" y="1924655"/>
            <a:ext cx="6077600" cy="1671996"/>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zh-CN" altLang="en-US" sz="2800" b="1" dirty="0">
                <a:latin typeface="微软雅黑" panose="020B0503020204020204" pitchFamily="34" charset="-122"/>
                <a:ea typeface="微软雅黑" panose="020B0503020204020204" pitchFamily="34" charset="-122"/>
              </a:rPr>
              <a:t>行业内卷严重！</a:t>
            </a:r>
            <a:endParaRPr lang="en-US" altLang="zh-CN" sz="2800" b="1" dirty="0">
              <a:latin typeface="微软雅黑" panose="020B0503020204020204" pitchFamily="34" charset="-122"/>
              <a:ea typeface="微软雅黑" panose="020B0503020204020204" pitchFamily="34" charset="-122"/>
            </a:endParaRPr>
          </a:p>
          <a:p>
            <a:pPr marL="342900" indent="-342900">
              <a:lnSpc>
                <a:spcPct val="200000"/>
              </a:lnSpc>
              <a:buFont typeface="Arial" panose="020B0604020202020204" pitchFamily="34" charset="0"/>
              <a:buChar char="•"/>
            </a:pPr>
            <a:r>
              <a:rPr lang="zh-CN" altLang="en-US" sz="2800" b="1" dirty="0">
                <a:latin typeface="微软雅黑" panose="020B0503020204020204" pitchFamily="34" charset="-122"/>
                <a:ea typeface="微软雅黑" panose="020B0503020204020204" pitchFamily="34" charset="-122"/>
              </a:rPr>
              <a:t>猪场到了控制成本的关键点！</a:t>
            </a:r>
          </a:p>
        </p:txBody>
      </p:sp>
      <p:pic>
        <p:nvPicPr>
          <p:cNvPr id="3" name="图片 2">
            <a:extLst>
              <a:ext uri="{FF2B5EF4-FFF2-40B4-BE49-F238E27FC236}">
                <a16:creationId xmlns:a16="http://schemas.microsoft.com/office/drawing/2014/main" id="{B3820700-4B60-FEA7-4593-DB9CC6C7A5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662" y="3915460"/>
            <a:ext cx="8842675" cy="2603676"/>
          </a:xfrm>
          <a:prstGeom prst="rect">
            <a:avLst/>
          </a:prstGeom>
        </p:spPr>
      </p:pic>
      <p:sp>
        <p:nvSpPr>
          <p:cNvPr id="4" name="文本框 3">
            <a:extLst>
              <a:ext uri="{FF2B5EF4-FFF2-40B4-BE49-F238E27FC236}">
                <a16:creationId xmlns:a16="http://schemas.microsoft.com/office/drawing/2014/main" id="{09DF248D-2400-E252-055D-4FA7007F85A9}"/>
              </a:ext>
            </a:extLst>
          </p:cNvPr>
          <p:cNvSpPr txBox="1"/>
          <p:nvPr/>
        </p:nvSpPr>
        <p:spPr>
          <a:xfrm>
            <a:off x="4707684" y="802005"/>
            <a:ext cx="1929090" cy="707886"/>
          </a:xfrm>
          <a:prstGeom prst="rect">
            <a:avLst/>
          </a:prstGeom>
          <a:noFill/>
        </p:spPr>
        <p:txBody>
          <a:bodyPr wrap="square" rtlCol="0">
            <a:spAutoFit/>
          </a:bodyPr>
          <a:lstStyle/>
          <a:p>
            <a:pPr algn="ctr"/>
            <a:r>
              <a:rPr lang="zh-CN" altLang="en-US" sz="4000" b="1" dirty="0">
                <a:latin typeface="微软雅黑" panose="020B0503020204020204" pitchFamily="34" charset="-122"/>
                <a:ea typeface="微软雅黑" panose="020B0503020204020204" pitchFamily="34" charset="-122"/>
              </a:rPr>
              <a:t>小 结</a:t>
            </a:r>
          </a:p>
        </p:txBody>
      </p:sp>
    </p:spTree>
    <p:extLst>
      <p:ext uri="{BB962C8B-B14F-4D97-AF65-F5344CB8AC3E}">
        <p14:creationId xmlns:p14="http://schemas.microsoft.com/office/powerpoint/2010/main" val="627097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0A8EA73B-B14F-B072-D698-C48FEE78F003}"/>
              </a:ext>
            </a:extLst>
          </p:cNvPr>
          <p:cNvSpPr txBox="1"/>
          <p:nvPr/>
        </p:nvSpPr>
        <p:spPr>
          <a:xfrm>
            <a:off x="6671544" y="2189296"/>
            <a:ext cx="5150994" cy="4016869"/>
          </a:xfrm>
          <a:prstGeom prst="rect">
            <a:avLst/>
          </a:prstGeom>
          <a:noFill/>
        </p:spPr>
        <p:txBody>
          <a:bodyPr wrap="square">
            <a:spAutoFit/>
          </a:bodyPr>
          <a:lstStyle/>
          <a:p>
            <a:pPr marL="36000" marR="0" lvl="0" indent="-108000" algn="l" defTabSz="914400" rtl="0" eaLnBrk="1" fontAlgn="auto" latinLnBrk="0" hangingPunct="1">
              <a:lnSpc>
                <a:spcPct val="130000"/>
              </a:lnSpc>
              <a:spcBef>
                <a:spcPts val="0"/>
              </a:spcBef>
              <a:spcAft>
                <a:spcPts val="0"/>
              </a:spcAft>
              <a:buClr>
                <a:srgbClr val="FF0000"/>
              </a:buClr>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一代测序技术，监测猪群</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PRRSV</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的</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ORF5</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序列，判定猪群感染的毒株类型！</a:t>
            </a:r>
            <a:endPar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216000" marR="0" lvl="2" indent="-108000" algn="l" defTabSz="914400" rtl="0" eaLnBrk="1" fontAlgn="auto" latinLnBrk="0" hangingPunct="1">
              <a:lnSpc>
                <a:spcPct val="130000"/>
              </a:lnSpc>
              <a:spcBef>
                <a:spcPts val="0"/>
              </a:spcBef>
              <a:spcAft>
                <a:spcPts val="0"/>
              </a:spcAft>
              <a:buClr>
                <a:srgbClr val="FF0000"/>
              </a:buClr>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高致病性毒株：如</a:t>
            </a:r>
            <a:r>
              <a:rPr kumimoji="0" lang="en-US" altLang="zh-CN"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JXA1(</a:t>
            </a:r>
            <a:r>
              <a:rPr kumimoji="0" lang="zh-CN" altLang="en-US"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蓝色</a:t>
            </a:r>
            <a:r>
              <a:rPr kumimoji="0" lang="en-US" altLang="zh-CN"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a:t>
            </a:r>
          </a:p>
          <a:p>
            <a:pPr marL="216000" marR="0" lvl="2" indent="-108000" algn="l" defTabSz="914400" rtl="0" eaLnBrk="1" fontAlgn="auto" latinLnBrk="0" hangingPunct="1">
              <a:lnSpc>
                <a:spcPct val="130000"/>
              </a:lnSpc>
              <a:spcBef>
                <a:spcPts val="0"/>
              </a:spcBef>
              <a:spcAft>
                <a:spcPts val="0"/>
              </a:spcAft>
              <a:buClr>
                <a:srgbClr val="FF0000"/>
              </a:buClr>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低致病性毒株：如</a:t>
            </a:r>
            <a:r>
              <a:rPr kumimoji="0" lang="en-US" altLang="zh-CN"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Ch1a</a:t>
            </a:r>
          </a:p>
          <a:p>
            <a:pPr marL="216000" marR="0" lvl="2" indent="-108000" algn="l" defTabSz="914400" rtl="0" eaLnBrk="1" fontAlgn="auto" latinLnBrk="0" hangingPunct="1">
              <a:lnSpc>
                <a:spcPct val="130000"/>
              </a:lnSpc>
              <a:spcBef>
                <a:spcPts val="0"/>
              </a:spcBef>
              <a:spcAft>
                <a:spcPts val="0"/>
              </a:spcAft>
              <a:buClr>
                <a:srgbClr val="FF0000"/>
              </a:buClr>
              <a:buSzTx/>
              <a:buFont typeface="Arial" panose="020B0604020202020204" pitchFamily="34" charset="0"/>
              <a:buChar char="•"/>
              <a:tabLst/>
              <a:defRPr/>
            </a:pPr>
            <a:r>
              <a:rPr kumimoji="0" lang="en-US" altLang="zh-CN" sz="1800" b="1" i="0" u="none" strike="noStrike" kern="1200" cap="none" spc="0" normalizeH="0" baseline="0" noProof="0" dirty="0">
                <a:ln>
                  <a:noFill/>
                </a:ln>
                <a:solidFill>
                  <a:srgbClr val="FF0000"/>
                </a:solidFill>
                <a:effectLst/>
                <a:uLnTx/>
                <a:uFillTx/>
                <a:latin typeface="Tahoma"/>
                <a:ea typeface="微软雅黑" panose="020B0503020204020204" pitchFamily="34" charset="-122"/>
                <a:cs typeface="+mn-cs"/>
              </a:rPr>
              <a:t>Lineage 1</a:t>
            </a:r>
            <a:r>
              <a:rPr kumimoji="0" lang="zh-CN" altLang="en-US" sz="1800" b="1" i="0" u="none" strike="noStrike" kern="1200" cap="none" spc="0" normalizeH="0" baseline="0" noProof="0" dirty="0">
                <a:ln>
                  <a:noFill/>
                </a:ln>
                <a:solidFill>
                  <a:srgbClr val="FF0000"/>
                </a:solidFill>
                <a:effectLst/>
                <a:uLnTx/>
                <a:uFillTx/>
                <a:latin typeface="Tahoma"/>
                <a:ea typeface="微软雅黑" panose="020B0503020204020204" pitchFamily="34" charset="-122"/>
                <a:cs typeface="+mn-cs"/>
              </a:rPr>
              <a:t>：类</a:t>
            </a:r>
            <a:r>
              <a:rPr kumimoji="0" lang="en-US" altLang="zh-CN" sz="1800" b="1" i="0" u="none" strike="noStrike" kern="1200" cap="none" spc="0" normalizeH="0" baseline="0" noProof="0" dirty="0">
                <a:ln>
                  <a:noFill/>
                </a:ln>
                <a:solidFill>
                  <a:srgbClr val="FF0000"/>
                </a:solidFill>
                <a:effectLst/>
                <a:uLnTx/>
                <a:uFillTx/>
                <a:latin typeface="Tahoma"/>
                <a:ea typeface="微软雅黑" panose="020B0503020204020204" pitchFamily="34" charset="-122"/>
                <a:cs typeface="+mn-cs"/>
              </a:rPr>
              <a:t>NADC30</a:t>
            </a:r>
            <a:r>
              <a:rPr kumimoji="0" lang="zh-CN" altLang="en-US" sz="1800" b="1" i="0" u="none" strike="noStrike" kern="1200" cap="none" spc="0" normalizeH="0" baseline="0" noProof="0" dirty="0">
                <a:ln>
                  <a:noFill/>
                </a:ln>
                <a:solidFill>
                  <a:srgbClr val="FF0000"/>
                </a:solidFill>
                <a:effectLst/>
                <a:uLnTx/>
                <a:uFillTx/>
                <a:latin typeface="Tahoma"/>
                <a:ea typeface="微软雅黑" panose="020B0503020204020204" pitchFamily="34" charset="-122"/>
                <a:cs typeface="+mn-cs"/>
              </a:rPr>
              <a:t>毒株</a:t>
            </a:r>
            <a:r>
              <a:rPr kumimoji="0" lang="zh-CN" altLang="en-US"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a:t>
            </a:r>
            <a:r>
              <a:rPr kumimoji="0" lang="en-US" altLang="zh-CN" sz="1800" b="1" i="0" u="none" strike="noStrike" kern="1200" cap="none" spc="0" normalizeH="0" baseline="0" noProof="0" dirty="0">
                <a:ln>
                  <a:noFill/>
                </a:ln>
                <a:solidFill>
                  <a:srgbClr val="FF0000"/>
                </a:solidFill>
                <a:effectLst/>
                <a:uLnTx/>
                <a:uFillTx/>
                <a:latin typeface="Tahoma"/>
                <a:ea typeface="微软雅黑" panose="020B0503020204020204" pitchFamily="34" charset="-122"/>
                <a:cs typeface="Times New Roman" panose="02020603050405020304" pitchFamily="18" charset="0"/>
              </a:rPr>
              <a:t>NADC34</a:t>
            </a:r>
            <a:r>
              <a:rPr kumimoji="0" lang="zh-CN" altLang="en-US" sz="1800" b="1" i="0" u="none" strike="noStrike" kern="1200" cap="none" spc="0" normalizeH="0" baseline="0" noProof="0" dirty="0">
                <a:ln>
                  <a:noFill/>
                </a:ln>
                <a:solidFill>
                  <a:srgbClr val="FF0000"/>
                </a:solidFill>
                <a:effectLst/>
                <a:uLnTx/>
                <a:uFillTx/>
                <a:latin typeface="Tahoma"/>
                <a:ea typeface="微软雅黑" panose="020B0503020204020204" pitchFamily="34" charset="-122"/>
                <a:cs typeface="Times New Roman" panose="02020603050405020304" pitchFamily="18" charset="0"/>
              </a:rPr>
              <a:t>毒株</a:t>
            </a:r>
            <a:endParaRPr kumimoji="0" lang="en-US" altLang="zh-CN" sz="1800" b="1" i="0" u="none" strike="noStrike" kern="1200" cap="none" spc="0" normalizeH="0" baseline="0" noProof="0" dirty="0">
              <a:ln>
                <a:noFill/>
              </a:ln>
              <a:solidFill>
                <a:srgbClr val="FF0000"/>
              </a:solidFill>
              <a:effectLst/>
              <a:uLnTx/>
              <a:uFillTx/>
              <a:latin typeface="Tahoma"/>
              <a:ea typeface="微软雅黑" panose="020B0503020204020204" pitchFamily="34" charset="-122"/>
              <a:cs typeface="Times New Roman" panose="02020603050405020304" pitchFamily="18" charset="0"/>
            </a:endParaRPr>
          </a:p>
          <a:p>
            <a:pPr marL="216000" marR="0" lvl="2" indent="-108000" algn="l" defTabSz="914400" rtl="0" eaLnBrk="1" fontAlgn="auto" latinLnBrk="0" hangingPunct="1">
              <a:lnSpc>
                <a:spcPct val="130000"/>
              </a:lnSpc>
              <a:spcBef>
                <a:spcPts val="0"/>
              </a:spcBef>
              <a:spcAft>
                <a:spcPts val="0"/>
              </a:spcAft>
              <a:buClr>
                <a:srgbClr val="FF0000"/>
              </a:buClr>
              <a:buSzTx/>
              <a:buFont typeface="Arial" panose="020B0604020202020204" pitchFamily="34" charset="0"/>
              <a:buChar char="•"/>
              <a:tabLst/>
              <a:defRPr/>
            </a:pPr>
            <a:r>
              <a:rPr kumimoji="0" lang="en-US" altLang="zh-CN"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Lineage 5.1</a:t>
            </a:r>
            <a:r>
              <a:rPr kumimoji="0" lang="zh-CN" altLang="en-US"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：疫苗类似毒株，如</a:t>
            </a:r>
            <a:r>
              <a:rPr kumimoji="0" lang="en-US" altLang="zh-CN"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MLV</a:t>
            </a:r>
            <a:r>
              <a:rPr kumimoji="0" lang="zh-CN" altLang="en-US"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a:t>
            </a:r>
            <a:r>
              <a:rPr kumimoji="0" lang="en-US" altLang="zh-CN"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VR2332</a:t>
            </a:r>
            <a:r>
              <a:rPr kumimoji="0" lang="zh-CN" altLang="en-US"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a:t>
            </a:r>
            <a:r>
              <a:rPr kumimoji="0" lang="en-US" altLang="zh-CN"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R98</a:t>
            </a:r>
            <a:r>
              <a:rPr kumimoji="0" lang="zh-CN" altLang="en-US"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等</a:t>
            </a:r>
            <a:endParaRPr kumimoji="0" lang="en-US" altLang="zh-CN"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endParaRPr>
          </a:p>
          <a:p>
            <a:pPr marL="216000" marR="0" lvl="2" indent="-108000" algn="l" defTabSz="914400" rtl="0" eaLnBrk="1" fontAlgn="auto" latinLnBrk="0" hangingPunct="1">
              <a:lnSpc>
                <a:spcPct val="130000"/>
              </a:lnSpc>
              <a:spcBef>
                <a:spcPts val="0"/>
              </a:spcBef>
              <a:spcAft>
                <a:spcPts val="0"/>
              </a:spcAft>
              <a:buClr>
                <a:srgbClr val="FF0000"/>
              </a:buClr>
              <a:buSzTx/>
              <a:buFont typeface="Arial" panose="020B0604020202020204" pitchFamily="34" charset="0"/>
              <a:buChar char="•"/>
              <a:tabLst/>
              <a:defRPr/>
            </a:pPr>
            <a:r>
              <a:rPr kumimoji="0" lang="en-US" altLang="zh-CN" sz="1800" b="1" i="0" u="none" strike="noStrike" kern="1200" cap="none" spc="0" normalizeH="0" baseline="0" noProof="0" dirty="0">
                <a:ln>
                  <a:noFill/>
                </a:ln>
                <a:solidFill>
                  <a:srgbClr val="FF0000"/>
                </a:solidFill>
                <a:effectLst/>
                <a:uLnTx/>
                <a:uFillTx/>
                <a:latin typeface="Tahoma"/>
                <a:ea typeface="微软雅黑" panose="020B0503020204020204" pitchFamily="34" charset="-122"/>
                <a:cs typeface="+mn-cs"/>
              </a:rPr>
              <a:t>Lineage 3</a:t>
            </a:r>
            <a:r>
              <a:rPr kumimoji="0" lang="zh-CN" altLang="en-US" sz="1800" b="1" i="0" u="none" strike="noStrike" kern="1200" cap="none" spc="0" normalizeH="0" baseline="0" noProof="0" dirty="0">
                <a:ln>
                  <a:noFill/>
                </a:ln>
                <a:solidFill>
                  <a:srgbClr val="FF0000"/>
                </a:solidFill>
                <a:effectLst/>
                <a:uLnTx/>
                <a:uFillTx/>
                <a:latin typeface="Tahoma"/>
                <a:ea typeface="微软雅黑" panose="020B0503020204020204" pitchFamily="34" charset="-122"/>
                <a:cs typeface="+mn-cs"/>
              </a:rPr>
              <a:t>：</a:t>
            </a:r>
            <a:r>
              <a:rPr kumimoji="0" lang="zh-CN" altLang="en-US"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各类重组毒株如：</a:t>
            </a:r>
            <a:r>
              <a:rPr kumimoji="0" lang="en-US" altLang="zh-CN"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QYYZ</a:t>
            </a:r>
            <a:r>
              <a:rPr kumimoji="0" lang="zh-CN" altLang="en-US"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a:t>
            </a:r>
            <a:r>
              <a:rPr kumimoji="0" lang="en-US" altLang="zh-CN"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GM2</a:t>
            </a:r>
            <a:r>
              <a:rPr kumimoji="0" lang="zh-CN" altLang="en-US"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a:t>
            </a:r>
            <a:r>
              <a:rPr kumimoji="0" lang="en-US" altLang="zh-CN"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GDQJ</a:t>
            </a:r>
            <a:r>
              <a:rPr kumimoji="0" lang="zh-CN" altLang="en-US"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等为代表株</a:t>
            </a:r>
            <a:endParaRPr kumimoji="0" lang="en-US" altLang="zh-CN"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endParaRPr>
          </a:p>
          <a:p>
            <a:pPr marL="216000" marR="0" lvl="2" indent="-108000" algn="l" defTabSz="914400" rtl="0" eaLnBrk="1" fontAlgn="auto" latinLnBrk="0" hangingPunct="1">
              <a:lnSpc>
                <a:spcPct val="130000"/>
              </a:lnSpc>
              <a:spcBef>
                <a:spcPts val="0"/>
              </a:spcBef>
              <a:spcAft>
                <a:spcPts val="0"/>
              </a:spcAft>
              <a:buClr>
                <a:srgbClr val="FF0000"/>
              </a:buClr>
              <a:buSzTx/>
              <a:buFont typeface="Arial" panose="020B0604020202020204" pitchFamily="34" charset="0"/>
              <a:buChar char="•"/>
              <a:tabLst/>
              <a:defRPr/>
            </a:pPr>
            <a:r>
              <a:rPr kumimoji="0" lang="en-US" altLang="zh-CN"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Lineage 9</a:t>
            </a:r>
            <a:r>
              <a:rPr kumimoji="0" lang="zh-CN" altLang="en-US"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a:t>
            </a:r>
            <a:endParaRPr kumimoji="0" lang="en-US" altLang="zh-CN"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endParaRPr>
          </a:p>
          <a:p>
            <a:pPr marL="216000" marR="0" lvl="2" indent="-108000" algn="l" defTabSz="914400" rtl="0" eaLnBrk="1" fontAlgn="auto" latinLnBrk="0" hangingPunct="1">
              <a:lnSpc>
                <a:spcPct val="130000"/>
              </a:lnSpc>
              <a:spcBef>
                <a:spcPts val="0"/>
              </a:spcBef>
              <a:spcAft>
                <a:spcPts val="0"/>
              </a:spcAft>
              <a:buClr>
                <a:srgbClr val="FF0000"/>
              </a:buClr>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0000FF"/>
                </a:solidFill>
                <a:effectLst/>
                <a:uLnTx/>
                <a:uFillTx/>
                <a:latin typeface="Tahoma"/>
                <a:ea typeface="微软雅黑" panose="020B0503020204020204" pitchFamily="34" charset="-122"/>
                <a:cs typeface="+mn-cs"/>
              </a:rPr>
              <a:t>欧洲毒株</a:t>
            </a:r>
            <a:r>
              <a:rPr kumimoji="0" lang="zh-CN" altLang="en-US"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等：</a:t>
            </a:r>
            <a:endParaRPr kumimoji="0" lang="en-US" altLang="zh-CN" sz="18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endParaRPr>
          </a:p>
        </p:txBody>
      </p:sp>
      <p:pic>
        <p:nvPicPr>
          <p:cNvPr id="12" name="图片 11">
            <a:extLst>
              <a:ext uri="{FF2B5EF4-FFF2-40B4-BE49-F238E27FC236}">
                <a16:creationId xmlns:a16="http://schemas.microsoft.com/office/drawing/2014/main" id="{D09F5611-9062-F680-3C0F-A7AB1D56492B}"/>
              </a:ext>
            </a:extLst>
          </p:cNvPr>
          <p:cNvPicPr>
            <a:picLocks noChangeAspect="1"/>
          </p:cNvPicPr>
          <p:nvPr/>
        </p:nvPicPr>
        <p:blipFill>
          <a:blip r:embed="rId2"/>
          <a:stretch>
            <a:fillRect/>
          </a:stretch>
        </p:blipFill>
        <p:spPr>
          <a:xfrm>
            <a:off x="54306" y="1878962"/>
            <a:ext cx="6208678" cy="4927172"/>
          </a:xfrm>
          <a:prstGeom prst="rect">
            <a:avLst/>
          </a:prstGeom>
        </p:spPr>
      </p:pic>
      <p:sp>
        <p:nvSpPr>
          <p:cNvPr id="7" name="文本框 6">
            <a:extLst>
              <a:ext uri="{FF2B5EF4-FFF2-40B4-BE49-F238E27FC236}">
                <a16:creationId xmlns:a16="http://schemas.microsoft.com/office/drawing/2014/main" id="{E0243A9A-B5C8-B8AA-1F28-70C24D40793B}"/>
              </a:ext>
            </a:extLst>
          </p:cNvPr>
          <p:cNvSpPr txBox="1"/>
          <p:nvPr/>
        </p:nvSpPr>
        <p:spPr>
          <a:xfrm>
            <a:off x="2116806" y="771763"/>
            <a:ext cx="4815297" cy="646331"/>
          </a:xfrm>
          <a:prstGeom prst="rect">
            <a:avLst/>
          </a:prstGeom>
          <a:solidFill>
            <a:schemeClr val="accent1">
              <a:lumMod val="20000"/>
              <a:lumOff val="80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二、</a:t>
            </a:r>
            <a:r>
              <a:rPr kumimoji="0" lang="zh-CN" altLang="zh-CN" sz="3600" b="1"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蓝耳病流行现状</a:t>
            </a:r>
            <a:endParaRPr kumimoji="0" lang="zh-CN" altLang="en-US" sz="3600" b="0"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endParaRPr>
          </a:p>
        </p:txBody>
      </p:sp>
    </p:spTree>
    <p:extLst>
      <p:ext uri="{BB962C8B-B14F-4D97-AF65-F5344CB8AC3E}">
        <p14:creationId xmlns:p14="http://schemas.microsoft.com/office/powerpoint/2010/main" val="2268836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11"/>
          <p:cNvSpPr txBox="1"/>
          <p:nvPr/>
        </p:nvSpPr>
        <p:spPr>
          <a:xfrm>
            <a:off x="6560525" y="2187422"/>
            <a:ext cx="4442926"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阿里巴巴普惠体 L" panose="00020600040101010101" pitchFamily="18" charset="-122"/>
                <a:ea typeface="阿里巴巴普惠体 L" panose="00020600040101010101" pitchFamily="18" charset="-122"/>
                <a:cs typeface="阿里巴巴普惠体 L" panose="00020600040101010101" pitchFamily="18" charset="-122"/>
              </a:rPr>
              <a:t>2024</a:t>
            </a:r>
            <a:r>
              <a:rPr kumimoji="0" lang="zh-CN" altLang="en-US" sz="2400" b="1" i="0" u="none" strike="noStrike" kern="1200" cap="none" spc="0" normalizeH="0" baseline="0" noProof="0" dirty="0">
                <a:ln>
                  <a:noFill/>
                </a:ln>
                <a:solidFill>
                  <a:srgbClr val="000000"/>
                </a:solidFill>
                <a:effectLst/>
                <a:uLnTx/>
                <a:uFillTx/>
                <a:latin typeface="阿里巴巴普惠体 L" panose="00020600040101010101" pitchFamily="18" charset="-122"/>
                <a:ea typeface="阿里巴巴普惠体 L" panose="00020600040101010101" pitchFamily="18" charset="-122"/>
                <a:cs typeface="阿里巴巴普惠体 L" panose="00020600040101010101" pitchFamily="18" charset="-122"/>
              </a:rPr>
              <a:t>年</a:t>
            </a:r>
            <a:r>
              <a:rPr kumimoji="0" lang="en-US" altLang="zh-CN" sz="2400" b="1" i="0" u="none" strike="noStrike" kern="1200" cap="none" spc="0" normalizeH="0" baseline="0" noProof="0" dirty="0">
                <a:ln>
                  <a:noFill/>
                </a:ln>
                <a:solidFill>
                  <a:srgbClr val="000000"/>
                </a:solidFill>
                <a:effectLst/>
                <a:uLnTx/>
                <a:uFillTx/>
                <a:latin typeface="阿里巴巴普惠体 L" panose="00020600040101010101" pitchFamily="18" charset="-122"/>
                <a:ea typeface="阿里巴巴普惠体 L" panose="00020600040101010101" pitchFamily="18" charset="-122"/>
                <a:cs typeface="阿里巴巴普惠体 L" panose="00020600040101010101" pitchFamily="18" charset="-122"/>
              </a:rPr>
              <a:t>PRRSV</a:t>
            </a:r>
            <a:r>
              <a:rPr kumimoji="0" lang="zh-CN" altLang="en-US" sz="2400" b="1" i="0" u="none" strike="noStrike" kern="1200" cap="none" spc="0" normalizeH="0" baseline="0" noProof="0" dirty="0">
                <a:ln>
                  <a:noFill/>
                </a:ln>
                <a:solidFill>
                  <a:srgbClr val="000000"/>
                </a:solidFill>
                <a:effectLst/>
                <a:uLnTx/>
                <a:uFillTx/>
                <a:latin typeface="阿里巴巴普惠体 L" panose="00020600040101010101" pitchFamily="18" charset="-122"/>
                <a:ea typeface="阿里巴巴普惠体 L" panose="00020600040101010101" pitchFamily="18" charset="-122"/>
                <a:cs typeface="阿里巴巴普惠体 L" panose="00020600040101010101" pitchFamily="18" charset="-122"/>
              </a:rPr>
              <a:t>毒株分离情况</a:t>
            </a:r>
          </a:p>
        </p:txBody>
      </p:sp>
      <p:sp>
        <p:nvSpPr>
          <p:cNvPr id="19" name="文本框 18"/>
          <p:cNvSpPr txBox="1"/>
          <p:nvPr>
            <p:custDataLst>
              <p:tags r:id="rId1"/>
            </p:custDataLst>
          </p:nvPr>
        </p:nvSpPr>
        <p:spPr>
          <a:xfrm>
            <a:off x="6401715" y="4770902"/>
            <a:ext cx="5234852" cy="1156855"/>
          </a:xfrm>
          <a:prstGeom prst="rect">
            <a:avLst/>
          </a:prstGeom>
          <a:noFill/>
        </p:spPr>
        <p:txBody>
          <a:bodyPr wrap="square" lIns="90170" rIns="90170"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1" i="0" u="none" strike="noStrike" kern="1200" cap="none" spc="1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rPr>
              <a:t>2023年9月-2024年</a:t>
            </a:r>
            <a:r>
              <a:rPr kumimoji="0" lang="en-US" altLang="zh-CN" sz="1600" b="1" i="0" u="none" strike="noStrike" kern="1200" cap="none" spc="1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rPr>
              <a:t>9</a:t>
            </a:r>
            <a:r>
              <a:rPr kumimoji="0" lang="zh-CN" altLang="en-US" sz="1600" b="1" i="0" u="none" strike="noStrike" kern="1200" cap="none" spc="1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rPr>
              <a:t>月间检测了</a:t>
            </a:r>
            <a:r>
              <a:rPr kumimoji="0" lang="en-US" altLang="zh-CN" sz="1600" b="1" i="0" u="none" strike="noStrike" kern="1200" cap="none" spc="1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rPr>
              <a:t>212</a:t>
            </a:r>
            <a:r>
              <a:rPr kumimoji="0" lang="zh-CN" altLang="en-US" sz="1600" b="1" i="0" u="none" strike="noStrike" kern="1200" cap="none" spc="1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rPr>
              <a:t>份蓝耳样本，</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共获得</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66</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份毒株全基因组序列，其中谱系</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1</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有</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48</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株，谱系</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3</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有</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2</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株，谱系</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5</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有</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8</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株，谱系</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8</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有</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8</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株。</a:t>
            </a:r>
            <a:endParaRPr kumimoji="0" lang="zh-CN" altLang="en-US" sz="1600" b="1" i="0" u="none" strike="noStrike" kern="1200" cap="none" spc="1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endParaRPr>
          </a:p>
        </p:txBody>
      </p:sp>
      <p:graphicFrame>
        <p:nvGraphicFramePr>
          <p:cNvPr id="11" name="表格 10"/>
          <p:cNvGraphicFramePr/>
          <p:nvPr>
            <p:custDataLst>
              <p:tags r:id="rId2"/>
            </p:custDataLst>
          </p:nvPr>
        </p:nvGraphicFramePr>
        <p:xfrm>
          <a:off x="6440013" y="3264079"/>
          <a:ext cx="5357216" cy="1154069"/>
        </p:xfrm>
        <a:graphic>
          <a:graphicData uri="http://schemas.openxmlformats.org/drawingml/2006/table">
            <a:tbl>
              <a:tblPr firstRow="1" bandRow="1">
                <a:effectLst/>
                <a:tableStyleId>{5940675A-B579-460E-94D1-54222C63F5DA}</a:tableStyleId>
              </a:tblPr>
              <a:tblGrid>
                <a:gridCol w="1103931">
                  <a:extLst>
                    <a:ext uri="{9D8B030D-6E8A-4147-A177-3AD203B41FA5}">
                      <a16:colId xmlns:a16="http://schemas.microsoft.com/office/drawing/2014/main" val="20000"/>
                    </a:ext>
                  </a:extLst>
                </a:gridCol>
                <a:gridCol w="1062824">
                  <a:extLst>
                    <a:ext uri="{9D8B030D-6E8A-4147-A177-3AD203B41FA5}">
                      <a16:colId xmlns:a16="http://schemas.microsoft.com/office/drawing/2014/main" val="20001"/>
                    </a:ext>
                  </a:extLst>
                </a:gridCol>
                <a:gridCol w="1063487">
                  <a:extLst>
                    <a:ext uri="{9D8B030D-6E8A-4147-A177-3AD203B41FA5}">
                      <a16:colId xmlns:a16="http://schemas.microsoft.com/office/drawing/2014/main" val="20002"/>
                    </a:ext>
                  </a:extLst>
                </a:gridCol>
                <a:gridCol w="1064150">
                  <a:extLst>
                    <a:ext uri="{9D8B030D-6E8A-4147-A177-3AD203B41FA5}">
                      <a16:colId xmlns:a16="http://schemas.microsoft.com/office/drawing/2014/main" val="20003"/>
                    </a:ext>
                  </a:extLst>
                </a:gridCol>
                <a:gridCol w="1062824">
                  <a:extLst>
                    <a:ext uri="{9D8B030D-6E8A-4147-A177-3AD203B41FA5}">
                      <a16:colId xmlns:a16="http://schemas.microsoft.com/office/drawing/2014/main" val="20004"/>
                    </a:ext>
                  </a:extLst>
                </a:gridCol>
              </a:tblGrid>
              <a:tr h="266872">
                <a:tc gridSpan="5">
                  <a:txBody>
                    <a:bodyPr/>
                    <a:lstStyle/>
                    <a:p>
                      <a:pPr indent="0" algn="ctr" fontAlgn="auto">
                        <a:lnSpc>
                          <a:spcPct val="120000"/>
                        </a:lnSpc>
                        <a:spcBef>
                          <a:spcPts val="0"/>
                        </a:spcBef>
                        <a:spcAft>
                          <a:spcPts val="0"/>
                        </a:spcAft>
                        <a:buNone/>
                      </a:pPr>
                      <a:r>
                        <a:rPr lang="en-US" altLang="zh-CN" sz="1600" b="1" spc="200" dirty="0">
                          <a:solidFill>
                            <a:schemeClr val="tx1"/>
                          </a:solidFill>
                          <a:uFillTx/>
                          <a:latin typeface="微软雅黑" panose="020B0503020204020204" pitchFamily="34" charset="-122"/>
                          <a:ea typeface="微软雅黑" panose="020B0503020204020204" pitchFamily="34" charset="-122"/>
                          <a:cs typeface="Times New Roman" panose="02020603050405020304" charset="0"/>
                        </a:rPr>
                        <a:t>2023</a:t>
                      </a:r>
                      <a:r>
                        <a:rPr lang="zh-CN" altLang="en-US" sz="1600" b="1" spc="200" dirty="0">
                          <a:solidFill>
                            <a:schemeClr val="tx1"/>
                          </a:solidFill>
                          <a:uFillTx/>
                          <a:latin typeface="微软雅黑" panose="020B0503020204020204" pitchFamily="34" charset="-122"/>
                          <a:ea typeface="微软雅黑" panose="020B0503020204020204" pitchFamily="34" charset="-122"/>
                          <a:cs typeface="Times New Roman" panose="02020603050405020304" charset="0"/>
                        </a:rPr>
                        <a:t>年</a:t>
                      </a:r>
                      <a:r>
                        <a:rPr lang="en-US" altLang="zh-CN" sz="1600" b="1" spc="200" dirty="0">
                          <a:solidFill>
                            <a:schemeClr val="tx1"/>
                          </a:solidFill>
                          <a:uFillTx/>
                          <a:latin typeface="微软雅黑" panose="020B0503020204020204" pitchFamily="34" charset="-122"/>
                          <a:ea typeface="微软雅黑" panose="020B0503020204020204" pitchFamily="34" charset="-122"/>
                          <a:cs typeface="Times New Roman" panose="02020603050405020304" charset="0"/>
                        </a:rPr>
                        <a:t>9</a:t>
                      </a:r>
                      <a:r>
                        <a:rPr lang="zh-CN" altLang="en-US" sz="1600" b="1" spc="200" dirty="0">
                          <a:solidFill>
                            <a:schemeClr val="tx1"/>
                          </a:solidFill>
                          <a:uFillTx/>
                          <a:latin typeface="微软雅黑" panose="020B0503020204020204" pitchFamily="34" charset="-122"/>
                          <a:ea typeface="微软雅黑" panose="020B0503020204020204" pitchFamily="34" charset="-122"/>
                          <a:cs typeface="Times New Roman" panose="02020603050405020304" charset="0"/>
                        </a:rPr>
                        <a:t>月</a:t>
                      </a:r>
                      <a:r>
                        <a:rPr lang="en-US" altLang="zh-CN" sz="1600" b="1" spc="200" dirty="0">
                          <a:solidFill>
                            <a:schemeClr val="tx1"/>
                          </a:solidFill>
                          <a:uFillTx/>
                          <a:latin typeface="微软雅黑" panose="020B0503020204020204" pitchFamily="34" charset="-122"/>
                          <a:ea typeface="微软雅黑" panose="020B0503020204020204" pitchFamily="34" charset="-122"/>
                          <a:cs typeface="Times New Roman" panose="02020603050405020304" charset="0"/>
                        </a:rPr>
                        <a:t>-2024</a:t>
                      </a:r>
                      <a:r>
                        <a:rPr lang="zh-CN" altLang="en-US" sz="1600" b="1" spc="200" dirty="0">
                          <a:solidFill>
                            <a:schemeClr val="tx1"/>
                          </a:solidFill>
                          <a:uFillTx/>
                          <a:latin typeface="微软雅黑" panose="020B0503020204020204" pitchFamily="34" charset="-122"/>
                          <a:ea typeface="微软雅黑" panose="020B0503020204020204" pitchFamily="34" charset="-122"/>
                          <a:cs typeface="Times New Roman" panose="02020603050405020304" charset="0"/>
                        </a:rPr>
                        <a:t>年</a:t>
                      </a:r>
                      <a:r>
                        <a:rPr lang="en-US" altLang="zh-CN" sz="1600" b="1" spc="200" dirty="0">
                          <a:solidFill>
                            <a:schemeClr val="tx1"/>
                          </a:solidFill>
                          <a:uFillTx/>
                          <a:latin typeface="微软雅黑" panose="020B0503020204020204" pitchFamily="34" charset="-122"/>
                          <a:ea typeface="微软雅黑" panose="020B0503020204020204" pitchFamily="34" charset="-122"/>
                          <a:cs typeface="Times New Roman" panose="02020603050405020304" charset="0"/>
                        </a:rPr>
                        <a:t>9</a:t>
                      </a:r>
                      <a:r>
                        <a:rPr lang="zh-CN" altLang="en-US" sz="1600" b="1" spc="200" dirty="0">
                          <a:solidFill>
                            <a:schemeClr val="tx1"/>
                          </a:solidFill>
                          <a:uFillTx/>
                          <a:latin typeface="微软雅黑" panose="020B0503020204020204" pitchFamily="34" charset="-122"/>
                          <a:ea typeface="微软雅黑" panose="020B0503020204020204" pitchFamily="34" charset="-122"/>
                          <a:cs typeface="Times New Roman" panose="02020603050405020304" charset="0"/>
                        </a:rPr>
                        <a:t>月，</a:t>
                      </a:r>
                      <a:r>
                        <a:rPr lang="en-US" altLang="zh-CN" sz="1600" b="1" spc="200" dirty="0">
                          <a:solidFill>
                            <a:schemeClr val="tx1"/>
                          </a:solidFill>
                          <a:uFillTx/>
                          <a:latin typeface="微软雅黑" panose="020B0503020204020204" pitchFamily="34" charset="-122"/>
                          <a:ea typeface="微软雅黑" panose="020B0503020204020204" pitchFamily="34" charset="-122"/>
                          <a:cs typeface="Times New Roman" panose="02020603050405020304" charset="0"/>
                        </a:rPr>
                        <a:t>PRRSV</a:t>
                      </a:r>
                      <a:r>
                        <a:rPr lang="zh-CN" altLang="en-US" sz="1600" b="1" spc="200" dirty="0">
                          <a:solidFill>
                            <a:schemeClr val="tx1"/>
                          </a:solidFill>
                          <a:uFillTx/>
                          <a:latin typeface="微软雅黑" panose="020B0503020204020204" pitchFamily="34" charset="-122"/>
                          <a:ea typeface="微软雅黑" panose="020B0503020204020204" pitchFamily="34" charset="-122"/>
                          <a:cs typeface="Times New Roman" panose="02020603050405020304" charset="0"/>
                        </a:rPr>
                        <a:t>分离毒株数据</a:t>
                      </a:r>
                    </a:p>
                  </a:txBody>
                  <a:tcPr marL="88900" marR="88900" marT="47625" marB="47625" anchor="ctr">
                    <a:lnT w="12700" cmpd="sng">
                      <a:solidFill>
                        <a:srgbClr val="DDDDDD"/>
                      </a:solidFill>
                    </a:lnT>
                    <a:lnB w="12700" cmpd="sng">
                      <a:solidFill>
                        <a:srgbClr val="DDDDDD"/>
                      </a:solidFill>
                    </a:lnB>
                    <a:no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427883">
                <a:tc>
                  <a:txBody>
                    <a:bodyPr/>
                    <a:lstStyle/>
                    <a:p>
                      <a:pPr indent="0" algn="ctr" fontAlgn="auto">
                        <a:lnSpc>
                          <a:spcPct val="120000"/>
                        </a:lnSpc>
                        <a:spcBef>
                          <a:spcPts val="0"/>
                        </a:spcBef>
                        <a:spcAft>
                          <a:spcPts val="0"/>
                        </a:spcAft>
                        <a:buNone/>
                      </a:pPr>
                      <a:r>
                        <a:rPr lang="zh-CN" sz="1600" b="1" spc="200" dirty="0">
                          <a:uFillTx/>
                          <a:latin typeface="微软雅黑" panose="020B0503020204020204" pitchFamily="34" charset="-122"/>
                          <a:ea typeface="微软雅黑" panose="020B0503020204020204" pitchFamily="34" charset="-122"/>
                        </a:rPr>
                        <a:t>毒株类型</a:t>
                      </a:r>
                    </a:p>
                  </a:txBody>
                  <a:tcPr marL="88900" marR="88900" marT="47625" marB="47625" anchor="ctr">
                    <a:lnT w="12700" cmpd="sng">
                      <a:solidFill>
                        <a:srgbClr val="DDDDDD"/>
                      </a:solidFill>
                    </a:lnT>
                    <a:lnB w="12700" cmpd="sng">
                      <a:solidFill>
                        <a:srgbClr val="DDDDDD"/>
                      </a:solidFill>
                    </a:lnB>
                    <a:solidFill>
                      <a:srgbClr val="FFFFFF"/>
                    </a:solidFill>
                  </a:tcPr>
                </a:tc>
                <a:tc>
                  <a:txBody>
                    <a:bodyPr/>
                    <a:lstStyle/>
                    <a:p>
                      <a:pPr indent="0" algn="ctr" fontAlgn="auto">
                        <a:lnSpc>
                          <a:spcPct val="120000"/>
                        </a:lnSpc>
                        <a:spcBef>
                          <a:spcPts val="0"/>
                        </a:spcBef>
                        <a:spcAft>
                          <a:spcPts val="0"/>
                        </a:spcAft>
                        <a:buNone/>
                      </a:pPr>
                      <a:r>
                        <a:rPr lang="zh-CN" sz="1600" b="1" spc="200" dirty="0">
                          <a:uFillTx/>
                          <a:latin typeface="微软雅黑" panose="020B0503020204020204" pitchFamily="34" charset="-122"/>
                          <a:ea typeface="微软雅黑" panose="020B0503020204020204" pitchFamily="34" charset="-122"/>
                          <a:cs typeface="宋体" panose="02010600030101010101" pitchFamily="2" charset="-122"/>
                        </a:rPr>
                        <a:t>谱系</a:t>
                      </a:r>
                      <a:r>
                        <a:rPr lang="en-US" altLang="zh-CN" sz="1600" b="1" spc="200" dirty="0">
                          <a:uFillTx/>
                          <a:latin typeface="微软雅黑" panose="020B0503020204020204" pitchFamily="34" charset="-122"/>
                          <a:ea typeface="微软雅黑" panose="020B0503020204020204" pitchFamily="34" charset="-122"/>
                          <a:cs typeface="Times New Roman" panose="02020603050405020304" charset="0"/>
                        </a:rPr>
                        <a:t>1</a:t>
                      </a:r>
                    </a:p>
                  </a:txBody>
                  <a:tcPr marL="88900" marR="88900" marT="47625" marB="47625" anchor="ctr">
                    <a:lnT w="12700" cmpd="sng">
                      <a:solidFill>
                        <a:srgbClr val="DDDDDD"/>
                      </a:solidFill>
                    </a:lnT>
                    <a:lnB w="12700" cmpd="sng">
                      <a:solidFill>
                        <a:srgbClr val="DDDDDD"/>
                      </a:solidFill>
                    </a:lnB>
                    <a:solidFill>
                      <a:srgbClr val="FFFFFF"/>
                    </a:solidFill>
                  </a:tcPr>
                </a:tc>
                <a:tc>
                  <a:txBody>
                    <a:bodyPr/>
                    <a:lstStyle/>
                    <a:p>
                      <a:pPr indent="0" algn="ctr" fontAlgn="auto">
                        <a:lnSpc>
                          <a:spcPct val="120000"/>
                        </a:lnSpc>
                        <a:spcBef>
                          <a:spcPts val="0"/>
                        </a:spcBef>
                        <a:spcAft>
                          <a:spcPts val="0"/>
                        </a:spcAft>
                        <a:buNone/>
                      </a:pPr>
                      <a:r>
                        <a:rPr lang="zh-CN" sz="1600" b="1" spc="200" dirty="0">
                          <a:uFillTx/>
                          <a:latin typeface="微软雅黑" panose="020B0503020204020204" pitchFamily="34" charset="-122"/>
                          <a:ea typeface="微软雅黑" panose="020B0503020204020204" pitchFamily="34" charset="-122"/>
                          <a:cs typeface="宋体" panose="02010600030101010101" pitchFamily="2" charset="-122"/>
                        </a:rPr>
                        <a:t>谱系</a:t>
                      </a:r>
                      <a:r>
                        <a:rPr lang="en-US" altLang="zh-CN" sz="1600" b="1" spc="200" dirty="0">
                          <a:uFillTx/>
                          <a:latin typeface="微软雅黑" panose="020B0503020204020204" pitchFamily="34" charset="-122"/>
                          <a:ea typeface="微软雅黑" panose="020B0503020204020204" pitchFamily="34" charset="-122"/>
                          <a:cs typeface="宋体" panose="02010600030101010101" pitchFamily="2" charset="-122"/>
                        </a:rPr>
                        <a:t>8.7</a:t>
                      </a:r>
                    </a:p>
                  </a:txBody>
                  <a:tcPr marL="88900" marR="88900" marT="47625" marB="47625" anchor="ctr">
                    <a:lnT w="12700" cmpd="sng">
                      <a:solidFill>
                        <a:srgbClr val="DDDDDD"/>
                      </a:solidFill>
                    </a:lnT>
                    <a:lnB w="12700" cmpd="sng">
                      <a:solidFill>
                        <a:srgbClr val="DDDDDD"/>
                      </a:solidFill>
                    </a:lnB>
                    <a:solidFill>
                      <a:srgbClr val="FFFFFF"/>
                    </a:solidFill>
                  </a:tcPr>
                </a:tc>
                <a:tc>
                  <a:txBody>
                    <a:bodyPr/>
                    <a:lstStyle/>
                    <a:p>
                      <a:pPr indent="0" algn="ctr" fontAlgn="auto">
                        <a:lnSpc>
                          <a:spcPct val="120000"/>
                        </a:lnSpc>
                        <a:spcBef>
                          <a:spcPts val="0"/>
                        </a:spcBef>
                        <a:spcAft>
                          <a:spcPts val="0"/>
                        </a:spcAft>
                        <a:buNone/>
                      </a:pPr>
                      <a:r>
                        <a:rPr lang="zh-CN" sz="1600" b="1" spc="200" dirty="0">
                          <a:uFillTx/>
                          <a:latin typeface="微软雅黑" panose="020B0503020204020204" pitchFamily="34" charset="-122"/>
                          <a:ea typeface="微软雅黑" panose="020B0503020204020204" pitchFamily="34" charset="-122"/>
                          <a:cs typeface="宋体" panose="02010600030101010101" pitchFamily="2" charset="-122"/>
                        </a:rPr>
                        <a:t>谱系</a:t>
                      </a:r>
                      <a:r>
                        <a:rPr lang="en-US" altLang="zh-CN" sz="1600" b="1" spc="200" dirty="0">
                          <a:uFillTx/>
                          <a:latin typeface="微软雅黑" panose="020B0503020204020204" pitchFamily="34" charset="-122"/>
                          <a:ea typeface="微软雅黑" panose="020B0503020204020204" pitchFamily="34" charset="-122"/>
                          <a:cs typeface="宋体" panose="02010600030101010101" pitchFamily="2" charset="-122"/>
                        </a:rPr>
                        <a:t>5</a:t>
                      </a:r>
                    </a:p>
                  </a:txBody>
                  <a:tcPr marL="88900" marR="88900" marT="47625" marB="47625" anchor="ctr">
                    <a:lnT w="12700" cmpd="sng">
                      <a:solidFill>
                        <a:srgbClr val="DDDDDD"/>
                      </a:solidFill>
                    </a:lnT>
                    <a:lnB w="12700" cmpd="sng">
                      <a:solidFill>
                        <a:srgbClr val="DDDDDD"/>
                      </a:solidFill>
                    </a:lnB>
                    <a:solidFill>
                      <a:srgbClr val="FFFFFF"/>
                    </a:solidFill>
                  </a:tcPr>
                </a:tc>
                <a:tc>
                  <a:txBody>
                    <a:bodyPr/>
                    <a:lstStyle/>
                    <a:p>
                      <a:pPr indent="0" algn="ctr" fontAlgn="auto">
                        <a:lnSpc>
                          <a:spcPct val="120000"/>
                        </a:lnSpc>
                        <a:spcBef>
                          <a:spcPts val="0"/>
                        </a:spcBef>
                        <a:spcAft>
                          <a:spcPts val="0"/>
                        </a:spcAft>
                        <a:buNone/>
                      </a:pPr>
                      <a:r>
                        <a:rPr lang="zh-CN" sz="1600" b="1" spc="200" dirty="0">
                          <a:uFillTx/>
                          <a:latin typeface="微软雅黑" panose="020B0503020204020204" pitchFamily="34" charset="-122"/>
                          <a:ea typeface="微软雅黑" panose="020B0503020204020204" pitchFamily="34" charset="-122"/>
                          <a:cs typeface="宋体" panose="02010600030101010101" pitchFamily="2" charset="-122"/>
                        </a:rPr>
                        <a:t>谱系</a:t>
                      </a:r>
                      <a:r>
                        <a:rPr lang="en-US" altLang="zh-CN" sz="1600" b="1" spc="200" dirty="0">
                          <a:uFillTx/>
                          <a:latin typeface="微软雅黑" panose="020B0503020204020204" pitchFamily="34" charset="-122"/>
                          <a:ea typeface="微软雅黑" panose="020B0503020204020204" pitchFamily="34" charset="-122"/>
                          <a:cs typeface="宋体" panose="02010600030101010101" pitchFamily="2" charset="-122"/>
                        </a:rPr>
                        <a:t>3</a:t>
                      </a:r>
                    </a:p>
                  </a:txBody>
                  <a:tcPr marL="88900" marR="88900" marT="47625" marB="47625" anchor="ctr">
                    <a:lnT w="12700" cmpd="sng">
                      <a:solidFill>
                        <a:srgbClr val="DDDDDD"/>
                      </a:solidFill>
                    </a:lnT>
                    <a:lnB w="12700" cmpd="sng">
                      <a:solidFill>
                        <a:srgbClr val="DDDDDD"/>
                      </a:solidFill>
                    </a:lnB>
                    <a:solidFill>
                      <a:srgbClr val="FFFFFF"/>
                    </a:solidFill>
                  </a:tcPr>
                </a:tc>
                <a:extLst>
                  <a:ext uri="{0D108BD9-81ED-4DB2-BD59-A6C34878D82A}">
                    <a16:rowId xmlns:a16="http://schemas.microsoft.com/office/drawing/2014/main" val="10001"/>
                  </a:ext>
                </a:extLst>
              </a:tr>
              <a:tr h="241637">
                <a:tc>
                  <a:txBody>
                    <a:bodyPr/>
                    <a:lstStyle/>
                    <a:p>
                      <a:pPr indent="0" algn="ctr" fontAlgn="auto">
                        <a:lnSpc>
                          <a:spcPct val="120000"/>
                        </a:lnSpc>
                        <a:spcBef>
                          <a:spcPts val="0"/>
                        </a:spcBef>
                        <a:spcAft>
                          <a:spcPts val="0"/>
                        </a:spcAft>
                        <a:buNone/>
                      </a:pPr>
                      <a:r>
                        <a:rPr lang="en-US" altLang="zh-CN" sz="1600" b="1" spc="200" dirty="0">
                          <a:uFillTx/>
                          <a:latin typeface="微软雅黑" panose="020B0503020204020204" pitchFamily="34" charset="-122"/>
                          <a:ea typeface="微软雅黑" panose="020B0503020204020204" pitchFamily="34" charset="-122"/>
                          <a:cs typeface="宋体" panose="02010600030101010101" pitchFamily="2" charset="-122"/>
                        </a:rPr>
                        <a:t>数量</a:t>
                      </a:r>
                      <a:endParaRPr lang="zh-CN" sz="1600" spc="200" dirty="0">
                        <a:uFillTx/>
                        <a:latin typeface="微软雅黑" panose="020B0503020204020204" pitchFamily="34" charset="-122"/>
                        <a:ea typeface="微软雅黑" panose="020B0503020204020204" pitchFamily="34" charset="-122"/>
                      </a:endParaRPr>
                    </a:p>
                  </a:txBody>
                  <a:tcPr marL="88900" marR="88900" marT="47625" marB="47625" anchor="ctr">
                    <a:lnT w="12700" cmpd="sng">
                      <a:solidFill>
                        <a:srgbClr val="DDDDDD"/>
                      </a:solidFill>
                    </a:lnT>
                    <a:lnB w="12700" cmpd="sng">
                      <a:solidFill>
                        <a:srgbClr val="DDDDDD"/>
                      </a:solidFill>
                    </a:lnB>
                    <a:solidFill>
                      <a:srgbClr val="EAEAEA"/>
                    </a:solidFill>
                  </a:tcPr>
                </a:tc>
                <a:tc>
                  <a:txBody>
                    <a:bodyPr/>
                    <a:lstStyle/>
                    <a:p>
                      <a:pPr indent="0" algn="ctr" fontAlgn="auto">
                        <a:lnSpc>
                          <a:spcPct val="120000"/>
                        </a:lnSpc>
                        <a:spcBef>
                          <a:spcPts val="0"/>
                        </a:spcBef>
                        <a:spcAft>
                          <a:spcPts val="0"/>
                        </a:spcAft>
                        <a:buNone/>
                      </a:pPr>
                      <a:r>
                        <a:rPr lang="en-US" altLang="zh-CN" sz="1600" b="1" spc="200">
                          <a:uFillTx/>
                          <a:latin typeface="微软雅黑" panose="020B0503020204020204" pitchFamily="34" charset="-122"/>
                          <a:ea typeface="微软雅黑" panose="020B0503020204020204" pitchFamily="34" charset="-122"/>
                          <a:cs typeface="Times New Roman" panose="02020603050405020304" charset="0"/>
                        </a:rPr>
                        <a:t>48</a:t>
                      </a:r>
                    </a:p>
                  </a:txBody>
                  <a:tcPr marL="88900" marR="88900" marT="47625" marB="47625" anchor="ctr">
                    <a:lnT w="12700" cmpd="sng">
                      <a:solidFill>
                        <a:srgbClr val="DDDDDD"/>
                      </a:solidFill>
                    </a:lnT>
                    <a:lnB w="12700" cmpd="sng">
                      <a:solidFill>
                        <a:srgbClr val="DDDDDD"/>
                      </a:solidFill>
                    </a:lnB>
                    <a:solidFill>
                      <a:srgbClr val="EAEAEA"/>
                    </a:solidFill>
                  </a:tcPr>
                </a:tc>
                <a:tc>
                  <a:txBody>
                    <a:bodyPr/>
                    <a:lstStyle/>
                    <a:p>
                      <a:pPr indent="0" algn="ctr" fontAlgn="auto">
                        <a:lnSpc>
                          <a:spcPct val="120000"/>
                        </a:lnSpc>
                        <a:spcBef>
                          <a:spcPts val="0"/>
                        </a:spcBef>
                        <a:spcAft>
                          <a:spcPts val="0"/>
                        </a:spcAft>
                        <a:buNone/>
                      </a:pPr>
                      <a:r>
                        <a:rPr lang="en-US" altLang="en-US" sz="1600" b="1" spc="200" dirty="0">
                          <a:uFillTx/>
                          <a:latin typeface="微软雅黑" panose="020B0503020204020204" pitchFamily="34" charset="-122"/>
                          <a:ea typeface="微软雅黑" panose="020B0503020204020204" pitchFamily="34" charset="-122"/>
                          <a:cs typeface="Times New Roman" panose="02020603050405020304" charset="0"/>
                        </a:rPr>
                        <a:t>8</a:t>
                      </a:r>
                    </a:p>
                  </a:txBody>
                  <a:tcPr marL="88900" marR="88900" marT="47625" marB="47625" anchor="ctr">
                    <a:lnT w="12700" cmpd="sng">
                      <a:solidFill>
                        <a:srgbClr val="DDDDDD"/>
                      </a:solidFill>
                    </a:lnT>
                    <a:lnB w="12700" cmpd="sng">
                      <a:solidFill>
                        <a:srgbClr val="DDDDDD"/>
                      </a:solidFill>
                    </a:lnB>
                    <a:solidFill>
                      <a:srgbClr val="EAEAEA"/>
                    </a:solidFill>
                  </a:tcPr>
                </a:tc>
                <a:tc>
                  <a:txBody>
                    <a:bodyPr/>
                    <a:lstStyle/>
                    <a:p>
                      <a:pPr indent="0" algn="ctr" fontAlgn="auto">
                        <a:lnSpc>
                          <a:spcPct val="120000"/>
                        </a:lnSpc>
                        <a:spcBef>
                          <a:spcPts val="0"/>
                        </a:spcBef>
                        <a:spcAft>
                          <a:spcPts val="0"/>
                        </a:spcAft>
                        <a:buNone/>
                      </a:pPr>
                      <a:r>
                        <a:rPr lang="en-US" altLang="en-US" sz="1600" b="1" spc="200" dirty="0">
                          <a:uFillTx/>
                          <a:latin typeface="微软雅黑" panose="020B0503020204020204" pitchFamily="34" charset="-122"/>
                          <a:ea typeface="微软雅黑" panose="020B0503020204020204" pitchFamily="34" charset="-122"/>
                          <a:cs typeface="Times New Roman" panose="02020603050405020304" charset="0"/>
                        </a:rPr>
                        <a:t>8</a:t>
                      </a:r>
                    </a:p>
                  </a:txBody>
                  <a:tcPr marL="88900" marR="88900" marT="47625" marB="47625" anchor="ctr">
                    <a:lnT w="12700" cmpd="sng">
                      <a:solidFill>
                        <a:srgbClr val="DDDDDD"/>
                      </a:solidFill>
                    </a:lnT>
                    <a:lnB w="12700" cmpd="sng">
                      <a:solidFill>
                        <a:srgbClr val="DDDDDD"/>
                      </a:solidFill>
                    </a:lnB>
                    <a:solidFill>
                      <a:srgbClr val="EAEAEA"/>
                    </a:solidFill>
                  </a:tcPr>
                </a:tc>
                <a:tc>
                  <a:txBody>
                    <a:bodyPr/>
                    <a:lstStyle/>
                    <a:p>
                      <a:pPr indent="0" algn="ctr" fontAlgn="auto">
                        <a:lnSpc>
                          <a:spcPct val="120000"/>
                        </a:lnSpc>
                        <a:spcBef>
                          <a:spcPts val="0"/>
                        </a:spcBef>
                        <a:spcAft>
                          <a:spcPts val="0"/>
                        </a:spcAft>
                        <a:buNone/>
                      </a:pPr>
                      <a:r>
                        <a:rPr lang="en-US" altLang="en-US" sz="1600" b="1" spc="200" dirty="0">
                          <a:uFillTx/>
                          <a:latin typeface="微软雅黑" panose="020B0503020204020204" pitchFamily="34" charset="-122"/>
                          <a:ea typeface="微软雅黑" panose="020B0503020204020204" pitchFamily="34" charset="-122"/>
                          <a:cs typeface="Times New Roman" panose="02020603050405020304" charset="0"/>
                        </a:rPr>
                        <a:t>2</a:t>
                      </a:r>
                    </a:p>
                  </a:txBody>
                  <a:tcPr marL="88900" marR="88900" marT="47625" marB="47625" anchor="ctr">
                    <a:lnT w="12700" cmpd="sng">
                      <a:solidFill>
                        <a:srgbClr val="DDDDDD"/>
                      </a:solidFill>
                    </a:lnT>
                    <a:lnB w="12700" cmpd="sng">
                      <a:solidFill>
                        <a:srgbClr val="DDDDDD"/>
                      </a:solidFill>
                    </a:lnB>
                    <a:solidFill>
                      <a:srgbClr val="EAEAEA"/>
                    </a:solidFill>
                  </a:tcPr>
                </a:tc>
                <a:extLst>
                  <a:ext uri="{0D108BD9-81ED-4DB2-BD59-A6C34878D82A}">
                    <a16:rowId xmlns:a16="http://schemas.microsoft.com/office/drawing/2014/main" val="10002"/>
                  </a:ext>
                </a:extLst>
              </a:tr>
            </a:tbl>
          </a:graphicData>
        </a:graphic>
      </p:graphicFrame>
      <p:pic>
        <p:nvPicPr>
          <p:cNvPr id="10" name="图片 9" descr="prrsv2_all_1122_1mafft.fas.treefile_00"/>
          <p:cNvPicPr>
            <a:picLocks noChangeAspect="1"/>
          </p:cNvPicPr>
          <p:nvPr/>
        </p:nvPicPr>
        <p:blipFill>
          <a:blip r:embed="rId4"/>
          <a:stretch>
            <a:fillRect/>
          </a:stretch>
        </p:blipFill>
        <p:spPr>
          <a:xfrm>
            <a:off x="394771" y="1920751"/>
            <a:ext cx="5456698" cy="469648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484AA40D-9DA5-ADBF-EA66-0921C42AA383}"/>
              </a:ext>
            </a:extLst>
          </p:cNvPr>
          <p:cNvSpPr/>
          <p:nvPr/>
        </p:nvSpPr>
        <p:spPr>
          <a:xfrm>
            <a:off x="3735022" y="3529130"/>
            <a:ext cx="2996478" cy="2695437"/>
          </a:xfrm>
          <a:prstGeom prst="rect">
            <a:avLst/>
          </a:prstGeom>
          <a:blipFill>
            <a:blip r:embed="rId2" cstate="print"/>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sp>
        <p:nvSpPr>
          <p:cNvPr id="3" name="object 3">
            <a:extLst>
              <a:ext uri="{FF2B5EF4-FFF2-40B4-BE49-F238E27FC236}">
                <a16:creationId xmlns:a16="http://schemas.microsoft.com/office/drawing/2014/main" id="{0AE65803-E89D-27BB-ECF0-A589F99B63E3}"/>
              </a:ext>
            </a:extLst>
          </p:cNvPr>
          <p:cNvSpPr/>
          <p:nvPr/>
        </p:nvSpPr>
        <p:spPr>
          <a:xfrm>
            <a:off x="7552896" y="4090358"/>
            <a:ext cx="3581149" cy="2002995"/>
          </a:xfrm>
          <a:prstGeom prst="rect">
            <a:avLst/>
          </a:prstGeom>
          <a:blipFill>
            <a:blip r:embed="rId3" cstate="print"/>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sp>
        <p:nvSpPr>
          <p:cNvPr id="4" name="object 4">
            <a:extLst>
              <a:ext uri="{FF2B5EF4-FFF2-40B4-BE49-F238E27FC236}">
                <a16:creationId xmlns:a16="http://schemas.microsoft.com/office/drawing/2014/main" id="{D057ADEA-2AEA-5676-1477-1AB2548C59A6}"/>
              </a:ext>
            </a:extLst>
          </p:cNvPr>
          <p:cNvSpPr txBox="1">
            <a:spLocks/>
          </p:cNvSpPr>
          <p:nvPr/>
        </p:nvSpPr>
        <p:spPr>
          <a:xfrm>
            <a:off x="1683871" y="899154"/>
            <a:ext cx="9422312" cy="492443"/>
          </a:xfrm>
          <a:prstGeom prst="rect">
            <a:avLst/>
          </a:prstGeom>
        </p:spPr>
        <p:txBody>
          <a:bodyPr vert="horz" wrap="square" lIns="0" tIns="0" rIns="0" bIns="0" numCol="1" rtlCol="0" anchor="b" anchorCtr="0" compatLnSpc="1">
            <a:spAutoFit/>
          </a:bodyPr>
          <a:lstStyle>
            <a:lvl1pPr algn="l" rtl="0" eaLnBrk="1" fontAlgn="base" hangingPunct="1">
              <a:spcBef>
                <a:spcPct val="0"/>
              </a:spcBef>
              <a:spcAft>
                <a:spcPct val="0"/>
              </a:spcAft>
              <a:defRPr sz="4400" kern="12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anose="020B0604030504040204" pitchFamily="34" charset="0"/>
                <a:ea typeface="宋体" panose="02010600030101010101" pitchFamily="2" charset="-122"/>
              </a:defRPr>
            </a:lvl2pPr>
            <a:lvl3pPr algn="l" rtl="0" eaLnBrk="1" fontAlgn="base" hangingPunct="1">
              <a:spcBef>
                <a:spcPct val="0"/>
              </a:spcBef>
              <a:spcAft>
                <a:spcPct val="0"/>
              </a:spcAft>
              <a:defRPr sz="4400">
                <a:solidFill>
                  <a:schemeClr val="tx2"/>
                </a:solidFill>
                <a:latin typeface="Tahoma" panose="020B0604030504040204" pitchFamily="34" charset="0"/>
                <a:ea typeface="宋体" panose="02010600030101010101" pitchFamily="2" charset="-122"/>
              </a:defRPr>
            </a:lvl3pPr>
            <a:lvl4pPr algn="l" rtl="0" eaLnBrk="1" fontAlgn="base" hangingPunct="1">
              <a:spcBef>
                <a:spcPct val="0"/>
              </a:spcBef>
              <a:spcAft>
                <a:spcPct val="0"/>
              </a:spcAft>
              <a:defRPr sz="4400">
                <a:solidFill>
                  <a:schemeClr val="tx2"/>
                </a:solidFill>
                <a:latin typeface="Tahoma" panose="020B0604030504040204" pitchFamily="34" charset="0"/>
                <a:ea typeface="宋体" panose="02010600030101010101" pitchFamily="2" charset="-122"/>
              </a:defRPr>
            </a:lvl4pPr>
            <a:lvl5pPr algn="l" rtl="0" eaLnBrk="1" fontAlgn="base" hangingPunct="1">
              <a:spcBef>
                <a:spcPct val="0"/>
              </a:spcBef>
              <a:spcAft>
                <a:spcPct val="0"/>
              </a:spcAft>
              <a:defRPr sz="4400">
                <a:solidFill>
                  <a:schemeClr val="tx2"/>
                </a:solidFill>
                <a:latin typeface="Tahoma" panose="020B0604030504040204" pitchFamily="34" charset="0"/>
                <a:ea typeface="宋体" panose="02010600030101010101" pitchFamily="2" charset="-122"/>
              </a:defRPr>
            </a:lvl5pPr>
            <a:lvl6pPr marL="609585" algn="l" rtl="0" eaLnBrk="1" fontAlgn="base" hangingPunct="1">
              <a:spcBef>
                <a:spcPct val="0"/>
              </a:spcBef>
              <a:spcAft>
                <a:spcPct val="0"/>
              </a:spcAft>
              <a:defRPr sz="5867">
                <a:solidFill>
                  <a:schemeClr val="tx2"/>
                </a:solidFill>
                <a:latin typeface="Tahoma" panose="020B0604030504040204" pitchFamily="34" charset="0"/>
                <a:ea typeface="宋体" panose="02010600030101010101" pitchFamily="2" charset="-122"/>
              </a:defRPr>
            </a:lvl6pPr>
            <a:lvl7pPr marL="1219170" algn="l" rtl="0" eaLnBrk="1" fontAlgn="base" hangingPunct="1">
              <a:spcBef>
                <a:spcPct val="0"/>
              </a:spcBef>
              <a:spcAft>
                <a:spcPct val="0"/>
              </a:spcAft>
              <a:defRPr sz="5867">
                <a:solidFill>
                  <a:schemeClr val="tx2"/>
                </a:solidFill>
                <a:latin typeface="Tahoma" panose="020B0604030504040204" pitchFamily="34" charset="0"/>
                <a:ea typeface="宋体" panose="02010600030101010101" pitchFamily="2" charset="-122"/>
              </a:defRPr>
            </a:lvl7pPr>
            <a:lvl8pPr marL="1828754" algn="l" rtl="0" eaLnBrk="1" fontAlgn="base" hangingPunct="1">
              <a:spcBef>
                <a:spcPct val="0"/>
              </a:spcBef>
              <a:spcAft>
                <a:spcPct val="0"/>
              </a:spcAft>
              <a:defRPr sz="5867">
                <a:solidFill>
                  <a:schemeClr val="tx2"/>
                </a:solidFill>
                <a:latin typeface="Tahoma" panose="020B0604030504040204" pitchFamily="34" charset="0"/>
                <a:ea typeface="宋体" panose="02010600030101010101" pitchFamily="2" charset="-122"/>
              </a:defRPr>
            </a:lvl8pPr>
            <a:lvl9pPr marL="2438339" algn="l" rtl="0" eaLnBrk="1" fontAlgn="base" hangingPunct="1">
              <a:spcBef>
                <a:spcPct val="0"/>
              </a:spcBef>
              <a:spcAft>
                <a:spcPct val="0"/>
              </a:spcAft>
              <a:defRPr sz="5867">
                <a:solidFill>
                  <a:schemeClr val="tx2"/>
                </a:solidFill>
                <a:latin typeface="Tahoma" panose="020B0604030504040204" pitchFamily="34" charset="0"/>
                <a:ea typeface="宋体" panose="02010600030101010101" pitchFamily="2" charset="-122"/>
              </a:defRPr>
            </a:lvl9pPr>
          </a:lstStyle>
          <a:p>
            <a:pPr marL="20384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rPr>
              <a:t>近几年我国美洲型毒株仍以类</a:t>
            </a:r>
            <a:r>
              <a:rPr kumimoji="0" lang="en-US" altLang="zh-CN" sz="3200" b="1" i="0" u="none" strike="noStrike" kern="1200" cap="none" spc="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rPr>
              <a:t>N</a:t>
            </a:r>
            <a:r>
              <a:rPr kumimoji="0" lang="en-US" altLang="zh-CN" sz="3200" b="1" i="0" u="none" strike="noStrike" kern="1200" cap="none" spc="-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rPr>
              <a:t>AD</a:t>
            </a:r>
            <a:r>
              <a:rPr kumimoji="0" lang="en-US" altLang="zh-CN" sz="3200" b="1" i="0" u="none" strike="noStrike" kern="1200" cap="none" spc="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rPr>
              <a:t>C</a:t>
            </a:r>
            <a:r>
              <a:rPr kumimoji="0" lang="en-US" altLang="zh-CN" sz="3200" b="1" i="0" u="none" strike="noStrike" kern="1200" cap="none" spc="-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rPr>
              <a:t>30</a:t>
            </a:r>
            <a:r>
              <a:rPr kumimoji="0" lang="zh-CN" altLang="en-US" sz="3200" b="1" i="0" u="none" strike="noStrike" kern="1200" cap="none" spc="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rPr>
              <a:t>毒株为主</a:t>
            </a:r>
          </a:p>
        </p:txBody>
      </p:sp>
      <p:sp>
        <p:nvSpPr>
          <p:cNvPr id="5" name="object 5">
            <a:extLst>
              <a:ext uri="{FF2B5EF4-FFF2-40B4-BE49-F238E27FC236}">
                <a16:creationId xmlns:a16="http://schemas.microsoft.com/office/drawing/2014/main" id="{6F0D9A5D-F124-FFCB-B3DA-AA0CA07ACC6F}"/>
              </a:ext>
            </a:extLst>
          </p:cNvPr>
          <p:cNvSpPr/>
          <p:nvPr/>
        </p:nvSpPr>
        <p:spPr>
          <a:xfrm>
            <a:off x="364339" y="2177737"/>
            <a:ext cx="2996478" cy="4293842"/>
          </a:xfrm>
          <a:prstGeom prst="rect">
            <a:avLst/>
          </a:prstGeom>
          <a:blipFill>
            <a:blip r:embed="rId4" cstate="print"/>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sp>
        <p:nvSpPr>
          <p:cNvPr id="6" name="object 6">
            <a:extLst>
              <a:ext uri="{FF2B5EF4-FFF2-40B4-BE49-F238E27FC236}">
                <a16:creationId xmlns:a16="http://schemas.microsoft.com/office/drawing/2014/main" id="{9E5DBFBA-6233-AF5C-72C2-ADA380BAC129}"/>
              </a:ext>
            </a:extLst>
          </p:cNvPr>
          <p:cNvSpPr txBox="1"/>
          <p:nvPr/>
        </p:nvSpPr>
        <p:spPr>
          <a:xfrm>
            <a:off x="3733017" y="6346032"/>
            <a:ext cx="2662010" cy="125547"/>
          </a:xfrm>
          <a:prstGeom prst="rect">
            <a:avLst/>
          </a:prstGeom>
        </p:spPr>
        <p:txBody>
          <a:bodyPr vert="horz" wrap="square" lIns="0" tIns="0" rIns="0" bIns="0" rtlCol="0">
            <a:spAutoFit/>
          </a:bodyPr>
          <a:lstStyle/>
          <a:p>
            <a:pPr marL="11516" marR="0" lvl="0" indent="0" algn="l" defTabSz="914400" rtl="0" eaLnBrk="0" fontAlgn="base" latinLnBrk="0" hangingPunct="0">
              <a:lnSpc>
                <a:spcPct val="100000"/>
              </a:lnSpc>
              <a:spcBef>
                <a:spcPct val="0"/>
              </a:spcBef>
              <a:spcAft>
                <a:spcPct val="0"/>
              </a:spcAft>
              <a:buClrTx/>
              <a:buSzTx/>
              <a:buFontTx/>
              <a:buNone/>
              <a:tabLst/>
              <a:defRPr/>
            </a:pPr>
            <a:r>
              <a:rPr kumimoji="0" sz="816" b="1" i="0" u="none" strike="noStrike" kern="1200" cap="none" spc="-5" normalizeH="0" baseline="0" noProof="0" dirty="0">
                <a:ln>
                  <a:noFill/>
                </a:ln>
                <a:solidFill>
                  <a:srgbClr val="000000"/>
                </a:solidFill>
                <a:effectLst/>
                <a:uLnTx/>
                <a:uFillTx/>
                <a:latin typeface="微软雅黑"/>
                <a:ea typeface="宋体" panose="02010600030101010101" pitchFamily="2" charset="-122"/>
                <a:cs typeface="微软雅黑"/>
              </a:rPr>
              <a:t>2023</a:t>
            </a:r>
            <a:r>
              <a:rPr kumimoji="0" sz="816" b="1" i="0" u="none" strike="noStrike" kern="1200" cap="none" spc="0" normalizeH="0" baseline="0" noProof="0" dirty="0">
                <a:ln>
                  <a:noFill/>
                </a:ln>
                <a:solidFill>
                  <a:srgbClr val="000000"/>
                </a:solidFill>
                <a:effectLst/>
                <a:uLnTx/>
                <a:uFillTx/>
                <a:latin typeface="微软雅黑"/>
                <a:ea typeface="宋体" panose="02010600030101010101" pitchFamily="2" charset="-122"/>
                <a:cs typeface="微软雅黑"/>
              </a:rPr>
              <a:t>年我国上传</a:t>
            </a:r>
            <a:r>
              <a:rPr kumimoji="0" sz="816" b="1" i="0" u="none" strike="noStrike" kern="1200" cap="none" spc="-5" normalizeH="0" baseline="0" noProof="0" dirty="0">
                <a:ln>
                  <a:noFill/>
                </a:ln>
                <a:solidFill>
                  <a:srgbClr val="000000"/>
                </a:solidFill>
                <a:effectLst/>
                <a:uLnTx/>
                <a:uFillTx/>
                <a:latin typeface="微软雅黑"/>
                <a:ea typeface="宋体" panose="02010600030101010101" pitchFamily="2" charset="-122"/>
                <a:cs typeface="微软雅黑"/>
              </a:rPr>
              <a:t>N</a:t>
            </a:r>
            <a:r>
              <a:rPr kumimoji="0" sz="816" b="1" i="0" u="none" strike="noStrike" kern="1200" cap="none" spc="5" normalizeH="0" baseline="0" noProof="0" dirty="0">
                <a:ln>
                  <a:noFill/>
                </a:ln>
                <a:solidFill>
                  <a:srgbClr val="000000"/>
                </a:solidFill>
                <a:effectLst/>
                <a:uLnTx/>
                <a:uFillTx/>
                <a:latin typeface="微软雅黑"/>
                <a:ea typeface="宋体" panose="02010600030101010101" pitchFamily="2" charset="-122"/>
                <a:cs typeface="微软雅黑"/>
              </a:rPr>
              <a:t>C</a:t>
            </a:r>
            <a:r>
              <a:rPr kumimoji="0" sz="816" b="1" i="0" u="none" strike="noStrike" kern="1200" cap="none" spc="-9" normalizeH="0" baseline="0" noProof="0" dirty="0">
                <a:ln>
                  <a:noFill/>
                </a:ln>
                <a:solidFill>
                  <a:srgbClr val="000000"/>
                </a:solidFill>
                <a:effectLst/>
                <a:uLnTx/>
                <a:uFillTx/>
                <a:latin typeface="微软雅黑"/>
                <a:ea typeface="宋体" panose="02010600030101010101" pitchFamily="2" charset="-122"/>
                <a:cs typeface="微软雅黑"/>
              </a:rPr>
              <a:t>B</a:t>
            </a:r>
            <a:r>
              <a:rPr kumimoji="0" sz="816" b="1" i="0" u="none" strike="noStrike" kern="1200" cap="none" spc="-5" normalizeH="0" baseline="0" noProof="0" dirty="0">
                <a:ln>
                  <a:noFill/>
                </a:ln>
                <a:solidFill>
                  <a:srgbClr val="000000"/>
                </a:solidFill>
                <a:effectLst/>
                <a:uLnTx/>
                <a:uFillTx/>
                <a:latin typeface="微软雅黑"/>
                <a:ea typeface="宋体" panose="02010600030101010101" pitchFamily="2" charset="-122"/>
                <a:cs typeface="微软雅黑"/>
              </a:rPr>
              <a:t>I</a:t>
            </a:r>
            <a:r>
              <a:rPr kumimoji="0" sz="816" b="1" i="0" u="none" strike="noStrike" kern="1200" cap="none" spc="0" normalizeH="0" baseline="0" noProof="0" dirty="0">
                <a:ln>
                  <a:noFill/>
                </a:ln>
                <a:solidFill>
                  <a:srgbClr val="000000"/>
                </a:solidFill>
                <a:effectLst/>
                <a:uLnTx/>
                <a:uFillTx/>
                <a:latin typeface="微软雅黑"/>
                <a:ea typeface="宋体" panose="02010600030101010101" pitchFamily="2" charset="-122"/>
                <a:cs typeface="微软雅黑"/>
              </a:rPr>
              <a:t>的</a:t>
            </a:r>
            <a:r>
              <a:rPr kumimoji="0" sz="816" b="1" i="0" u="none" strike="noStrike" kern="1200" cap="none" spc="-5" normalizeH="0" baseline="0" noProof="0" dirty="0">
                <a:ln>
                  <a:noFill/>
                </a:ln>
                <a:solidFill>
                  <a:srgbClr val="000000"/>
                </a:solidFill>
                <a:effectLst/>
                <a:uLnTx/>
                <a:uFillTx/>
                <a:latin typeface="微软雅黑"/>
                <a:ea typeface="宋体" panose="02010600030101010101" pitchFamily="2" charset="-122"/>
                <a:cs typeface="微软雅黑"/>
              </a:rPr>
              <a:t>P</a:t>
            </a:r>
            <a:r>
              <a:rPr kumimoji="0" sz="816" b="1" i="0" u="none" strike="noStrike" kern="1200" cap="none" spc="5" normalizeH="0" baseline="0" noProof="0" dirty="0">
                <a:ln>
                  <a:noFill/>
                </a:ln>
                <a:solidFill>
                  <a:srgbClr val="000000"/>
                </a:solidFill>
                <a:effectLst/>
                <a:uLnTx/>
                <a:uFillTx/>
                <a:latin typeface="微软雅黑"/>
                <a:ea typeface="宋体" panose="02010600030101010101" pitchFamily="2" charset="-122"/>
                <a:cs typeface="微软雅黑"/>
              </a:rPr>
              <a:t>RR</a:t>
            </a:r>
            <a:r>
              <a:rPr kumimoji="0" sz="816" b="1" i="0" u="none" strike="noStrike" kern="1200" cap="none" spc="0" normalizeH="0" baseline="0" noProof="0" dirty="0">
                <a:ln>
                  <a:noFill/>
                </a:ln>
                <a:solidFill>
                  <a:srgbClr val="000000"/>
                </a:solidFill>
                <a:effectLst/>
                <a:uLnTx/>
                <a:uFillTx/>
                <a:latin typeface="微软雅黑"/>
                <a:ea typeface="宋体" panose="02010600030101010101" pitchFamily="2" charset="-122"/>
                <a:cs typeface="微软雅黑"/>
              </a:rPr>
              <a:t>SV O</a:t>
            </a:r>
            <a:r>
              <a:rPr kumimoji="0" sz="816" b="1" i="0" u="none" strike="noStrike" kern="1200" cap="none" spc="5" normalizeH="0" baseline="0" noProof="0" dirty="0">
                <a:ln>
                  <a:noFill/>
                </a:ln>
                <a:solidFill>
                  <a:srgbClr val="000000"/>
                </a:solidFill>
                <a:effectLst/>
                <a:uLnTx/>
                <a:uFillTx/>
                <a:latin typeface="微软雅黑"/>
                <a:ea typeface="宋体" panose="02010600030101010101" pitchFamily="2" charset="-122"/>
                <a:cs typeface="微软雅黑"/>
              </a:rPr>
              <a:t>R</a:t>
            </a:r>
            <a:r>
              <a:rPr kumimoji="0" sz="816" b="1" i="0" u="none" strike="noStrike" kern="1200" cap="none" spc="0" normalizeH="0" baseline="0" noProof="0" dirty="0">
                <a:ln>
                  <a:noFill/>
                </a:ln>
                <a:solidFill>
                  <a:srgbClr val="000000"/>
                </a:solidFill>
                <a:effectLst/>
                <a:uLnTx/>
                <a:uFillTx/>
                <a:latin typeface="微软雅黑"/>
                <a:ea typeface="宋体" panose="02010600030101010101" pitchFamily="2" charset="-122"/>
                <a:cs typeface="微软雅黑"/>
              </a:rPr>
              <a:t>F</a:t>
            </a:r>
            <a:r>
              <a:rPr kumimoji="0" sz="816" b="1" i="0" u="none" strike="noStrike" kern="1200" cap="none" spc="-5" normalizeH="0" baseline="0" noProof="0" dirty="0">
                <a:ln>
                  <a:noFill/>
                </a:ln>
                <a:solidFill>
                  <a:srgbClr val="000000"/>
                </a:solidFill>
                <a:effectLst/>
                <a:uLnTx/>
                <a:uFillTx/>
                <a:latin typeface="微软雅黑"/>
                <a:ea typeface="宋体" panose="02010600030101010101" pitchFamily="2" charset="-122"/>
                <a:cs typeface="微软雅黑"/>
              </a:rPr>
              <a:t>5</a:t>
            </a:r>
            <a:r>
              <a:rPr kumimoji="0" sz="816" b="1" i="0" u="none" strike="noStrike" kern="1200" cap="none" spc="0" normalizeH="0" baseline="0" noProof="0" dirty="0">
                <a:ln>
                  <a:noFill/>
                </a:ln>
                <a:solidFill>
                  <a:srgbClr val="000000"/>
                </a:solidFill>
                <a:effectLst/>
                <a:uLnTx/>
                <a:uFillTx/>
                <a:latin typeface="微软雅黑"/>
                <a:ea typeface="宋体" panose="02010600030101010101" pitchFamily="2" charset="-122"/>
                <a:cs typeface="微软雅黑"/>
              </a:rPr>
              <a:t>基因序列演化分析</a:t>
            </a:r>
            <a:endParaRPr kumimoji="0" sz="816" b="0" i="0" u="none" strike="noStrike" kern="1200" cap="none" spc="0" normalizeH="0" baseline="0" noProof="0">
              <a:ln>
                <a:noFill/>
              </a:ln>
              <a:solidFill>
                <a:srgbClr val="000000"/>
              </a:solidFill>
              <a:effectLst/>
              <a:uLnTx/>
              <a:uFillTx/>
              <a:latin typeface="微软雅黑"/>
              <a:ea typeface="宋体" panose="02010600030101010101" pitchFamily="2" charset="-122"/>
              <a:cs typeface="微软雅黑"/>
            </a:endParaRPr>
          </a:p>
        </p:txBody>
      </p:sp>
      <p:sp>
        <p:nvSpPr>
          <p:cNvPr id="7" name="object 7">
            <a:extLst>
              <a:ext uri="{FF2B5EF4-FFF2-40B4-BE49-F238E27FC236}">
                <a16:creationId xmlns:a16="http://schemas.microsoft.com/office/drawing/2014/main" id="{20CBDBA6-6140-F5C7-A9E8-C7BB07147392}"/>
              </a:ext>
            </a:extLst>
          </p:cNvPr>
          <p:cNvSpPr txBox="1"/>
          <p:nvPr/>
        </p:nvSpPr>
        <p:spPr>
          <a:xfrm>
            <a:off x="7804741" y="6285696"/>
            <a:ext cx="3077751" cy="125547"/>
          </a:xfrm>
          <a:prstGeom prst="rect">
            <a:avLst/>
          </a:prstGeom>
        </p:spPr>
        <p:txBody>
          <a:bodyPr vert="horz" wrap="square" lIns="0" tIns="0" rIns="0" bIns="0" rtlCol="0">
            <a:spAutoFit/>
          </a:bodyPr>
          <a:lstStyle/>
          <a:p>
            <a:pPr marL="11516" marR="0" lvl="0" indent="0" algn="l" defTabSz="914400" rtl="0" eaLnBrk="0" fontAlgn="base" latinLnBrk="0" hangingPunct="0">
              <a:lnSpc>
                <a:spcPct val="100000"/>
              </a:lnSpc>
              <a:spcBef>
                <a:spcPct val="0"/>
              </a:spcBef>
              <a:spcAft>
                <a:spcPct val="0"/>
              </a:spcAft>
              <a:buClrTx/>
              <a:buSzTx/>
              <a:buFontTx/>
              <a:buNone/>
              <a:tabLst/>
              <a:defRPr/>
            </a:pPr>
            <a:r>
              <a:rPr kumimoji="0" sz="816" b="1" i="0" u="none" strike="noStrike" kern="1200" cap="none" spc="-5" normalizeH="0" baseline="0" noProof="0" dirty="0">
                <a:ln>
                  <a:noFill/>
                </a:ln>
                <a:solidFill>
                  <a:srgbClr val="000000"/>
                </a:solidFill>
                <a:effectLst/>
                <a:uLnTx/>
                <a:uFillTx/>
                <a:latin typeface="微软雅黑"/>
                <a:ea typeface="宋体" panose="02010600030101010101" pitchFamily="2" charset="-122"/>
                <a:cs typeface="微软雅黑"/>
              </a:rPr>
              <a:t>2023</a:t>
            </a:r>
            <a:r>
              <a:rPr kumimoji="0" sz="816" b="1" i="0" u="none" strike="noStrike" kern="1200" cap="none" spc="0" normalizeH="0" baseline="0" noProof="0" dirty="0">
                <a:ln>
                  <a:noFill/>
                </a:ln>
                <a:solidFill>
                  <a:srgbClr val="000000"/>
                </a:solidFill>
                <a:effectLst/>
                <a:uLnTx/>
                <a:uFillTx/>
                <a:latin typeface="微软雅黑"/>
                <a:ea typeface="宋体" panose="02010600030101010101" pitchFamily="2" charset="-122"/>
                <a:cs typeface="微软雅黑"/>
              </a:rPr>
              <a:t>年我国上传</a:t>
            </a:r>
            <a:r>
              <a:rPr kumimoji="0" sz="816" b="1" i="0" u="none" strike="noStrike" kern="1200" cap="none" spc="-5" normalizeH="0" baseline="0" noProof="0" dirty="0">
                <a:ln>
                  <a:noFill/>
                </a:ln>
                <a:solidFill>
                  <a:srgbClr val="000000"/>
                </a:solidFill>
                <a:effectLst/>
                <a:uLnTx/>
                <a:uFillTx/>
                <a:latin typeface="微软雅黑"/>
                <a:ea typeface="宋体" panose="02010600030101010101" pitchFamily="2" charset="-122"/>
                <a:cs typeface="微软雅黑"/>
              </a:rPr>
              <a:t>N</a:t>
            </a:r>
            <a:r>
              <a:rPr kumimoji="0" sz="816" b="1" i="0" u="none" strike="noStrike" kern="1200" cap="none" spc="5" normalizeH="0" baseline="0" noProof="0" dirty="0">
                <a:ln>
                  <a:noFill/>
                </a:ln>
                <a:solidFill>
                  <a:srgbClr val="000000"/>
                </a:solidFill>
                <a:effectLst/>
                <a:uLnTx/>
                <a:uFillTx/>
                <a:latin typeface="微软雅黑"/>
                <a:ea typeface="宋体" panose="02010600030101010101" pitchFamily="2" charset="-122"/>
                <a:cs typeface="微软雅黑"/>
              </a:rPr>
              <a:t>C</a:t>
            </a:r>
            <a:r>
              <a:rPr kumimoji="0" sz="816" b="1" i="0" u="none" strike="noStrike" kern="1200" cap="none" spc="-9" normalizeH="0" baseline="0" noProof="0" dirty="0">
                <a:ln>
                  <a:noFill/>
                </a:ln>
                <a:solidFill>
                  <a:srgbClr val="000000"/>
                </a:solidFill>
                <a:effectLst/>
                <a:uLnTx/>
                <a:uFillTx/>
                <a:latin typeface="微软雅黑"/>
                <a:ea typeface="宋体" panose="02010600030101010101" pitchFamily="2" charset="-122"/>
                <a:cs typeface="微软雅黑"/>
              </a:rPr>
              <a:t>B</a:t>
            </a:r>
            <a:r>
              <a:rPr kumimoji="0" sz="816" b="1" i="0" u="none" strike="noStrike" kern="1200" cap="none" spc="-5" normalizeH="0" baseline="0" noProof="0" dirty="0">
                <a:ln>
                  <a:noFill/>
                </a:ln>
                <a:solidFill>
                  <a:srgbClr val="000000"/>
                </a:solidFill>
                <a:effectLst/>
                <a:uLnTx/>
                <a:uFillTx/>
                <a:latin typeface="微软雅黑"/>
                <a:ea typeface="宋体" panose="02010600030101010101" pitchFamily="2" charset="-122"/>
                <a:cs typeface="微软雅黑"/>
              </a:rPr>
              <a:t>I</a:t>
            </a:r>
            <a:r>
              <a:rPr kumimoji="0" sz="816" b="1" i="0" u="none" strike="noStrike" kern="1200" cap="none" spc="0" normalizeH="0" baseline="0" noProof="0" dirty="0">
                <a:ln>
                  <a:noFill/>
                </a:ln>
                <a:solidFill>
                  <a:srgbClr val="000000"/>
                </a:solidFill>
                <a:effectLst/>
                <a:uLnTx/>
                <a:uFillTx/>
                <a:latin typeface="微软雅黑"/>
                <a:ea typeface="宋体" panose="02010600030101010101" pitchFamily="2" charset="-122"/>
                <a:cs typeface="微软雅黑"/>
              </a:rPr>
              <a:t>的</a:t>
            </a:r>
            <a:r>
              <a:rPr kumimoji="0" sz="816" b="1" i="0" u="none" strike="noStrike" kern="1200" cap="none" spc="-5" normalizeH="0" baseline="0" noProof="0" dirty="0">
                <a:ln>
                  <a:noFill/>
                </a:ln>
                <a:solidFill>
                  <a:srgbClr val="000000"/>
                </a:solidFill>
                <a:effectLst/>
                <a:uLnTx/>
                <a:uFillTx/>
                <a:latin typeface="微软雅黑"/>
                <a:ea typeface="宋体" panose="02010600030101010101" pitchFamily="2" charset="-122"/>
                <a:cs typeface="微软雅黑"/>
              </a:rPr>
              <a:t>P</a:t>
            </a:r>
            <a:r>
              <a:rPr kumimoji="0" sz="816" b="1" i="0" u="none" strike="noStrike" kern="1200" cap="none" spc="5" normalizeH="0" baseline="0" noProof="0" dirty="0">
                <a:ln>
                  <a:noFill/>
                </a:ln>
                <a:solidFill>
                  <a:srgbClr val="000000"/>
                </a:solidFill>
                <a:effectLst/>
                <a:uLnTx/>
                <a:uFillTx/>
                <a:latin typeface="微软雅黑"/>
                <a:ea typeface="宋体" panose="02010600030101010101" pitchFamily="2" charset="-122"/>
                <a:cs typeface="微软雅黑"/>
              </a:rPr>
              <a:t>RR</a:t>
            </a:r>
            <a:r>
              <a:rPr kumimoji="0" sz="816" b="1" i="0" u="none" strike="noStrike" kern="1200" cap="none" spc="0" normalizeH="0" baseline="0" noProof="0" dirty="0">
                <a:ln>
                  <a:noFill/>
                </a:ln>
                <a:solidFill>
                  <a:srgbClr val="000000"/>
                </a:solidFill>
                <a:effectLst/>
                <a:uLnTx/>
                <a:uFillTx/>
                <a:latin typeface="微软雅黑"/>
                <a:ea typeface="宋体" panose="02010600030101010101" pitchFamily="2" charset="-122"/>
                <a:cs typeface="微软雅黑"/>
              </a:rPr>
              <a:t>SV毒株与本实验室测序毒株类型占比</a:t>
            </a:r>
            <a:endParaRPr kumimoji="0" sz="816" b="0" i="0" u="none" strike="noStrike" kern="1200" cap="none" spc="0" normalizeH="0" baseline="0" noProof="0">
              <a:ln>
                <a:noFill/>
              </a:ln>
              <a:solidFill>
                <a:srgbClr val="000000"/>
              </a:solidFill>
              <a:effectLst/>
              <a:uLnTx/>
              <a:uFillTx/>
              <a:latin typeface="微软雅黑"/>
              <a:ea typeface="宋体" panose="02010600030101010101" pitchFamily="2" charset="-122"/>
              <a:cs typeface="微软雅黑"/>
            </a:endParaRPr>
          </a:p>
        </p:txBody>
      </p:sp>
      <p:sp>
        <p:nvSpPr>
          <p:cNvPr id="8" name="object 8">
            <a:extLst>
              <a:ext uri="{FF2B5EF4-FFF2-40B4-BE49-F238E27FC236}">
                <a16:creationId xmlns:a16="http://schemas.microsoft.com/office/drawing/2014/main" id="{2BAC61E5-C676-C896-A924-3DE946FDA4B6}"/>
              </a:ext>
            </a:extLst>
          </p:cNvPr>
          <p:cNvSpPr txBox="1"/>
          <p:nvPr/>
        </p:nvSpPr>
        <p:spPr>
          <a:xfrm>
            <a:off x="4015115" y="1932936"/>
            <a:ext cx="7538529" cy="1232645"/>
          </a:xfrm>
          <a:prstGeom prst="rect">
            <a:avLst/>
          </a:prstGeom>
        </p:spPr>
        <p:txBody>
          <a:bodyPr vert="horz" wrap="square" lIns="0" tIns="0" rIns="0" bIns="0" rtlCol="0">
            <a:spAutoFit/>
          </a:bodyPr>
          <a:lstStyle/>
          <a:p>
            <a:pPr marL="297266" marR="4607" lvl="0" indent="-285750" algn="l" defTabSz="914400" rtl="0" eaLnBrk="0" fontAlgn="base" latinLnBrk="0" hangingPunct="0">
              <a:lnSpc>
                <a:spcPct val="155300"/>
              </a:lnSpc>
              <a:spcBef>
                <a:spcPct val="0"/>
              </a:spcBef>
              <a:spcAft>
                <a:spcPct val="0"/>
              </a:spcAft>
              <a:buClrTx/>
              <a:buSzTx/>
              <a:buFont typeface="Arial" panose="020B0604020202020204" pitchFamily="34" charset="0"/>
              <a:buChar char="•"/>
              <a:tabLst/>
              <a:defRPr/>
            </a:pPr>
            <a:r>
              <a:rPr kumimoji="0" sz="1800" b="1" i="0" u="none" strike="noStrike" kern="1200" cap="none" spc="27"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OR</a:t>
            </a:r>
            <a:r>
              <a:rPr kumimoji="0" sz="1800" b="1" i="0" u="none" strike="noStrike" kern="1200" cap="none" spc="2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F</a:t>
            </a:r>
            <a:r>
              <a:rPr kumimoji="0" sz="1800" b="1" i="0" u="none" strike="noStrike" kern="1200" cap="none" spc="18"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5</a:t>
            </a:r>
            <a:r>
              <a:rPr kumimoji="0" sz="1800" b="1" i="0" u="none" strike="noStrike" kern="1200" cap="none" spc="41"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基因检测样品阳性率为</a:t>
            </a:r>
            <a:r>
              <a:rPr kumimoji="0" sz="1800" b="1" i="0" u="none" strike="noStrike" kern="1200" cap="none" spc="18"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37</a:t>
            </a:r>
            <a:r>
              <a:rPr kumimoji="0" sz="1800" b="1" i="0" u="none" strike="noStrike" kern="1200" cap="none" spc="9"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a:t>
            </a:r>
            <a:r>
              <a:rPr kumimoji="0" sz="1800" b="1" i="0" u="none" strike="noStrike" kern="1200" cap="none" spc="18"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32</a:t>
            </a:r>
            <a:r>
              <a:rPr kumimoji="0" sz="1800" b="1" i="0" u="none" strike="noStrike" kern="1200" cap="none" spc="36"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a:t>
            </a:r>
            <a:r>
              <a:rPr kumimoji="0" sz="1800" b="1" i="0" u="none" strike="noStrike" kern="1200" cap="none" spc="-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a:t>
            </a:r>
            <a:r>
              <a:rPr kumimoji="0" sz="1800" b="1" i="0" u="none" strike="noStrike" kern="1200" cap="none" spc="27"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 </a:t>
            </a:r>
            <a:r>
              <a:rPr kumimoji="0" sz="1800" b="1" i="0" u="none" strike="noStrike" kern="1200" cap="none" spc="41"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对阳性样品进行测序分析，其中</a:t>
            </a:r>
            <a:r>
              <a:rPr kumimoji="0"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约 </a:t>
            </a:r>
            <a:r>
              <a:rPr kumimoji="0" sz="1800" b="1" i="0" u="none" strike="noStrike" kern="1200" cap="none" spc="18"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80</a:t>
            </a:r>
            <a:r>
              <a:rPr kumimoji="0" sz="1800" b="1" i="0" u="none" strike="noStrike" kern="1200" cap="none" spc="36"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a:t>
            </a:r>
            <a:r>
              <a:rPr kumimoji="0" sz="1800" b="1" i="0" u="none" strike="noStrike" kern="1200" cap="none" spc="41"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左右的样品与</a:t>
            </a:r>
            <a:r>
              <a:rPr kumimoji="0" sz="1800" b="1" i="0" u="none" strike="noStrike" kern="1200" cap="none" spc="2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N</a:t>
            </a:r>
            <a:r>
              <a:rPr kumimoji="0" sz="1800" b="1" i="0" u="none" strike="noStrike" kern="1200" cap="none" spc="18"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A</a:t>
            </a:r>
            <a:r>
              <a:rPr kumimoji="0" sz="1800" b="1" i="0" u="none" strike="noStrike" kern="1200" cap="none" spc="2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DC</a:t>
            </a:r>
            <a:r>
              <a:rPr kumimoji="0" sz="1800" b="1" i="0" u="none" strike="noStrike" kern="1200" cap="none" spc="18"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30</a:t>
            </a:r>
            <a:r>
              <a:rPr kumimoji="0" sz="1800" b="1" i="0" u="none" strike="noStrike" kern="1200" cap="none" spc="41"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毒株同源性最高，</a:t>
            </a:r>
            <a:r>
              <a:rPr kumimoji="0" sz="1800" b="1" i="0" u="none" strike="noStrike" kern="1200" cap="none" spc="18"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15</a:t>
            </a:r>
            <a:r>
              <a:rPr kumimoji="0" sz="1800" b="1" i="0" u="none" strike="noStrike" kern="1200" cap="none" spc="36"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a:t>
            </a:r>
            <a:r>
              <a:rPr kumimoji="0" sz="1800" b="1" i="0" u="none" strike="noStrike" kern="1200" cap="none" spc="41"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份样品与</a:t>
            </a:r>
            <a:r>
              <a:rPr kumimoji="0" sz="1800" b="1" i="0" u="none" strike="noStrike" kern="1200" cap="none" spc="2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N</a:t>
            </a:r>
            <a:r>
              <a:rPr kumimoji="0" sz="1800" b="1" i="0" u="none" strike="noStrike" kern="1200" cap="none" spc="18"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A</a:t>
            </a:r>
            <a:r>
              <a:rPr kumimoji="0" sz="1800" b="1" i="0" u="none" strike="noStrike" kern="1200" cap="none" spc="2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DC</a:t>
            </a:r>
            <a:r>
              <a:rPr kumimoji="0" sz="1800" b="1" i="0" u="none" strike="noStrike" kern="1200" cap="none" spc="18"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34</a:t>
            </a:r>
            <a:r>
              <a:rPr kumimoji="0" sz="1800" b="1" i="0" u="none" strike="noStrike" kern="1200" cap="none" spc="41"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毒株 同源性最</a:t>
            </a:r>
            <a:r>
              <a:rPr kumimoji="0"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高</a:t>
            </a:r>
            <a:r>
              <a:rPr kumimoji="0" sz="1800" b="1" i="0" u="none" strike="noStrike" kern="1200" cap="none" spc="54"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 </a:t>
            </a:r>
            <a:r>
              <a:rPr kumimoji="0" sz="1800" b="1" i="0" u="none" strike="noStrike" kern="1200" cap="none" spc="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a:t>
            </a:r>
            <a:r>
              <a:rPr kumimoji="0" sz="1800" b="1" i="0" u="none" strike="noStrike" kern="1200" cap="none" spc="23"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a:t>
            </a:r>
            <a:r>
              <a:rPr kumimoji="0" sz="1800" b="1" i="0" u="none" strike="noStrike" kern="1200" cap="none" spc="41"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微软雅黑"/>
              </a:rPr>
              <a:t>检测结果</a:t>
            </a:r>
            <a:r>
              <a:rPr kumimoji="0" lang="zh-CN" altLang="en-US" sz="1800" b="1" i="0" u="none" strike="noStrike" kern="1200" cap="none" spc="41"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rPr>
              <a:t>。</a:t>
            </a:r>
            <a:endParaRPr kumimoji="0"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a:endParaRPr>
          </a:p>
        </p:txBody>
      </p:sp>
    </p:spTree>
    <p:extLst>
      <p:ext uri="{BB962C8B-B14F-4D97-AF65-F5344CB8AC3E}">
        <p14:creationId xmlns:p14="http://schemas.microsoft.com/office/powerpoint/2010/main" val="823228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49FFF44-E310-7AFF-3EFD-AA462B4D996C}"/>
              </a:ext>
            </a:extLst>
          </p:cNvPr>
          <p:cNvPicPr>
            <a:picLocks noChangeAspect="1"/>
          </p:cNvPicPr>
          <p:nvPr/>
        </p:nvPicPr>
        <p:blipFill>
          <a:blip r:embed="rId2"/>
          <a:stretch>
            <a:fillRect/>
          </a:stretch>
        </p:blipFill>
        <p:spPr>
          <a:xfrm>
            <a:off x="356691" y="1398105"/>
            <a:ext cx="5408005" cy="5152436"/>
          </a:xfrm>
          <a:prstGeom prst="rect">
            <a:avLst/>
          </a:prstGeom>
        </p:spPr>
      </p:pic>
      <p:pic>
        <p:nvPicPr>
          <p:cNvPr id="9" name="图片 8">
            <a:extLst>
              <a:ext uri="{FF2B5EF4-FFF2-40B4-BE49-F238E27FC236}">
                <a16:creationId xmlns:a16="http://schemas.microsoft.com/office/drawing/2014/main" id="{39CD87C7-99F1-FA73-C872-7BCB9F00CFDF}"/>
              </a:ext>
            </a:extLst>
          </p:cNvPr>
          <p:cNvPicPr>
            <a:picLocks noChangeAspect="1"/>
          </p:cNvPicPr>
          <p:nvPr/>
        </p:nvPicPr>
        <p:blipFill>
          <a:blip r:embed="rId3"/>
          <a:stretch>
            <a:fillRect/>
          </a:stretch>
        </p:blipFill>
        <p:spPr>
          <a:xfrm>
            <a:off x="5893473" y="1590260"/>
            <a:ext cx="6140618" cy="5049077"/>
          </a:xfrm>
          <a:prstGeom prst="rect">
            <a:avLst/>
          </a:prstGeom>
        </p:spPr>
      </p:pic>
    </p:spTree>
    <p:extLst>
      <p:ext uri="{BB962C8B-B14F-4D97-AF65-F5344CB8AC3E}">
        <p14:creationId xmlns:p14="http://schemas.microsoft.com/office/powerpoint/2010/main" val="4086882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11"/>
          <p:cNvSpPr txBox="1"/>
          <p:nvPr/>
        </p:nvSpPr>
        <p:spPr>
          <a:xfrm>
            <a:off x="2444769" y="763742"/>
            <a:ext cx="7150100"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阿里巴巴普惠体 L" panose="00020600040101010101" pitchFamily="18" charset="-122"/>
                <a:ea typeface="阿里巴巴普惠体 L" panose="00020600040101010101" pitchFamily="18" charset="-122"/>
                <a:cs typeface="阿里巴巴普惠体 L" panose="00020600040101010101" pitchFamily="18" charset="-122"/>
              </a:rPr>
              <a:t>基于全基因组的毒株重组情况</a:t>
            </a:r>
          </a:p>
        </p:txBody>
      </p:sp>
      <p:pic>
        <p:nvPicPr>
          <p:cNvPr id="11" name="图片 10" descr="7b0a202020202266696c746572223a202230220a7d0a"/>
          <p:cNvPicPr>
            <a:picLocks noChangeAspect="1"/>
          </p:cNvPicPr>
          <p:nvPr>
            <p:custDataLst>
              <p:tags r:id="rId1"/>
            </p:custDataLst>
          </p:nvPr>
        </p:nvPicPr>
        <p:blipFill>
          <a:blip r:embed="rId4">
            <a:clrChange>
              <a:clrFrom>
                <a:srgbClr val="FFFFFF">
                  <a:alpha val="100000"/>
                </a:srgbClr>
              </a:clrFrom>
              <a:clrTo>
                <a:srgbClr val="FFFFFF">
                  <a:alpha val="100000"/>
                  <a:alpha val="0"/>
                </a:srgbClr>
              </a:clrTo>
            </a:clrChange>
          </a:blip>
          <a:srcRect l="1641" b="7424"/>
          <a:stretch>
            <a:fillRect/>
          </a:stretch>
        </p:blipFill>
        <p:spPr>
          <a:xfrm>
            <a:off x="444807" y="2902908"/>
            <a:ext cx="7150100" cy="3673091"/>
          </a:xfrm>
          <a:prstGeom prst="rect">
            <a:avLst/>
          </a:prstGeom>
        </p:spPr>
      </p:pic>
      <p:pic>
        <p:nvPicPr>
          <p:cNvPr id="12" name="图片 11" descr="prrsv—frame_00"/>
          <p:cNvPicPr>
            <a:picLocks noChangeAspect="1"/>
          </p:cNvPicPr>
          <p:nvPr>
            <p:custDataLst>
              <p:tags r:id="rId2"/>
            </p:custDataLst>
          </p:nvPr>
        </p:nvPicPr>
        <p:blipFill>
          <a:blip r:embed="rId5">
            <a:clrChange>
              <a:clrFrom>
                <a:srgbClr val="FFFFFF">
                  <a:alpha val="100000"/>
                </a:srgbClr>
              </a:clrFrom>
              <a:clrTo>
                <a:srgbClr val="FFFFFF">
                  <a:alpha val="100000"/>
                  <a:alpha val="0"/>
                </a:srgbClr>
              </a:clrTo>
            </a:clrChange>
          </a:blip>
          <a:srcRect t="29917" b="30680"/>
          <a:stretch>
            <a:fillRect/>
          </a:stretch>
        </p:blipFill>
        <p:spPr>
          <a:xfrm>
            <a:off x="444807" y="1867733"/>
            <a:ext cx="6659880" cy="960755"/>
          </a:xfrm>
          <a:prstGeom prst="rect">
            <a:avLst/>
          </a:prstGeom>
          <a:noFill/>
          <a:effectLst/>
        </p:spPr>
      </p:pic>
      <p:sp>
        <p:nvSpPr>
          <p:cNvPr id="16" name="文本框 15"/>
          <p:cNvSpPr txBox="1"/>
          <p:nvPr/>
        </p:nvSpPr>
        <p:spPr>
          <a:xfrm>
            <a:off x="7361693" y="1982748"/>
            <a:ext cx="4628829" cy="411151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重组在近</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年呈现出愈加复杂的趋势，主要为谱系</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为亲本与谱系</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8.7</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进行重组，其次是谱系</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3</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为亲本，与谱系</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8.7</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进行重组。</a:t>
            </a:r>
            <a:endPar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谱系间三重重组毒株有</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10</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株；谱系内四重重组有</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6</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株。</a:t>
            </a:r>
            <a:endPar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1" i="0" u="none" strike="noStrike" kern="1200" cap="none" spc="1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谱系</a:t>
            </a:r>
            <a:r>
              <a:rPr kumimoji="0" lang="en-US" altLang="zh-CN" sz="1600" b="1" i="0" u="none" strike="noStrike" kern="1200" cap="none" spc="1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1</a:t>
            </a:r>
            <a:r>
              <a:rPr kumimoji="0" lang="zh-CN" altLang="en-US" sz="1600" b="1" i="0" u="none" strike="noStrike" kern="1200" cap="none" spc="1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毒株与本地流行毒株频繁发生基因组重组，</a:t>
            </a:r>
            <a:r>
              <a:rPr kumimoji="0" lang="zh-CN" altLang="en-US" sz="1600" b="1" i="0" u="none" strike="noStrike" kern="1200" cap="none" spc="10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Times New Roman" panose="02020603050405020304" pitchFamily="18" charset="0"/>
              </a:rPr>
              <a:t>且大部分毒株都重组有</a:t>
            </a:r>
            <a:r>
              <a:rPr kumimoji="0" lang="en-US" altLang="zh-CN" sz="1600" b="1" i="0" u="none" strike="noStrike" kern="1200" cap="none" spc="10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Times New Roman" panose="02020603050405020304" pitchFamily="18" charset="0"/>
              </a:rPr>
              <a:t>2</a:t>
            </a:r>
            <a:r>
              <a:rPr kumimoji="0" lang="zh-CN" altLang="en-US" sz="1600" b="1" i="0" u="none" strike="noStrike" kern="1200" cap="none" spc="10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Times New Roman" panose="02020603050405020304" pitchFamily="18" charset="0"/>
              </a:rPr>
              <a:t>种谱系以上的基因组</a:t>
            </a:r>
            <a:r>
              <a:rPr kumimoji="0" lang="zh-CN" altLang="en-US" sz="1600" b="1" i="0" u="none" strike="noStrike" kern="1200" cap="none" spc="1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en-US" altLang="zh-CN" sz="1600" b="1" i="0" u="none" strike="noStrike" kern="1200" cap="none" spc="1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谱系1毒株与JXA1谱系重组在</a:t>
            </a:r>
            <a:r>
              <a:rPr kumimoji="0" lang="en-US" altLang="zh-CN" sz="1600" b="1" i="0" u="none" strike="noStrike" kern="1200" cap="none" spc="10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Times New Roman" panose="02020603050405020304" pitchFamily="18" charset="0"/>
              </a:rPr>
              <a:t>ORF1a</a:t>
            </a:r>
            <a:r>
              <a:rPr kumimoji="0" lang="zh-CN" altLang="en-US" sz="1600" b="1" i="0" u="none" strike="noStrike" kern="1200" cap="none" spc="10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Times New Roman" panose="02020603050405020304" pitchFamily="18" charset="0"/>
              </a:rPr>
              <a:t>和</a:t>
            </a:r>
            <a:r>
              <a:rPr kumimoji="0" lang="en-US" altLang="zh-CN" sz="1600" b="1" i="0" u="none" strike="noStrike" kern="1200" cap="none" spc="10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Times New Roman" panose="02020603050405020304" pitchFamily="18" charset="0"/>
              </a:rPr>
              <a:t>ORF1b</a:t>
            </a:r>
            <a:r>
              <a:rPr kumimoji="0" lang="zh-CN" altLang="en-US" sz="1600" b="1" i="0" u="none" strike="noStrike" kern="1200" cap="none" spc="10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Times New Roman" panose="02020603050405020304" pitchFamily="18" charset="0"/>
              </a:rPr>
              <a:t>交接区域</a:t>
            </a:r>
            <a:r>
              <a:rPr kumimoji="0" lang="zh-CN" altLang="en-US" sz="1600" b="1" i="0" u="none" strike="noStrike" kern="1200" cap="none" spc="1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较为集中，类</a:t>
            </a:r>
            <a:r>
              <a:rPr kumimoji="0" lang="en-US" altLang="zh-CN" sz="1600" b="1" i="0" u="none" strike="noStrike" kern="1200" cap="none" spc="1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NADC34</a:t>
            </a:r>
            <a:r>
              <a:rPr kumimoji="0" lang="zh-CN" altLang="en-US" sz="1600" b="1" i="0" u="none" strike="noStrike" kern="1200" cap="none" spc="1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毒株主要以结构蛋白区域为主，大部分毒株以</a:t>
            </a:r>
            <a:r>
              <a:rPr kumimoji="0" lang="en-US" altLang="zh-CN" sz="1600" b="1" i="0" u="none" strike="noStrike" kern="1200" cap="none" spc="1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NADC30</a:t>
            </a:r>
            <a:r>
              <a:rPr kumimoji="0" lang="zh-CN" altLang="en-US" sz="1600" b="1" i="0" u="none" strike="noStrike" kern="1200" cap="none" spc="1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毒株为骨架。</a:t>
            </a:r>
            <a:endPar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6">
            <a:extLst>
              <a:ext uri="{FF2B5EF4-FFF2-40B4-BE49-F238E27FC236}">
                <a16:creationId xmlns:a16="http://schemas.microsoft.com/office/drawing/2014/main" id="{542CC634-B44B-F6A3-7DC0-031479F4C378}"/>
              </a:ext>
            </a:extLst>
          </p:cNvPr>
          <p:cNvSpPr/>
          <p:nvPr/>
        </p:nvSpPr>
        <p:spPr>
          <a:xfrm>
            <a:off x="209053" y="435602"/>
            <a:ext cx="7067396" cy="5775061"/>
          </a:xfrm>
          <a:prstGeom prst="rect">
            <a:avLst/>
          </a:prstGeom>
          <a:blipFill>
            <a:blip r:embed="rId3" cstate="print"/>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graphicFrame>
        <p:nvGraphicFramePr>
          <p:cNvPr id="3" name="表格 2">
            <a:extLst>
              <a:ext uri="{FF2B5EF4-FFF2-40B4-BE49-F238E27FC236}">
                <a16:creationId xmlns:a16="http://schemas.microsoft.com/office/drawing/2014/main" id="{4F92E237-94C9-4BE1-A27B-722F04B871D6}"/>
              </a:ext>
            </a:extLst>
          </p:cNvPr>
          <p:cNvGraphicFramePr>
            <a:graphicFrameLocks noGrp="1"/>
          </p:cNvGraphicFramePr>
          <p:nvPr>
            <p:custDataLst>
              <p:tags r:id="rId1"/>
            </p:custDataLst>
            <p:extLst>
              <p:ext uri="{D42A27DB-BD31-4B8C-83A1-F6EECF244321}">
                <p14:modId xmlns:p14="http://schemas.microsoft.com/office/powerpoint/2010/main" val="2092791374"/>
              </p:ext>
            </p:extLst>
          </p:nvPr>
        </p:nvGraphicFramePr>
        <p:xfrm>
          <a:off x="7371645" y="2133601"/>
          <a:ext cx="4538135" cy="2298135"/>
        </p:xfrm>
        <a:graphic>
          <a:graphicData uri="http://schemas.openxmlformats.org/drawingml/2006/table">
            <a:tbl>
              <a:tblPr/>
              <a:tblGrid>
                <a:gridCol w="682977">
                  <a:extLst>
                    <a:ext uri="{9D8B030D-6E8A-4147-A177-3AD203B41FA5}">
                      <a16:colId xmlns:a16="http://schemas.microsoft.com/office/drawing/2014/main" val="3707601194"/>
                    </a:ext>
                  </a:extLst>
                </a:gridCol>
                <a:gridCol w="548440">
                  <a:extLst>
                    <a:ext uri="{9D8B030D-6E8A-4147-A177-3AD203B41FA5}">
                      <a16:colId xmlns:a16="http://schemas.microsoft.com/office/drawing/2014/main" val="1299745010"/>
                    </a:ext>
                  </a:extLst>
                </a:gridCol>
                <a:gridCol w="698105">
                  <a:extLst>
                    <a:ext uri="{9D8B030D-6E8A-4147-A177-3AD203B41FA5}">
                      <a16:colId xmlns:a16="http://schemas.microsoft.com/office/drawing/2014/main" val="2043373651"/>
                    </a:ext>
                  </a:extLst>
                </a:gridCol>
                <a:gridCol w="683618">
                  <a:extLst>
                    <a:ext uri="{9D8B030D-6E8A-4147-A177-3AD203B41FA5}">
                      <a16:colId xmlns:a16="http://schemas.microsoft.com/office/drawing/2014/main" val="1569543342"/>
                    </a:ext>
                  </a:extLst>
                </a:gridCol>
                <a:gridCol w="580396">
                  <a:extLst>
                    <a:ext uri="{9D8B030D-6E8A-4147-A177-3AD203B41FA5}">
                      <a16:colId xmlns:a16="http://schemas.microsoft.com/office/drawing/2014/main" val="1896428523"/>
                    </a:ext>
                  </a:extLst>
                </a:gridCol>
                <a:gridCol w="708065">
                  <a:extLst>
                    <a:ext uri="{9D8B030D-6E8A-4147-A177-3AD203B41FA5}">
                      <a16:colId xmlns:a16="http://schemas.microsoft.com/office/drawing/2014/main" val="1400074731"/>
                    </a:ext>
                  </a:extLst>
                </a:gridCol>
                <a:gridCol w="636534">
                  <a:extLst>
                    <a:ext uri="{9D8B030D-6E8A-4147-A177-3AD203B41FA5}">
                      <a16:colId xmlns:a16="http://schemas.microsoft.com/office/drawing/2014/main" val="1593017515"/>
                    </a:ext>
                  </a:extLst>
                </a:gridCol>
              </a:tblGrid>
              <a:tr h="311444">
                <a:tc rowSpan="2">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PRRSV类型</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en-US" sz="12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进化树</a:t>
                      </a:r>
                      <a:endParaRPr kumimoji="0" lang="en-US" altLang="zh-CN" sz="12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tc gridSpan="2">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NSP2缺失模式</a:t>
                      </a:r>
                      <a:endParaRPr kumimoji="0" lang="en-US" altLang="en-US" sz="1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tc gridSpan="2">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ORF5 RFLP </a:t>
                      </a:r>
                      <a:r>
                        <a:rPr kumimoji="0" lang="en-US" altLang="zh-CN" sz="1200" b="1" i="0" u="none" strike="noStrike" cap="none" normalizeH="0" baseline="0" dirty="0" err="1">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模式</a:t>
                      </a:r>
                      <a:endParaRPr kumimoji="0" lang="zh-CN" altLang="en-US" sz="1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extLst>
                  <a:ext uri="{0D108BD9-81ED-4DB2-BD59-A6C34878D82A}">
                    <a16:rowId xmlns:a16="http://schemas.microsoft.com/office/drawing/2014/main" val="3764822651"/>
                  </a:ext>
                </a:extLst>
              </a:tr>
              <a:tr h="426573">
                <a:tc vMerge="1">
                  <a:txBody>
                    <a:bodyPr/>
                    <a:lstStyle/>
                    <a:p>
                      <a:endParaRPr lang="zh-CN" altLang="en-US"/>
                    </a:p>
                  </a:txBody>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en-US" sz="12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rPr>
                        <a:t>美国</a:t>
                      </a:r>
                      <a:endParaRPr kumimoji="0" lang="zh-CN" altLang="en-US" sz="12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en-US" sz="12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中国</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en-US" sz="12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美国</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en-US" sz="12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中国</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en-US" sz="12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美国</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en-US" sz="12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中国</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98484544"/>
                  </a:ext>
                </a:extLst>
              </a:tr>
              <a:tr h="528624">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a:ln>
                            <a:noFill/>
                          </a:ln>
                          <a:solidFill>
                            <a:srgbClr val="FF0066"/>
                          </a:solidFill>
                          <a:effectLst/>
                          <a:latin typeface="Times New Roman" panose="02020603050405020304" pitchFamily="18" charset="0"/>
                          <a:ea typeface="宋体" panose="02010600030101010101" pitchFamily="2" charset="-122"/>
                          <a:cs typeface="Times New Roman" panose="02020603050405020304" pitchFamily="18" charset="0"/>
                        </a:rPr>
                        <a:t>NADC30</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dirty="0">
                          <a:ln>
                            <a:noFill/>
                          </a:ln>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lineage 1</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a:ln>
                            <a:noFill/>
                          </a:ln>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sym typeface="+mn-ea"/>
                        </a:rPr>
                        <a:t>lineage 1.8</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111+19+1</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111+19+1</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1-8-4；1-4-4 </a:t>
                      </a:r>
                      <a:r>
                        <a:rPr kumimoji="0" lang="zh-CN" altLang="en-US" sz="1200" b="1" i="0" u="none" strike="noStrike" cap="none" normalizeH="0" baseline="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等</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1-8-4</a:t>
                      </a:r>
                      <a:r>
                        <a:rPr kumimoji="0" lang="zh-CN" altLang="en-US" sz="12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1-4-3</a:t>
                      </a:r>
                      <a:r>
                        <a:rPr kumimoji="0" lang="zh-CN" altLang="en-US" sz="12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等</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17993333"/>
                  </a:ext>
                </a:extLst>
              </a:tr>
              <a:tr h="453105">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a:ln>
                            <a:noFill/>
                          </a:ln>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NADC34</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dirty="0">
                          <a:ln>
                            <a:noFill/>
                          </a:ln>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sym typeface="+mn-ea"/>
                        </a:rPr>
                        <a:t>lineage 1</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dirty="0">
                          <a:ln>
                            <a:noFill/>
                          </a:ln>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sym typeface="+mn-ea"/>
                        </a:rPr>
                        <a:t>lineage 1.5</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100</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100</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1-7-4;1-4-4;</a:t>
                      </a:r>
                      <a:r>
                        <a:rPr kumimoji="0" lang="zh-CN" altLang="en-US" sz="1200" b="1" i="0" u="none" strike="noStrike" cap="none" normalizeH="0" baseline="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等</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1-7-4</a:t>
                      </a:r>
                      <a:r>
                        <a:rPr kumimoji="0" lang="zh-CN" altLang="en-US" sz="12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等</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extLst>
                  <a:ext uri="{0D108BD9-81ED-4DB2-BD59-A6C34878D82A}">
                    <a16:rowId xmlns:a16="http://schemas.microsoft.com/office/drawing/2014/main" val="4039500812"/>
                  </a:ext>
                </a:extLst>
              </a:tr>
              <a:tr h="495966">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HP-PRRSV</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lineage 8.7</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a:ln>
                            <a:noFill/>
                          </a:ln>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sym typeface="+mn-ea"/>
                        </a:rPr>
                        <a:t>lineage 8.7</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1+29</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1200" b="1"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1-4-3</a:t>
                      </a:r>
                      <a:r>
                        <a:rPr kumimoji="0" lang="zh-CN" altLang="en-US" sz="1200" b="1"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等</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72722289"/>
                  </a:ext>
                </a:extLst>
              </a:tr>
            </a:tbl>
          </a:graphicData>
        </a:graphic>
      </p:graphicFrame>
      <p:sp>
        <p:nvSpPr>
          <p:cNvPr id="4" name="矩形 3">
            <a:extLst>
              <a:ext uri="{FF2B5EF4-FFF2-40B4-BE49-F238E27FC236}">
                <a16:creationId xmlns:a16="http://schemas.microsoft.com/office/drawing/2014/main" id="{DC4492F7-F308-1BFC-D97B-152C4A1CACDF}"/>
              </a:ext>
            </a:extLst>
          </p:cNvPr>
          <p:cNvSpPr/>
          <p:nvPr/>
        </p:nvSpPr>
        <p:spPr bwMode="auto">
          <a:xfrm>
            <a:off x="4346222" y="1780116"/>
            <a:ext cx="2771422" cy="3019778"/>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a:ln>
                <a:noFill/>
              </a:ln>
              <a:solidFill>
                <a:schemeClr val="tx1"/>
              </a:solidFill>
              <a:effectLst/>
              <a:latin typeface="Tahoma" pitchFamily="34" charset="0"/>
              <a:ea typeface="宋体" pitchFamily="2" charset="-122"/>
            </a:endParaRPr>
          </a:p>
        </p:txBody>
      </p:sp>
    </p:spTree>
    <p:extLst>
      <p:ext uri="{BB962C8B-B14F-4D97-AF65-F5344CB8AC3E}">
        <p14:creationId xmlns:p14="http://schemas.microsoft.com/office/powerpoint/2010/main" val="617298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20116" y="1856218"/>
            <a:ext cx="5064890" cy="4294134"/>
          </a:xfrm>
          <a:prstGeom prst="rect">
            <a:avLst/>
          </a:prstGeom>
        </p:spPr>
      </p:pic>
      <p:graphicFrame>
        <p:nvGraphicFramePr>
          <p:cNvPr id="6" name="表格 5"/>
          <p:cNvGraphicFramePr/>
          <p:nvPr>
            <p:custDataLst>
              <p:tags r:id="rId1"/>
            </p:custDataLst>
          </p:nvPr>
        </p:nvGraphicFramePr>
        <p:xfrm>
          <a:off x="5634542" y="2257470"/>
          <a:ext cx="6252657" cy="1744029"/>
        </p:xfrm>
        <a:graphic>
          <a:graphicData uri="http://schemas.openxmlformats.org/drawingml/2006/table">
            <a:tbl>
              <a:tblPr firstRow="1" bandRow="1">
                <a:tableStyleId>{5C22544A-7EE6-4342-B048-85BDC9FD1C3A}</a:tableStyleId>
              </a:tblPr>
              <a:tblGrid>
                <a:gridCol w="326948">
                  <a:extLst>
                    <a:ext uri="{9D8B030D-6E8A-4147-A177-3AD203B41FA5}">
                      <a16:colId xmlns:a16="http://schemas.microsoft.com/office/drawing/2014/main" val="20000"/>
                    </a:ext>
                  </a:extLst>
                </a:gridCol>
                <a:gridCol w="991739">
                  <a:extLst>
                    <a:ext uri="{9D8B030D-6E8A-4147-A177-3AD203B41FA5}">
                      <a16:colId xmlns:a16="http://schemas.microsoft.com/office/drawing/2014/main" val="20001"/>
                    </a:ext>
                  </a:extLst>
                </a:gridCol>
                <a:gridCol w="1612940">
                  <a:extLst>
                    <a:ext uri="{9D8B030D-6E8A-4147-A177-3AD203B41FA5}">
                      <a16:colId xmlns:a16="http://schemas.microsoft.com/office/drawing/2014/main" val="20002"/>
                    </a:ext>
                  </a:extLst>
                </a:gridCol>
                <a:gridCol w="1211957">
                  <a:extLst>
                    <a:ext uri="{9D8B030D-6E8A-4147-A177-3AD203B41FA5}">
                      <a16:colId xmlns:a16="http://schemas.microsoft.com/office/drawing/2014/main" val="20003"/>
                    </a:ext>
                  </a:extLst>
                </a:gridCol>
                <a:gridCol w="2109073">
                  <a:extLst>
                    <a:ext uri="{9D8B030D-6E8A-4147-A177-3AD203B41FA5}">
                      <a16:colId xmlns:a16="http://schemas.microsoft.com/office/drawing/2014/main" val="20004"/>
                    </a:ext>
                  </a:extLst>
                </a:gridCol>
              </a:tblGrid>
              <a:tr h="247050">
                <a:tc>
                  <a:txBody>
                    <a:bodyPr/>
                    <a:lstStyle/>
                    <a:p>
                      <a:pPr algn="ctr">
                        <a:lnSpc>
                          <a:spcPct val="150000"/>
                        </a:lnSpc>
                        <a:buNone/>
                      </a:pPr>
                      <a:endParaRPr lang="zh-CN" altLang="en-US" sz="1400" b="1">
                        <a:solidFill>
                          <a:schemeClr val="tx1"/>
                        </a:solidFill>
                      </a:endParaRPr>
                    </a:p>
                  </a:txBody>
                  <a:tcPr/>
                </a:tc>
                <a:tc>
                  <a:txBody>
                    <a:bodyPr/>
                    <a:lstStyle/>
                    <a:p>
                      <a:pPr algn="ctr">
                        <a:lnSpc>
                          <a:spcPct val="150000"/>
                        </a:lnSpc>
                        <a:buNone/>
                      </a:pPr>
                      <a:r>
                        <a:rPr lang="zh-CN" altLang="en-US" sz="1400" b="1">
                          <a:solidFill>
                            <a:schemeClr val="tx1"/>
                          </a:solidFill>
                        </a:rPr>
                        <a:t>名称</a:t>
                      </a:r>
                    </a:p>
                  </a:txBody>
                  <a:tcPr/>
                </a:tc>
                <a:tc>
                  <a:txBody>
                    <a:bodyPr/>
                    <a:lstStyle/>
                    <a:p>
                      <a:pPr algn="ctr">
                        <a:lnSpc>
                          <a:spcPct val="150000"/>
                        </a:lnSpc>
                        <a:buNone/>
                      </a:pPr>
                      <a:r>
                        <a:rPr lang="zh-CN" altLang="en-US" sz="1400" b="1" dirty="0">
                          <a:solidFill>
                            <a:schemeClr val="tx1"/>
                          </a:solidFill>
                        </a:rPr>
                        <a:t>主要亲本</a:t>
                      </a:r>
                    </a:p>
                  </a:txBody>
                  <a:tcPr/>
                </a:tc>
                <a:tc>
                  <a:txBody>
                    <a:bodyPr/>
                    <a:lstStyle/>
                    <a:p>
                      <a:pPr algn="ctr">
                        <a:lnSpc>
                          <a:spcPct val="150000"/>
                        </a:lnSpc>
                        <a:buNone/>
                      </a:pPr>
                      <a:r>
                        <a:rPr lang="zh-CN" altLang="en-US" sz="1400" b="1">
                          <a:solidFill>
                            <a:schemeClr val="tx1"/>
                          </a:solidFill>
                        </a:rPr>
                        <a:t>次要亲本</a:t>
                      </a:r>
                    </a:p>
                  </a:txBody>
                  <a:tcPr/>
                </a:tc>
                <a:tc>
                  <a:txBody>
                    <a:bodyPr/>
                    <a:lstStyle/>
                    <a:p>
                      <a:pPr algn="ctr">
                        <a:lnSpc>
                          <a:spcPct val="150000"/>
                        </a:lnSpc>
                        <a:buNone/>
                      </a:pPr>
                      <a:r>
                        <a:rPr lang="zh-CN" altLang="en-US" sz="1400" b="1">
                          <a:solidFill>
                            <a:schemeClr val="tx1"/>
                          </a:solidFill>
                        </a:rPr>
                        <a:t>致病性</a:t>
                      </a:r>
                    </a:p>
                  </a:txBody>
                  <a:tcPr/>
                </a:tc>
                <a:extLst>
                  <a:ext uri="{0D108BD9-81ED-4DB2-BD59-A6C34878D82A}">
                    <a16:rowId xmlns:a16="http://schemas.microsoft.com/office/drawing/2014/main" val="10000"/>
                  </a:ext>
                </a:extLst>
              </a:tr>
              <a:tr h="247050">
                <a:tc>
                  <a:txBody>
                    <a:bodyPr/>
                    <a:lstStyle/>
                    <a:p>
                      <a:pPr algn="ctr">
                        <a:lnSpc>
                          <a:spcPct val="150000"/>
                        </a:lnSpc>
                        <a:buNone/>
                      </a:pPr>
                      <a:r>
                        <a:rPr lang="en-US" altLang="zh-CN" sz="1400" b="1">
                          <a:solidFill>
                            <a:schemeClr val="tx1"/>
                          </a:solidFill>
                        </a:rPr>
                        <a:t>1</a:t>
                      </a:r>
                    </a:p>
                  </a:txBody>
                  <a:tcPr/>
                </a:tc>
                <a:tc>
                  <a:txBody>
                    <a:bodyPr/>
                    <a:lstStyle/>
                    <a:p>
                      <a:pPr algn="ctr">
                        <a:lnSpc>
                          <a:spcPct val="150000"/>
                        </a:lnSpc>
                        <a:buNone/>
                      </a:pPr>
                      <a:r>
                        <a:rPr lang="en-US" altLang="zh-CN" sz="1400" b="1">
                          <a:solidFill>
                            <a:schemeClr val="tx1"/>
                          </a:solidFill>
                        </a:rPr>
                        <a:t>GDZS2016</a:t>
                      </a:r>
                    </a:p>
                  </a:txBody>
                  <a:tcPr/>
                </a:tc>
                <a:tc>
                  <a:txBody>
                    <a:bodyPr/>
                    <a:lstStyle/>
                    <a:p>
                      <a:pPr algn="ctr">
                        <a:lnSpc>
                          <a:spcPct val="150000"/>
                        </a:lnSpc>
                        <a:buNone/>
                      </a:pPr>
                      <a:r>
                        <a:rPr lang="en-US" altLang="zh-CN" sz="1400" b="1" dirty="0">
                          <a:solidFill>
                            <a:schemeClr val="tx1"/>
                          </a:solidFill>
                        </a:rPr>
                        <a:t>L 8.7</a:t>
                      </a:r>
                      <a:r>
                        <a:rPr lang="zh-CN" altLang="en-US" sz="1400" b="1" dirty="0">
                          <a:solidFill>
                            <a:schemeClr val="tx1"/>
                          </a:solidFill>
                        </a:rPr>
                        <a:t>（</a:t>
                      </a:r>
                      <a:r>
                        <a:rPr lang="en-US" altLang="zh-CN" sz="1400" b="1" dirty="0">
                          <a:solidFill>
                            <a:schemeClr val="tx1"/>
                          </a:solidFill>
                        </a:rPr>
                        <a:t>HP-PRRSV</a:t>
                      </a:r>
                      <a:r>
                        <a:rPr lang="zh-CN" altLang="en-US" sz="1400" b="1" dirty="0">
                          <a:solidFill>
                            <a:schemeClr val="tx1"/>
                          </a:solidFill>
                        </a:rPr>
                        <a:t>）</a:t>
                      </a:r>
                    </a:p>
                  </a:txBody>
                  <a:tcPr/>
                </a:tc>
                <a:tc>
                  <a:txBody>
                    <a:bodyPr/>
                    <a:lstStyle/>
                    <a:p>
                      <a:pPr algn="ctr">
                        <a:lnSpc>
                          <a:spcPct val="150000"/>
                        </a:lnSpc>
                        <a:buNone/>
                      </a:pPr>
                      <a:r>
                        <a:rPr lang="en-US" altLang="zh-CN" sz="1400" b="1" dirty="0">
                          <a:solidFill>
                            <a:schemeClr val="tx1"/>
                          </a:solidFill>
                        </a:rPr>
                        <a:t>L 3</a:t>
                      </a:r>
                    </a:p>
                  </a:txBody>
                  <a:tcPr/>
                </a:tc>
                <a:tc>
                  <a:txBody>
                    <a:bodyPr/>
                    <a:lstStyle/>
                    <a:p>
                      <a:pPr algn="ctr">
                        <a:lnSpc>
                          <a:spcPct val="150000"/>
                        </a:lnSpc>
                        <a:buNone/>
                      </a:pPr>
                      <a:r>
                        <a:rPr lang="zh-CN" altLang="en-US" sz="1400" b="1" dirty="0">
                          <a:solidFill>
                            <a:schemeClr val="tx1"/>
                          </a:solidFill>
                        </a:rPr>
                        <a:t>发病率</a:t>
                      </a:r>
                      <a:r>
                        <a:rPr lang="en-US" altLang="zh-CN" sz="1400" b="1" dirty="0">
                          <a:solidFill>
                            <a:schemeClr val="tx1"/>
                          </a:solidFill>
                        </a:rPr>
                        <a:t>100%</a:t>
                      </a:r>
                      <a:r>
                        <a:rPr lang="zh-CN" altLang="en-US" sz="1400" b="1" dirty="0">
                          <a:solidFill>
                            <a:schemeClr val="tx1"/>
                          </a:solidFill>
                        </a:rPr>
                        <a:t>，死亡率</a:t>
                      </a:r>
                      <a:r>
                        <a:rPr lang="en-US" altLang="zh-CN" sz="1400" b="1" dirty="0">
                          <a:solidFill>
                            <a:schemeClr val="tx1"/>
                          </a:solidFill>
                        </a:rPr>
                        <a:t>0</a:t>
                      </a:r>
                    </a:p>
                  </a:txBody>
                  <a:tcPr/>
                </a:tc>
                <a:extLst>
                  <a:ext uri="{0D108BD9-81ED-4DB2-BD59-A6C34878D82A}">
                    <a16:rowId xmlns:a16="http://schemas.microsoft.com/office/drawing/2014/main" val="10001"/>
                  </a:ext>
                </a:extLst>
              </a:tr>
              <a:tr h="247050">
                <a:tc>
                  <a:txBody>
                    <a:bodyPr/>
                    <a:lstStyle/>
                    <a:p>
                      <a:pPr algn="ctr">
                        <a:lnSpc>
                          <a:spcPct val="150000"/>
                        </a:lnSpc>
                        <a:buNone/>
                      </a:pPr>
                      <a:r>
                        <a:rPr lang="en-US" altLang="zh-CN" sz="1400" b="1">
                          <a:solidFill>
                            <a:schemeClr val="tx1"/>
                          </a:solidFill>
                        </a:rPr>
                        <a:t>2</a:t>
                      </a:r>
                    </a:p>
                  </a:txBody>
                  <a:tcPr/>
                </a:tc>
                <a:tc>
                  <a:txBody>
                    <a:bodyPr/>
                    <a:lstStyle/>
                    <a:p>
                      <a:pPr algn="ctr">
                        <a:lnSpc>
                          <a:spcPct val="150000"/>
                        </a:lnSpc>
                        <a:buNone/>
                      </a:pPr>
                      <a:r>
                        <a:rPr lang="en-US" altLang="zh-CN" sz="1400" b="1">
                          <a:solidFill>
                            <a:schemeClr val="tx1"/>
                          </a:solidFill>
                        </a:rPr>
                        <a:t>FJNP2017</a:t>
                      </a:r>
                    </a:p>
                  </a:txBody>
                  <a:tcPr/>
                </a:tc>
                <a:tc>
                  <a:txBody>
                    <a:bodyPr/>
                    <a:lstStyle/>
                    <a:p>
                      <a:pPr algn="ctr">
                        <a:lnSpc>
                          <a:spcPct val="150000"/>
                        </a:lnSpc>
                        <a:buNone/>
                      </a:pPr>
                      <a:r>
                        <a:rPr lang="en-US" altLang="zh-CN" sz="1400" b="1" dirty="0">
                          <a:solidFill>
                            <a:schemeClr val="tx1"/>
                          </a:solidFill>
                          <a:sym typeface="+mn-ea"/>
                        </a:rPr>
                        <a:t>L 8.7</a:t>
                      </a:r>
                      <a:r>
                        <a:rPr lang="zh-CN" altLang="en-US" sz="1400" b="1" dirty="0">
                          <a:solidFill>
                            <a:schemeClr val="tx1"/>
                          </a:solidFill>
                          <a:sym typeface="+mn-ea"/>
                        </a:rPr>
                        <a:t>（</a:t>
                      </a:r>
                      <a:r>
                        <a:rPr lang="en-US" altLang="zh-CN" sz="1400" b="1" dirty="0">
                          <a:solidFill>
                            <a:schemeClr val="tx1"/>
                          </a:solidFill>
                          <a:sym typeface="+mn-ea"/>
                        </a:rPr>
                        <a:t>HP-PRRSV</a:t>
                      </a:r>
                      <a:r>
                        <a:rPr lang="zh-CN" altLang="en-US" sz="1400" b="1" dirty="0">
                          <a:solidFill>
                            <a:schemeClr val="tx1"/>
                          </a:solidFill>
                          <a:sym typeface="+mn-ea"/>
                        </a:rPr>
                        <a:t>）</a:t>
                      </a:r>
                      <a:endParaRPr lang="zh-CN" altLang="en-US" sz="1400" b="1" dirty="0">
                        <a:solidFill>
                          <a:schemeClr val="tx1"/>
                        </a:solidFill>
                      </a:endParaRPr>
                    </a:p>
                  </a:txBody>
                  <a:tcPr/>
                </a:tc>
                <a:tc>
                  <a:txBody>
                    <a:bodyPr/>
                    <a:lstStyle/>
                    <a:p>
                      <a:pPr algn="ctr">
                        <a:lnSpc>
                          <a:spcPct val="150000"/>
                        </a:lnSpc>
                        <a:buNone/>
                      </a:pPr>
                      <a:r>
                        <a:rPr lang="en-US" altLang="zh-CN" sz="1400" b="1" dirty="0">
                          <a:solidFill>
                            <a:schemeClr val="tx1"/>
                          </a:solidFill>
                          <a:sym typeface="+mn-ea"/>
                        </a:rPr>
                        <a:t>L 3</a:t>
                      </a:r>
                      <a:endParaRPr lang="zh-CN" altLang="en-US" sz="1400" b="1" dirty="0">
                        <a:solidFill>
                          <a:schemeClr val="tx1"/>
                        </a:solidFill>
                      </a:endParaRPr>
                    </a:p>
                  </a:txBody>
                  <a:tcPr/>
                </a:tc>
                <a:tc>
                  <a:txBody>
                    <a:bodyPr/>
                    <a:lstStyle/>
                    <a:p>
                      <a:pPr algn="ctr">
                        <a:lnSpc>
                          <a:spcPct val="150000"/>
                        </a:lnSpc>
                        <a:buNone/>
                      </a:pPr>
                      <a:r>
                        <a:rPr lang="zh-CN" altLang="en-US" sz="1400" b="1" dirty="0">
                          <a:solidFill>
                            <a:schemeClr val="tx1"/>
                          </a:solidFill>
                          <a:sym typeface="+mn-ea"/>
                        </a:rPr>
                        <a:t>发病率</a:t>
                      </a:r>
                      <a:r>
                        <a:rPr lang="en-US" altLang="zh-CN" sz="1400" b="1" dirty="0">
                          <a:solidFill>
                            <a:schemeClr val="tx1"/>
                          </a:solidFill>
                          <a:sym typeface="+mn-ea"/>
                        </a:rPr>
                        <a:t>100%</a:t>
                      </a:r>
                      <a:r>
                        <a:rPr lang="zh-CN" altLang="en-US" sz="1400" b="1" dirty="0">
                          <a:solidFill>
                            <a:schemeClr val="tx1"/>
                          </a:solidFill>
                          <a:sym typeface="+mn-ea"/>
                        </a:rPr>
                        <a:t>，死亡率</a:t>
                      </a:r>
                      <a:r>
                        <a:rPr lang="en-US" altLang="zh-CN" sz="1400" b="1" dirty="0">
                          <a:solidFill>
                            <a:schemeClr val="tx1"/>
                          </a:solidFill>
                          <a:sym typeface="+mn-ea"/>
                        </a:rPr>
                        <a:t>40%</a:t>
                      </a:r>
                      <a:endParaRPr lang="zh-CN" altLang="en-US" sz="1400" b="1" dirty="0">
                        <a:solidFill>
                          <a:schemeClr val="tx1"/>
                        </a:solidFill>
                      </a:endParaRPr>
                    </a:p>
                  </a:txBody>
                  <a:tcPr/>
                </a:tc>
                <a:extLst>
                  <a:ext uri="{0D108BD9-81ED-4DB2-BD59-A6C34878D82A}">
                    <a16:rowId xmlns:a16="http://schemas.microsoft.com/office/drawing/2014/main" val="10002"/>
                  </a:ext>
                </a:extLst>
              </a:tr>
            </a:tbl>
          </a:graphicData>
        </a:graphic>
      </p:graphicFrame>
      <p:sp>
        <p:nvSpPr>
          <p:cNvPr id="7" name="文本框 6"/>
          <p:cNvSpPr txBox="1"/>
          <p:nvPr/>
        </p:nvSpPr>
        <p:spPr>
          <a:xfrm>
            <a:off x="120116" y="6378110"/>
            <a:ext cx="5328040" cy="307777"/>
          </a:xfrm>
          <a:prstGeom prst="rect">
            <a:avLst/>
          </a:prstGeom>
          <a:noFill/>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张桂红课题组</a:t>
            </a:r>
            <a:r>
              <a:rPr kumimoji="0" lang="en-US" altLang="zh-CN" sz="14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 </a:t>
            </a:r>
            <a:r>
              <a:rPr kumimoji="0" lang="zh-CN" altLang="en-US" sz="1400" b="1" i="0" u="none" strike="noStrike" kern="1200" cap="none" spc="0" normalizeH="0" baseline="0" noProof="0" dirty="0">
                <a:ln>
                  <a:noFill/>
                </a:ln>
                <a:solidFill>
                  <a:srgbClr val="000000"/>
                </a:solidFill>
                <a:effectLst/>
                <a:uLnTx/>
                <a:uFillTx/>
                <a:latin typeface="Tahoma"/>
                <a:ea typeface="微软雅黑" panose="020B0503020204020204" pitchFamily="34" charset="-122"/>
                <a:cs typeface="+mn-cs"/>
              </a:rPr>
              <a:t>Transbound Emerg Dis. 2019;66:578–587.</a:t>
            </a:r>
          </a:p>
        </p:txBody>
      </p:sp>
      <p:sp>
        <p:nvSpPr>
          <p:cNvPr id="8" name="文本框 7"/>
          <p:cNvSpPr txBox="1"/>
          <p:nvPr/>
        </p:nvSpPr>
        <p:spPr>
          <a:xfrm>
            <a:off x="5895010" y="4375594"/>
            <a:ext cx="5547820" cy="1059072"/>
          </a:xfrm>
          <a:prstGeom prst="rect">
            <a:avLst/>
          </a:prstGeom>
          <a:noFill/>
        </p:spPr>
        <p:txBody>
          <a:bodyPr wrap="square" rtlCol="0">
            <a:spAutoFit/>
          </a:bodyPr>
          <a:lstStyle/>
          <a:p>
            <a:pPr marL="285750" marR="0" lvl="0" indent="-285750" algn="l" defTabSz="914400"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两个毒株重组模式</a:t>
            </a: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很相似，但在临床表现上发现</a:t>
            </a:r>
            <a:r>
              <a:rPr kumimoji="0" lang="zh-CN" altLang="en-US" sz="2000" b="1"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mn-cs"/>
              </a:rPr>
              <a:t>致病性完全不同。</a:t>
            </a:r>
          </a:p>
        </p:txBody>
      </p:sp>
      <p:sp>
        <p:nvSpPr>
          <p:cNvPr id="2" name="文本框 1">
            <a:extLst>
              <a:ext uri="{FF2B5EF4-FFF2-40B4-BE49-F238E27FC236}">
                <a16:creationId xmlns:a16="http://schemas.microsoft.com/office/drawing/2014/main" id="{CE141B73-B71B-C31D-08A5-BD945F3F7B50}"/>
              </a:ext>
            </a:extLst>
          </p:cNvPr>
          <p:cNvSpPr txBox="1"/>
          <p:nvPr/>
        </p:nvSpPr>
        <p:spPr>
          <a:xfrm>
            <a:off x="3532474" y="957509"/>
            <a:ext cx="4967112" cy="523220"/>
          </a:xfrm>
          <a:prstGeom prst="rect">
            <a:avLst/>
          </a:prstGeom>
          <a:noFill/>
        </p:spPr>
        <p:txBody>
          <a:bodyPr wrap="square" rtlCol="0">
            <a:spAutoFit/>
          </a:bodyPr>
          <a:lstStyle/>
          <a:p>
            <a:pPr algn="ctr"/>
            <a:r>
              <a:rPr lang="zh-CN" altLang="en-US" sz="2800" b="1" dirty="0">
                <a:latin typeface="微软雅黑" panose="020B0503020204020204" pitchFamily="34" charset="-122"/>
                <a:ea typeface="微软雅黑" panose="020B0503020204020204" pitchFamily="34" charset="-122"/>
              </a:rPr>
              <a:t>同为谱系</a:t>
            </a:r>
            <a:r>
              <a:rPr lang="en-US" altLang="zh-CN" sz="2800" b="1" dirty="0">
                <a:latin typeface="微软雅黑" panose="020B0503020204020204" pitchFamily="34" charset="-122"/>
                <a:ea typeface="微软雅黑" panose="020B0503020204020204" pitchFamily="34" charset="-122"/>
              </a:rPr>
              <a:t>3</a:t>
            </a:r>
            <a:r>
              <a:rPr lang="zh-CN" altLang="en-US" sz="2800" b="1" dirty="0">
                <a:latin typeface="微软雅黑" panose="020B0503020204020204" pitchFamily="34" charset="-122"/>
                <a:ea typeface="微软雅黑" panose="020B0503020204020204" pitchFamily="34" charset="-122"/>
              </a:rPr>
              <a:t>，致病性有差异！</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73685" y="1848452"/>
            <a:ext cx="7836256" cy="2512603"/>
          </a:xfrm>
          <a:prstGeom prst="rect">
            <a:avLst/>
          </a:prstGeom>
          <a:noFill/>
        </p:spPr>
      </p:pic>
      <p:pic>
        <p:nvPicPr>
          <p:cNvPr id="5" name="图片 4"/>
          <p:cNvPicPr>
            <a:picLocks noChangeAspect="1"/>
          </p:cNvPicPr>
          <p:nvPr/>
        </p:nvPicPr>
        <p:blipFill>
          <a:blip r:embed="rId3"/>
          <a:stretch>
            <a:fillRect/>
          </a:stretch>
        </p:blipFill>
        <p:spPr>
          <a:xfrm>
            <a:off x="219658" y="4473752"/>
            <a:ext cx="7680881" cy="2208009"/>
          </a:xfrm>
          <a:prstGeom prst="rect">
            <a:avLst/>
          </a:prstGeom>
        </p:spPr>
      </p:pic>
      <p:sp>
        <p:nvSpPr>
          <p:cNvPr id="6" name="矩形 5"/>
          <p:cNvSpPr/>
          <p:nvPr/>
        </p:nvSpPr>
        <p:spPr>
          <a:xfrm>
            <a:off x="4927639" y="1905425"/>
            <a:ext cx="1043305" cy="4865763"/>
          </a:xfrm>
          <a:prstGeom prst="rect">
            <a:avLst/>
          </a:prstGeom>
          <a:noFill/>
          <a:ln w="4762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ahoma"/>
              <a:ea typeface="宋体"/>
              <a:cs typeface="+mn-cs"/>
            </a:endParaRPr>
          </a:p>
        </p:txBody>
      </p:sp>
      <p:sp>
        <p:nvSpPr>
          <p:cNvPr id="8" name="文本框 7"/>
          <p:cNvSpPr txBox="1"/>
          <p:nvPr/>
        </p:nvSpPr>
        <p:spPr>
          <a:xfrm>
            <a:off x="8049001" y="2128041"/>
            <a:ext cx="3494131" cy="1433341"/>
          </a:xfrm>
          <a:prstGeom prst="rect">
            <a:avLst/>
          </a:prstGeom>
          <a:noFill/>
        </p:spPr>
        <p:txBody>
          <a:bodyPr wrap="square" rtlCol="0">
            <a:spAutoFit/>
          </a:bodyPr>
          <a:lstStyle/>
          <a:p>
            <a:pPr marL="285750" marR="0" lvl="0" indent="-285750" algn="l" defTabSz="914400"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分析：当</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NSP9</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片段不完全来自</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HP-PRRSV</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时，毒株致病性会下降。</a:t>
            </a:r>
          </a:p>
        </p:txBody>
      </p:sp>
      <p:sp>
        <p:nvSpPr>
          <p:cNvPr id="7" name="文本框 6">
            <a:extLst>
              <a:ext uri="{FF2B5EF4-FFF2-40B4-BE49-F238E27FC236}">
                <a16:creationId xmlns:a16="http://schemas.microsoft.com/office/drawing/2014/main" id="{833A2D25-FB95-9EED-87FA-294FB872E038}"/>
              </a:ext>
            </a:extLst>
          </p:cNvPr>
          <p:cNvSpPr txBox="1"/>
          <p:nvPr/>
        </p:nvSpPr>
        <p:spPr>
          <a:xfrm>
            <a:off x="8196150" y="4400782"/>
            <a:ext cx="3494131" cy="624530"/>
          </a:xfrm>
          <a:prstGeom prst="rect">
            <a:avLst/>
          </a:prstGeom>
          <a:noFill/>
        </p:spPr>
        <p:txBody>
          <a:bodyPr wrap="square">
            <a:spAutoFit/>
          </a:bodyPr>
          <a:lstStyle/>
          <a:p>
            <a:pPr marL="285750" marR="0" lvl="0" indent="-285750" algn="l" defTabSz="914400"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srgbClr val="000000"/>
                </a:solidFill>
                <a:effectLst/>
                <a:uLnTx/>
                <a:uFillTx/>
                <a:latin typeface="Tahoma"/>
                <a:ea typeface="宋体"/>
                <a:cs typeface="+mn-cs"/>
              </a:rPr>
              <a:t>可预估</a:t>
            </a:r>
            <a:r>
              <a:rPr kumimoji="0" lang="en-US" altLang="zh-CN" sz="2400" b="1" i="0" u="none" strike="noStrike" kern="1200" cap="none" spc="0" normalizeH="0" baseline="0" noProof="0" dirty="0">
                <a:ln>
                  <a:noFill/>
                </a:ln>
                <a:solidFill>
                  <a:srgbClr val="000000"/>
                </a:solidFill>
                <a:effectLst/>
                <a:uLnTx/>
                <a:uFillTx/>
                <a:latin typeface="Tahoma"/>
                <a:ea typeface="宋体"/>
                <a:cs typeface="+mn-cs"/>
              </a:rPr>
              <a:t>PRRSV</a:t>
            </a:r>
            <a:r>
              <a:rPr kumimoji="0" lang="zh-CN" altLang="en-US" sz="2400" b="1" i="0" u="none" strike="noStrike" kern="1200" cap="none" spc="0" normalizeH="0" baseline="0" noProof="0" dirty="0">
                <a:ln>
                  <a:noFill/>
                </a:ln>
                <a:solidFill>
                  <a:srgbClr val="000000"/>
                </a:solidFill>
                <a:effectLst/>
                <a:uLnTx/>
                <a:uFillTx/>
                <a:latin typeface="Tahoma"/>
                <a:ea typeface="宋体"/>
                <a:cs typeface="+mn-cs"/>
              </a:rPr>
              <a:t>的毒力！</a:t>
            </a:r>
            <a:endParaRPr kumimoji="0" lang="en-US" altLang="zh-CN" sz="2400" b="1" i="0" u="none" strike="noStrike" kern="1200" cap="none" spc="0" normalizeH="0" baseline="0" noProof="0" dirty="0">
              <a:ln>
                <a:noFill/>
              </a:ln>
              <a:solidFill>
                <a:srgbClr val="000000"/>
              </a:solidFill>
              <a:effectLst/>
              <a:uLnTx/>
              <a:uFillTx/>
              <a:latin typeface="Tahoma"/>
              <a:ea typeface="宋体"/>
              <a:cs typeface="+mn-cs"/>
            </a:endParaRPr>
          </a:p>
        </p:txBody>
      </p:sp>
      <p:sp>
        <p:nvSpPr>
          <p:cNvPr id="2" name="文本框 1">
            <a:extLst>
              <a:ext uri="{FF2B5EF4-FFF2-40B4-BE49-F238E27FC236}">
                <a16:creationId xmlns:a16="http://schemas.microsoft.com/office/drawing/2014/main" id="{E133B1B9-04E5-29AA-032F-8FE37E943414}"/>
              </a:ext>
            </a:extLst>
          </p:cNvPr>
          <p:cNvSpPr txBox="1"/>
          <p:nvPr/>
        </p:nvSpPr>
        <p:spPr>
          <a:xfrm>
            <a:off x="3532474" y="957509"/>
            <a:ext cx="4967112" cy="523220"/>
          </a:xfrm>
          <a:prstGeom prst="rect">
            <a:avLst/>
          </a:prstGeom>
          <a:noFill/>
        </p:spPr>
        <p:txBody>
          <a:bodyPr wrap="square" rtlCol="0">
            <a:spAutoFit/>
          </a:bodyPr>
          <a:lstStyle/>
          <a:p>
            <a:pPr algn="ctr"/>
            <a:r>
              <a:rPr lang="zh-CN" altLang="en-US" sz="2800" b="1" dirty="0">
                <a:latin typeface="微软雅黑" panose="020B0503020204020204" pitchFamily="34" charset="-122"/>
                <a:ea typeface="微软雅黑" panose="020B0503020204020204" pitchFamily="34" charset="-122"/>
              </a:rPr>
              <a:t>同为谱系</a:t>
            </a:r>
            <a:r>
              <a:rPr lang="en-US" altLang="zh-CN" sz="2800" b="1" dirty="0">
                <a:latin typeface="微软雅黑" panose="020B0503020204020204" pitchFamily="34" charset="-122"/>
                <a:ea typeface="微软雅黑" panose="020B0503020204020204" pitchFamily="34" charset="-122"/>
              </a:rPr>
              <a:t>3</a:t>
            </a:r>
            <a:r>
              <a:rPr lang="zh-CN" altLang="en-US" sz="2800" b="1" dirty="0">
                <a:latin typeface="微软雅黑" panose="020B0503020204020204" pitchFamily="34" charset="-122"/>
                <a:ea typeface="微软雅黑" panose="020B0503020204020204" pitchFamily="34" charset="-122"/>
              </a:rPr>
              <a:t>，致病性有差异！</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48181" y="571508"/>
            <a:ext cx="6820070" cy="587109"/>
          </a:xfrm>
        </p:spPr>
        <p:txBody>
          <a:bodyPr/>
          <a:lstStyle/>
          <a:p>
            <a:pPr algn="ctr"/>
            <a:r>
              <a:rPr lang="zh-CN" altLang="en-US" sz="2800" b="1" dirty="0">
                <a:solidFill>
                  <a:schemeClr val="tx1"/>
                </a:solidFill>
                <a:latin typeface="微软雅黑" panose="020B0503020204020204" pitchFamily="34" charset="-122"/>
                <a:ea typeface="微软雅黑" panose="020B0503020204020204" pitchFamily="34" charset="-122"/>
                <a:cs typeface="宋体" panose="02010600030101010101" pitchFamily="2" charset="-122"/>
              </a:rPr>
              <a:t>谱系</a:t>
            </a:r>
            <a:r>
              <a:rPr lang="en-US" altLang="zh-CN" sz="2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800" b="1" dirty="0">
                <a:solidFill>
                  <a:schemeClr val="tx1"/>
                </a:solidFill>
                <a:latin typeface="微软雅黑" panose="020B0503020204020204" pitchFamily="34" charset="-122"/>
                <a:ea typeface="微软雅黑" panose="020B0503020204020204" pitchFamily="34" charset="-122"/>
                <a:cs typeface="宋体" panose="02010600030101010101" pitchFamily="2" charset="-122"/>
              </a:rPr>
              <a:t>毒株致病性研究（</a:t>
            </a:r>
            <a:r>
              <a:rPr lang="en-US" altLang="zh-CN" sz="2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NADC34-Like</a:t>
            </a:r>
            <a:r>
              <a:rPr lang="zh-CN" altLang="en-US" sz="2800" b="1" dirty="0">
                <a:solidFill>
                  <a:schemeClr val="tx1"/>
                </a:solidFill>
                <a:latin typeface="微软雅黑" panose="020B0503020204020204" pitchFamily="34" charset="-122"/>
                <a:ea typeface="微软雅黑" panose="020B0503020204020204" pitchFamily="34" charset="-122"/>
                <a:cs typeface="宋体" panose="02010600030101010101" pitchFamily="2" charset="-122"/>
              </a:rPr>
              <a:t>）</a:t>
            </a:r>
          </a:p>
        </p:txBody>
      </p:sp>
      <p:pic>
        <p:nvPicPr>
          <p:cNvPr id="15" name="图片 14"/>
          <p:cNvPicPr>
            <a:picLocks noChangeAspect="1"/>
          </p:cNvPicPr>
          <p:nvPr>
            <p:custDataLst>
              <p:tags r:id="rId1"/>
            </p:custDataLst>
          </p:nvPr>
        </p:nvPicPr>
        <p:blipFill>
          <a:blip r:embed="rId7"/>
          <a:stretch>
            <a:fillRect/>
          </a:stretch>
        </p:blipFill>
        <p:spPr>
          <a:xfrm>
            <a:off x="151500" y="1322990"/>
            <a:ext cx="5753735" cy="2788285"/>
          </a:xfrm>
          <a:prstGeom prst="rect">
            <a:avLst/>
          </a:prstGeom>
        </p:spPr>
      </p:pic>
      <p:pic>
        <p:nvPicPr>
          <p:cNvPr id="16" name="图片 15"/>
          <p:cNvPicPr>
            <a:picLocks noChangeAspect="1"/>
          </p:cNvPicPr>
          <p:nvPr>
            <p:custDataLst>
              <p:tags r:id="rId2"/>
            </p:custDataLst>
          </p:nvPr>
        </p:nvPicPr>
        <p:blipFill>
          <a:blip r:embed="rId8"/>
          <a:srcRect t="4134" r="3681" b="11379"/>
          <a:stretch>
            <a:fillRect/>
          </a:stretch>
        </p:blipFill>
        <p:spPr>
          <a:xfrm>
            <a:off x="0" y="4111275"/>
            <a:ext cx="5807075" cy="2711450"/>
          </a:xfrm>
          <a:prstGeom prst="rect">
            <a:avLst/>
          </a:prstGeom>
        </p:spPr>
      </p:pic>
      <p:pic>
        <p:nvPicPr>
          <p:cNvPr id="24" name="Main graphic"/>
          <p:cNvPicPr/>
          <p:nvPr/>
        </p:nvPicPr>
        <p:blipFill>
          <a:blip r:embed="rId9"/>
          <a:stretch>
            <a:fillRect/>
          </a:stretch>
        </p:blipFill>
        <p:spPr>
          <a:xfrm>
            <a:off x="6519187" y="3195420"/>
            <a:ext cx="5189220" cy="1691005"/>
          </a:xfrm>
          <a:prstGeom prst="rect">
            <a:avLst/>
          </a:prstGeom>
          <a:ln>
            <a:noFill/>
          </a:ln>
        </p:spPr>
      </p:pic>
      <p:pic>
        <p:nvPicPr>
          <p:cNvPr id="25" name="Main graphic"/>
          <p:cNvPicPr/>
          <p:nvPr/>
        </p:nvPicPr>
        <p:blipFill>
          <a:blip r:embed="rId10"/>
          <a:stretch>
            <a:fillRect/>
          </a:stretch>
        </p:blipFill>
        <p:spPr>
          <a:xfrm>
            <a:off x="6473190" y="4929786"/>
            <a:ext cx="5189219" cy="1691004"/>
          </a:xfrm>
          <a:prstGeom prst="rect">
            <a:avLst/>
          </a:prstGeom>
          <a:ln>
            <a:noFill/>
          </a:ln>
        </p:spPr>
      </p:pic>
      <p:sp>
        <p:nvSpPr>
          <p:cNvPr id="5" name="文本框 4"/>
          <p:cNvSpPr txBox="1"/>
          <p:nvPr>
            <p:custDataLst>
              <p:tags r:id="rId3"/>
            </p:custDataLst>
          </p:nvPr>
        </p:nvSpPr>
        <p:spPr>
          <a:xfrm>
            <a:off x="792652" y="2826088"/>
            <a:ext cx="2885382" cy="369332"/>
          </a:xfrm>
          <a:prstGeom prst="rect">
            <a:avLst/>
          </a:prstGeom>
          <a:solidFill>
            <a:srgbClr val="FFFA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2020</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年</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6</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段基因重组毒株</a:t>
            </a:r>
          </a:p>
        </p:txBody>
      </p:sp>
      <p:sp>
        <p:nvSpPr>
          <p:cNvPr id="6" name="文本框 5"/>
          <p:cNvSpPr txBox="1"/>
          <p:nvPr>
            <p:custDataLst>
              <p:tags r:id="rId4"/>
            </p:custDataLst>
          </p:nvPr>
        </p:nvSpPr>
        <p:spPr>
          <a:xfrm>
            <a:off x="912692" y="5282334"/>
            <a:ext cx="2836860" cy="369332"/>
          </a:xfrm>
          <a:prstGeom prst="rect">
            <a:avLst/>
          </a:prstGeom>
          <a:solidFill>
            <a:srgbClr val="FFFA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2022</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年</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4</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段基因重组毒株</a:t>
            </a:r>
          </a:p>
        </p:txBody>
      </p:sp>
      <p:sp>
        <p:nvSpPr>
          <p:cNvPr id="7" name="文本框 6"/>
          <p:cNvSpPr txBox="1"/>
          <p:nvPr/>
        </p:nvSpPr>
        <p:spPr>
          <a:xfrm>
            <a:off x="6348545" y="1881796"/>
            <a:ext cx="5530503" cy="1156855"/>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同一猪场分离时间跨度近</a:t>
            </a:r>
            <a:r>
              <a:rPr kumimoji="0" lang="en-US" altLang="zh-CN" sz="16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2</a:t>
            </a:r>
            <a:r>
              <a:rPr kumimoji="0" lang="zh-CN" altLang="en-US" sz="16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年的流行的</a:t>
            </a:r>
            <a:r>
              <a:rPr kumimoji="0" lang="en-US" altLang="zh-CN" sz="16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NADC34</a:t>
            </a:r>
            <a:r>
              <a:rPr kumimoji="0" lang="zh-CN" altLang="en-US" sz="16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毒株，</a:t>
            </a:r>
            <a:r>
              <a:rPr kumimoji="0" lang="zh-CN" altLang="en-US" sz="16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宋体" panose="02010600030101010101" pitchFamily="2" charset="-122"/>
              </a:rPr>
              <a:t>临床致病力有差异（由强转弱），</a:t>
            </a:r>
            <a:r>
              <a:rPr kumimoji="0" lang="zh-CN" altLang="en-US" sz="16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经全基因组测序分析，毒株不仅有</a:t>
            </a:r>
            <a:r>
              <a:rPr kumimoji="0" lang="en-US" altLang="zh-CN" sz="16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SNP</a:t>
            </a:r>
            <a:r>
              <a:rPr kumimoji="0" lang="zh-CN" altLang="en-US" sz="16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的变异，还存在重组模式的改变。</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56EBB56-9F00-DE7F-ED08-9F69BC0833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0786" y="1892830"/>
            <a:ext cx="4733193" cy="4733193"/>
          </a:xfrm>
          <a:prstGeom prst="rect">
            <a:avLst/>
          </a:prstGeom>
        </p:spPr>
      </p:pic>
      <p:sp>
        <p:nvSpPr>
          <p:cNvPr id="4" name="文本框 3">
            <a:extLst>
              <a:ext uri="{FF2B5EF4-FFF2-40B4-BE49-F238E27FC236}">
                <a16:creationId xmlns:a16="http://schemas.microsoft.com/office/drawing/2014/main" id="{EA563B86-7630-E87F-0EB9-54F28697042A}"/>
              </a:ext>
            </a:extLst>
          </p:cNvPr>
          <p:cNvSpPr txBox="1"/>
          <p:nvPr/>
        </p:nvSpPr>
        <p:spPr>
          <a:xfrm>
            <a:off x="1715401" y="642790"/>
            <a:ext cx="4280452" cy="769441"/>
          </a:xfrm>
          <a:prstGeom prst="rect">
            <a:avLst/>
          </a:prstGeom>
          <a:solidFill>
            <a:srgbClr val="C5FFFF"/>
          </a:solidFill>
        </p:spPr>
        <p:txBody>
          <a:bodyPr wrap="square" rtlCol="0">
            <a:spAutoFit/>
          </a:bodyPr>
          <a:lstStyle/>
          <a:p>
            <a:pPr defTabSz="914377">
              <a:defRPr/>
            </a:pPr>
            <a:r>
              <a:rPr lang="zh-CN" altLang="en-US" sz="4400" b="1" dirty="0">
                <a:solidFill>
                  <a:srgbClr val="000000"/>
                </a:solidFill>
                <a:latin typeface="微软雅黑" panose="020B0503020204020204" pitchFamily="34" charset="-122"/>
                <a:ea typeface="微软雅黑" panose="020B0503020204020204" pitchFamily="34" charset="-122"/>
              </a:rPr>
              <a:t>一、行业的现状</a:t>
            </a:r>
          </a:p>
        </p:txBody>
      </p:sp>
      <p:pic>
        <p:nvPicPr>
          <p:cNvPr id="6" name="图片 5">
            <a:extLst>
              <a:ext uri="{FF2B5EF4-FFF2-40B4-BE49-F238E27FC236}">
                <a16:creationId xmlns:a16="http://schemas.microsoft.com/office/drawing/2014/main" id="{D92F8A08-AB67-B921-D55B-15588C5D2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5932" y="1892829"/>
            <a:ext cx="4704523" cy="4704523"/>
          </a:xfrm>
          <a:prstGeom prst="rect">
            <a:avLst/>
          </a:prstGeom>
        </p:spPr>
      </p:pic>
    </p:spTree>
    <p:extLst>
      <p:ext uri="{BB962C8B-B14F-4D97-AF65-F5344CB8AC3E}">
        <p14:creationId xmlns:p14="http://schemas.microsoft.com/office/powerpoint/2010/main" val="3390630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Main graphic"/>
          <p:cNvPicPr/>
          <p:nvPr/>
        </p:nvPicPr>
        <p:blipFill>
          <a:blip r:embed="rId2"/>
          <a:stretch>
            <a:fillRect/>
          </a:stretch>
        </p:blipFill>
        <p:spPr>
          <a:xfrm>
            <a:off x="5931216" y="3875699"/>
            <a:ext cx="2678430" cy="2642870"/>
          </a:xfrm>
          <a:prstGeom prst="rect">
            <a:avLst/>
          </a:prstGeom>
          <a:ln>
            <a:noFill/>
          </a:ln>
        </p:spPr>
      </p:pic>
      <p:pic>
        <p:nvPicPr>
          <p:cNvPr id="13" name="Main graphic"/>
          <p:cNvPicPr/>
          <p:nvPr/>
        </p:nvPicPr>
        <p:blipFill>
          <a:blip r:embed="rId3"/>
          <a:stretch>
            <a:fillRect/>
          </a:stretch>
        </p:blipFill>
        <p:spPr>
          <a:xfrm>
            <a:off x="247333" y="4006818"/>
            <a:ext cx="2538730" cy="2643505"/>
          </a:xfrm>
          <a:prstGeom prst="rect">
            <a:avLst/>
          </a:prstGeom>
          <a:ln>
            <a:noFill/>
          </a:ln>
        </p:spPr>
      </p:pic>
      <p:pic>
        <p:nvPicPr>
          <p:cNvPr id="19" name="Main graphic"/>
          <p:cNvPicPr/>
          <p:nvPr/>
        </p:nvPicPr>
        <p:blipFill>
          <a:blip r:embed="rId4"/>
          <a:stretch>
            <a:fillRect/>
          </a:stretch>
        </p:blipFill>
        <p:spPr>
          <a:xfrm>
            <a:off x="2972117" y="3880144"/>
            <a:ext cx="2773045" cy="2633980"/>
          </a:xfrm>
          <a:prstGeom prst="rect">
            <a:avLst/>
          </a:prstGeom>
          <a:ln>
            <a:noFill/>
          </a:ln>
        </p:spPr>
      </p:pic>
      <p:pic>
        <p:nvPicPr>
          <p:cNvPr id="20" name="Main graphic"/>
          <p:cNvPicPr/>
          <p:nvPr/>
        </p:nvPicPr>
        <p:blipFill>
          <a:blip r:embed="rId5"/>
          <a:stretch>
            <a:fillRect/>
          </a:stretch>
        </p:blipFill>
        <p:spPr>
          <a:xfrm>
            <a:off x="287258" y="1221889"/>
            <a:ext cx="3977005" cy="2571115"/>
          </a:xfrm>
          <a:prstGeom prst="rect">
            <a:avLst/>
          </a:prstGeom>
          <a:ln>
            <a:noFill/>
          </a:ln>
        </p:spPr>
      </p:pic>
      <p:pic>
        <p:nvPicPr>
          <p:cNvPr id="21" name="Main graphic"/>
          <p:cNvPicPr/>
          <p:nvPr/>
        </p:nvPicPr>
        <p:blipFill>
          <a:blip r:embed="rId6"/>
          <a:stretch>
            <a:fillRect/>
          </a:stretch>
        </p:blipFill>
        <p:spPr>
          <a:xfrm>
            <a:off x="4451248" y="1114613"/>
            <a:ext cx="4119245" cy="2571115"/>
          </a:xfrm>
          <a:prstGeom prst="rect">
            <a:avLst/>
          </a:prstGeom>
          <a:ln>
            <a:noFill/>
          </a:ln>
        </p:spPr>
      </p:pic>
      <p:sp>
        <p:nvSpPr>
          <p:cNvPr id="23" name="文本框 22"/>
          <p:cNvSpPr txBox="1"/>
          <p:nvPr/>
        </p:nvSpPr>
        <p:spPr>
          <a:xfrm>
            <a:off x="9056636" y="2294090"/>
            <a:ext cx="3068955" cy="3629107"/>
          </a:xfrm>
          <a:prstGeom prst="rect">
            <a:avLst/>
          </a:prstGeom>
          <a:noFill/>
        </p:spPr>
        <p:txBody>
          <a:bodyPr wrap="square" rtlCol="0">
            <a:no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2</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株</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NADC34</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毒株由</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NADC30</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（提供主要基因）、</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NADC34</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和</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HP-PRRSV</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多次重组而成。同一个区域毒株重组模式会随着时间发生变化</a:t>
            </a:r>
            <a:r>
              <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，推测该毒株的致病力和重组模式的改变存在相关性。</a:t>
            </a:r>
          </a:p>
        </p:txBody>
      </p:sp>
      <p:sp>
        <p:nvSpPr>
          <p:cNvPr id="4" name="标题 3"/>
          <p:cNvSpPr>
            <a:spLocks noGrp="1"/>
          </p:cNvSpPr>
          <p:nvPr>
            <p:ph type="title"/>
          </p:nvPr>
        </p:nvSpPr>
        <p:spPr>
          <a:xfrm>
            <a:off x="2127628" y="326536"/>
            <a:ext cx="7607176" cy="593661"/>
          </a:xfrm>
        </p:spPr>
        <p:txBody>
          <a:bodyPr/>
          <a:lstStyle/>
          <a:p>
            <a:pPr algn="ctr"/>
            <a:r>
              <a:rPr lang="zh-CN" altLang="en-US" sz="3200" b="1" dirty="0">
                <a:solidFill>
                  <a:schemeClr val="tx1"/>
                </a:solidFill>
                <a:latin typeface="微软雅黑" panose="020B0503020204020204" pitchFamily="34" charset="-122"/>
                <a:ea typeface="微软雅黑" panose="020B0503020204020204" pitchFamily="34" charset="-122"/>
                <a:cs typeface="宋体" panose="02010600030101010101" pitchFamily="2" charset="-122"/>
              </a:rPr>
              <a:t>谱系</a:t>
            </a:r>
            <a:r>
              <a:rPr lang="zh-CN" altLang="en-US" sz="32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3200" b="1" dirty="0">
                <a:solidFill>
                  <a:schemeClr val="tx1"/>
                </a:solidFill>
                <a:latin typeface="微软雅黑" panose="020B0503020204020204" pitchFamily="34" charset="-122"/>
                <a:ea typeface="微软雅黑" panose="020B0503020204020204" pitchFamily="34" charset="-122"/>
                <a:cs typeface="宋体" panose="02010600030101010101" pitchFamily="2" charset="-122"/>
              </a:rPr>
              <a:t>毒株致病性研究（</a:t>
            </a:r>
            <a:r>
              <a:rPr lang="zh-CN" altLang="en-US" sz="32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NADC34-Like</a:t>
            </a:r>
            <a:r>
              <a:rPr lang="zh-CN" altLang="en-US" sz="3200" b="1" dirty="0">
                <a:solidFill>
                  <a:schemeClr val="tx1"/>
                </a:solidFill>
                <a:latin typeface="微软雅黑" panose="020B0503020204020204" pitchFamily="34" charset="-122"/>
                <a:ea typeface="微软雅黑" panose="020B0503020204020204" pitchFamily="34" charset="-122"/>
                <a:cs typeface="宋体" panose="02010600030101010101" pitchFamily="2" charset="-122"/>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266941" y="757570"/>
            <a:ext cx="5018164" cy="3002198"/>
            <a:chOff x="610" y="1798"/>
            <a:chExt cx="7500" cy="4026"/>
          </a:xfrm>
        </p:grpSpPr>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10" y="1798"/>
              <a:ext cx="7501" cy="4027"/>
            </a:xfrm>
            <a:prstGeom prst="rect">
              <a:avLst/>
            </a:prstGeom>
          </p:spPr>
        </p:pic>
        <p:sp>
          <p:nvSpPr>
            <p:cNvPr id="6" name="文本框 5"/>
            <p:cNvSpPr txBox="1"/>
            <p:nvPr/>
          </p:nvSpPr>
          <p:spPr>
            <a:xfrm>
              <a:off x="847" y="3315"/>
              <a:ext cx="345" cy="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A</a:t>
              </a: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7" name="文本框 6"/>
            <p:cNvSpPr txBox="1"/>
            <p:nvPr/>
          </p:nvSpPr>
          <p:spPr>
            <a:xfrm>
              <a:off x="1344" y="3315"/>
              <a:ext cx="345" cy="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B</a:t>
              </a: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8" name="文本框 7"/>
            <p:cNvSpPr txBox="1"/>
            <p:nvPr/>
          </p:nvSpPr>
          <p:spPr>
            <a:xfrm>
              <a:off x="2336" y="3521"/>
              <a:ext cx="345" cy="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C</a:t>
              </a: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10" name="文本框 9"/>
            <p:cNvSpPr txBox="1"/>
            <p:nvPr/>
          </p:nvSpPr>
          <p:spPr>
            <a:xfrm>
              <a:off x="3693" y="3390"/>
              <a:ext cx="345" cy="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D</a:t>
              </a: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16" name="文本框 15"/>
            <p:cNvSpPr txBox="1"/>
            <p:nvPr/>
          </p:nvSpPr>
          <p:spPr>
            <a:xfrm>
              <a:off x="5944" y="3390"/>
              <a:ext cx="345" cy="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E</a:t>
              </a: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grpSp>
      <p:grpSp>
        <p:nvGrpSpPr>
          <p:cNvPr id="9" name="组合 8"/>
          <p:cNvGrpSpPr/>
          <p:nvPr/>
        </p:nvGrpSpPr>
        <p:grpSpPr>
          <a:xfrm>
            <a:off x="232705" y="3813260"/>
            <a:ext cx="4973345" cy="2913255"/>
            <a:chOff x="1109" y="1848"/>
            <a:chExt cx="7464" cy="4102"/>
          </a:xfrm>
        </p:grpSpPr>
        <p:pic>
          <p:nvPicPr>
            <p:cNvPr id="12" name="图片 11"/>
            <p:cNvPicPr/>
            <p:nvPr/>
          </p:nvPicPr>
          <p:blipFill>
            <a:blip r:embed="rId6" cstate="print">
              <a:extLst>
                <a:ext uri="{28A0092B-C50C-407E-A947-70E740481C1C}">
                  <a14:useLocalDpi xmlns:a14="http://schemas.microsoft.com/office/drawing/2010/main" val="0"/>
                </a:ext>
              </a:extLst>
            </a:blip>
            <a:srcRect/>
            <a:stretch>
              <a:fillRect/>
            </a:stretch>
          </p:blipFill>
          <p:spPr>
            <a:xfrm>
              <a:off x="1109" y="1848"/>
              <a:ext cx="7464" cy="4102"/>
            </a:xfrm>
            <a:prstGeom prst="rect">
              <a:avLst/>
            </a:prstGeom>
          </p:spPr>
        </p:pic>
        <p:sp>
          <p:nvSpPr>
            <p:cNvPr id="13" name="文本框 12"/>
            <p:cNvSpPr txBox="1"/>
            <p:nvPr/>
          </p:nvSpPr>
          <p:spPr>
            <a:xfrm>
              <a:off x="2023" y="3590"/>
              <a:ext cx="345" cy="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A</a:t>
              </a: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17" name="文本框 16"/>
            <p:cNvSpPr txBox="1"/>
            <p:nvPr/>
          </p:nvSpPr>
          <p:spPr>
            <a:xfrm>
              <a:off x="3810" y="3511"/>
              <a:ext cx="345" cy="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B</a:t>
              </a: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18" name="文本框 17"/>
            <p:cNvSpPr txBox="1"/>
            <p:nvPr/>
          </p:nvSpPr>
          <p:spPr>
            <a:xfrm>
              <a:off x="4189" y="3730"/>
              <a:ext cx="345" cy="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C</a:t>
              </a: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19" name="文本框 18"/>
            <p:cNvSpPr txBox="1"/>
            <p:nvPr/>
          </p:nvSpPr>
          <p:spPr>
            <a:xfrm>
              <a:off x="4868" y="3665"/>
              <a:ext cx="345" cy="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D</a:t>
              </a: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20" name="文本框 19"/>
            <p:cNvSpPr txBox="1"/>
            <p:nvPr/>
          </p:nvSpPr>
          <p:spPr>
            <a:xfrm>
              <a:off x="7119" y="3665"/>
              <a:ext cx="345" cy="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E</a:t>
              </a: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grpSp>
      <p:sp>
        <p:nvSpPr>
          <p:cNvPr id="27" name="文本框 26"/>
          <p:cNvSpPr txBox="1"/>
          <p:nvPr/>
        </p:nvSpPr>
        <p:spPr>
          <a:xfrm>
            <a:off x="5408954" y="1866856"/>
            <a:ext cx="6554544" cy="1064522"/>
          </a:xfrm>
          <a:prstGeom prst="rect">
            <a:avLst/>
          </a:prstGeom>
          <a:noFill/>
        </p:spPr>
        <p:txBody>
          <a:bodyPr wrap="square" rtlCol="0">
            <a:spAutoFit/>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华南地区流行的</a:t>
            </a:r>
            <a:r>
              <a:rPr kumimoji="0" lang="en-US" altLang="zh-CN"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2</a:t>
            </a: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株</a:t>
            </a:r>
            <a:r>
              <a:rPr kumimoji="0" lang="en-US" altLang="zh-CN"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NADC30</a:t>
            </a: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重组毒株，</a:t>
            </a:r>
            <a:r>
              <a:rPr kumimoji="0" lang="zh-CN" altLang="en-US" sz="1400" b="1"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该毒株ORF1a区域发生多段重组</a:t>
            </a: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，保育猪和</a:t>
            </a: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妊娠母猪</a:t>
            </a: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母猪致病性实验。</a:t>
            </a:r>
            <a:endParaRPr kumimoji="0" lang="en-US" altLang="zh-CN"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保育猪致病性较弱，</a:t>
            </a:r>
            <a:r>
              <a:rPr kumimoji="0" lang="zh-CN" altLang="en-US"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妊娠母猪导致严重流产。</a:t>
            </a:r>
            <a:endParaRPr kumimoji="0" lang="zh-CN" altLang="en-US"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sp>
        <p:nvSpPr>
          <p:cNvPr id="28" name="文本框 27"/>
          <p:cNvSpPr txBox="1"/>
          <p:nvPr/>
        </p:nvSpPr>
        <p:spPr>
          <a:xfrm>
            <a:off x="3718733" y="3835840"/>
            <a:ext cx="1124012" cy="36830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重组而来</a:t>
            </a:r>
          </a:p>
        </p:txBody>
      </p:sp>
      <p:sp>
        <p:nvSpPr>
          <p:cNvPr id="29" name="文本框 28"/>
          <p:cNvSpPr txBox="1"/>
          <p:nvPr>
            <p:custDataLst>
              <p:tags r:id="rId1"/>
            </p:custDataLst>
          </p:nvPr>
        </p:nvSpPr>
        <p:spPr>
          <a:xfrm>
            <a:off x="660914" y="2735890"/>
            <a:ext cx="3982603" cy="369332"/>
          </a:xfrm>
          <a:prstGeom prst="rect">
            <a:avLst/>
          </a:prstGeom>
          <a:solidFill>
            <a:srgbClr val="FFFA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NADC30</a:t>
            </a:r>
            <a:r>
              <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与</a:t>
            </a: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TJ</a:t>
            </a:r>
            <a:r>
              <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毒株</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6</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段基因重组毒株</a:t>
            </a:r>
          </a:p>
        </p:txBody>
      </p:sp>
      <p:sp>
        <p:nvSpPr>
          <p:cNvPr id="30" name="文本框 29"/>
          <p:cNvSpPr txBox="1"/>
          <p:nvPr>
            <p:custDataLst>
              <p:tags r:id="rId2"/>
            </p:custDataLst>
          </p:nvPr>
        </p:nvSpPr>
        <p:spPr>
          <a:xfrm>
            <a:off x="405584" y="5660223"/>
            <a:ext cx="4508029" cy="369332"/>
          </a:xfrm>
          <a:prstGeom prst="rect">
            <a:avLst/>
          </a:prstGeom>
          <a:solidFill>
            <a:srgbClr val="FFFA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NADC30</a:t>
            </a:r>
            <a:r>
              <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与</a:t>
            </a: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JXA1</a:t>
            </a:r>
            <a:r>
              <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毒株</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6</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段基因重组毒株</a:t>
            </a:r>
          </a:p>
        </p:txBody>
      </p:sp>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5770" y="3030069"/>
            <a:ext cx="3464560" cy="3169920"/>
          </a:xfrm>
          <a:prstGeom prst="rect">
            <a:avLst/>
          </a:prstGeom>
        </p:spPr>
      </p:pic>
      <p:graphicFrame>
        <p:nvGraphicFramePr>
          <p:cNvPr id="33" name="对象 32"/>
          <p:cNvGraphicFramePr>
            <a:graphicFrameLocks noChangeAspect="1"/>
          </p:cNvGraphicFramePr>
          <p:nvPr/>
        </p:nvGraphicFramePr>
        <p:xfrm>
          <a:off x="9050995" y="3030069"/>
          <a:ext cx="2908300" cy="1833880"/>
        </p:xfrm>
        <a:graphic>
          <a:graphicData uri="http://schemas.openxmlformats.org/presentationml/2006/ole">
            <mc:AlternateContent xmlns:mc="http://schemas.openxmlformats.org/markup-compatibility/2006">
              <mc:Choice xmlns:v="urn:schemas-microsoft-com:vml" Requires="v">
                <p:oleObj name="Prism 8" r:id="rId8" imgW="4991100" imgH="3147060" progId="Prism8.Document">
                  <p:embed/>
                </p:oleObj>
              </mc:Choice>
              <mc:Fallback>
                <p:oleObj name="Prism 8" r:id="rId8" imgW="4991100" imgH="3147060" progId="Prism8.Document">
                  <p:embed/>
                  <p:pic>
                    <p:nvPicPr>
                      <p:cNvPr id="33" name="对象 32"/>
                      <p:cNvPicPr/>
                      <p:nvPr/>
                    </p:nvPicPr>
                    <p:blipFill>
                      <a:blip r:embed="rId9"/>
                      <a:stretch>
                        <a:fillRect/>
                      </a:stretch>
                    </p:blipFill>
                    <p:spPr>
                      <a:xfrm>
                        <a:off x="9050995" y="3030069"/>
                        <a:ext cx="2908300" cy="1833880"/>
                      </a:xfrm>
                      <a:prstGeom prst="rect">
                        <a:avLst/>
                      </a:prstGeom>
                    </p:spPr>
                  </p:pic>
                </p:oleObj>
              </mc:Fallback>
            </mc:AlternateContent>
          </a:graphicData>
        </a:graphic>
      </p:graphicFrame>
      <p:graphicFrame>
        <p:nvGraphicFramePr>
          <p:cNvPr id="37" name="对象 36"/>
          <p:cNvGraphicFramePr>
            <a:graphicFrameLocks noChangeAspect="1"/>
          </p:cNvGraphicFramePr>
          <p:nvPr/>
        </p:nvGraphicFramePr>
        <p:xfrm>
          <a:off x="8968445" y="4811244"/>
          <a:ext cx="2834005" cy="1889760"/>
        </p:xfrm>
        <a:graphic>
          <a:graphicData uri="http://schemas.openxmlformats.org/presentationml/2006/ole">
            <mc:AlternateContent xmlns:mc="http://schemas.openxmlformats.org/markup-compatibility/2006">
              <mc:Choice xmlns:v="urn:schemas-microsoft-com:vml" Requires="v">
                <p:oleObj name="Prism 8" r:id="rId10" imgW="4823460" imgH="3223260" progId="Prism8.Document">
                  <p:embed/>
                </p:oleObj>
              </mc:Choice>
              <mc:Fallback>
                <p:oleObj name="Prism 8" r:id="rId10" imgW="4823460" imgH="3223260" progId="Prism8.Document">
                  <p:embed/>
                  <p:pic>
                    <p:nvPicPr>
                      <p:cNvPr id="37" name="对象 36"/>
                      <p:cNvPicPr/>
                      <p:nvPr/>
                    </p:nvPicPr>
                    <p:blipFill>
                      <a:blip r:embed="rId11"/>
                      <a:stretch>
                        <a:fillRect/>
                      </a:stretch>
                    </p:blipFill>
                    <p:spPr>
                      <a:xfrm>
                        <a:off x="8968445" y="4811244"/>
                        <a:ext cx="2834005" cy="1889760"/>
                      </a:xfrm>
                      <a:prstGeom prst="rect">
                        <a:avLst/>
                      </a:prstGeom>
                    </p:spPr>
                  </p:pic>
                </p:oleObj>
              </mc:Fallback>
            </mc:AlternateContent>
          </a:graphicData>
        </a:graphic>
      </p:graphicFrame>
      <p:sp>
        <p:nvSpPr>
          <p:cNvPr id="39" name="矩形 38"/>
          <p:cNvSpPr/>
          <p:nvPr/>
        </p:nvSpPr>
        <p:spPr>
          <a:xfrm>
            <a:off x="6274794" y="6286832"/>
            <a:ext cx="2220442" cy="354518"/>
          </a:xfrm>
          <a:prstGeom prst="rect">
            <a:avLst/>
          </a:prstGeom>
          <a:solidFill>
            <a:srgbClr val="FFFAE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仔猪致病性实验</a:t>
            </a:r>
          </a:p>
        </p:txBody>
      </p:sp>
      <p:sp>
        <p:nvSpPr>
          <p:cNvPr id="3" name="文本框 2">
            <a:extLst>
              <a:ext uri="{FF2B5EF4-FFF2-40B4-BE49-F238E27FC236}">
                <a16:creationId xmlns:a16="http://schemas.microsoft.com/office/drawing/2014/main" id="{70778C1E-06E8-0C22-9B9D-7FD9558F5DB8}"/>
              </a:ext>
            </a:extLst>
          </p:cNvPr>
          <p:cNvSpPr txBox="1"/>
          <p:nvPr/>
        </p:nvSpPr>
        <p:spPr>
          <a:xfrm>
            <a:off x="5579194" y="1060776"/>
            <a:ext cx="5991843" cy="424732"/>
          </a:xfrm>
          <a:prstGeom prst="rect">
            <a:avLst/>
          </a:prstGeom>
          <a:solidFill>
            <a:srgbClr val="FFFAE7"/>
          </a:solid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谱系</a:t>
            </a:r>
            <a:r>
              <a:rPr kumimoji="0" lang="en-US" altLang="zh-CN"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1</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毒株致病性研究（</a:t>
            </a:r>
            <a:r>
              <a:rPr kumimoji="0" lang="en-US" altLang="zh-CN"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NADC30-Like</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nvSpPr>
        <p:spPr>
          <a:xfrm>
            <a:off x="2771235" y="1003776"/>
            <a:ext cx="6041178" cy="5943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谱系</a:t>
            </a:r>
            <a:r>
              <a:rPr kumimoji="0" lang="en-US" altLang="zh-CN"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1</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毒株致病性研究（</a:t>
            </a:r>
            <a:r>
              <a:rPr kumimoji="0" lang="en-US" altLang="zh-CN"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NADC30-Like</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a:t>
            </a:r>
          </a:p>
        </p:txBody>
      </p:sp>
      <p:sp>
        <p:nvSpPr>
          <p:cNvPr id="39" name="矩形 38"/>
          <p:cNvSpPr/>
          <p:nvPr/>
        </p:nvSpPr>
        <p:spPr>
          <a:xfrm>
            <a:off x="5547587" y="6330017"/>
            <a:ext cx="2957111" cy="346880"/>
          </a:xfrm>
          <a:prstGeom prst="rect">
            <a:avLst/>
          </a:prstGeom>
          <a:solidFill>
            <a:srgbClr val="FFFAE7"/>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妊娠母猪致病性实验</a:t>
            </a:r>
          </a:p>
        </p:txBody>
      </p:sp>
      <p:graphicFrame>
        <p:nvGraphicFramePr>
          <p:cNvPr id="5" name="表格 4"/>
          <p:cNvGraphicFramePr>
            <a:graphicFrameLocks noGrp="1"/>
          </p:cNvGraphicFramePr>
          <p:nvPr>
            <p:extLst>
              <p:ext uri="{D42A27DB-BD31-4B8C-83A1-F6EECF244321}">
                <p14:modId xmlns:p14="http://schemas.microsoft.com/office/powerpoint/2010/main" val="2150692938"/>
              </p:ext>
            </p:extLst>
          </p:nvPr>
        </p:nvGraphicFramePr>
        <p:xfrm>
          <a:off x="203835" y="3004749"/>
          <a:ext cx="4870186" cy="2802709"/>
        </p:xfrm>
        <a:graphic>
          <a:graphicData uri="http://schemas.openxmlformats.org/drawingml/2006/table">
            <a:tbl>
              <a:tblPr firstRow="1" firstCol="1" bandRow="1">
                <a:tableStyleId>{5C22544A-7EE6-4342-B048-85BDC9FD1C3A}</a:tableStyleId>
              </a:tblPr>
              <a:tblGrid>
                <a:gridCol w="1216352">
                  <a:extLst>
                    <a:ext uri="{9D8B030D-6E8A-4147-A177-3AD203B41FA5}">
                      <a16:colId xmlns:a16="http://schemas.microsoft.com/office/drawing/2014/main" val="20000"/>
                    </a:ext>
                  </a:extLst>
                </a:gridCol>
                <a:gridCol w="1216352">
                  <a:extLst>
                    <a:ext uri="{9D8B030D-6E8A-4147-A177-3AD203B41FA5}">
                      <a16:colId xmlns:a16="http://schemas.microsoft.com/office/drawing/2014/main" val="20001"/>
                    </a:ext>
                  </a:extLst>
                </a:gridCol>
                <a:gridCol w="1217308">
                  <a:extLst>
                    <a:ext uri="{9D8B030D-6E8A-4147-A177-3AD203B41FA5}">
                      <a16:colId xmlns:a16="http://schemas.microsoft.com/office/drawing/2014/main" val="20002"/>
                    </a:ext>
                  </a:extLst>
                </a:gridCol>
                <a:gridCol w="1220174">
                  <a:extLst>
                    <a:ext uri="{9D8B030D-6E8A-4147-A177-3AD203B41FA5}">
                      <a16:colId xmlns:a16="http://schemas.microsoft.com/office/drawing/2014/main" val="20003"/>
                    </a:ext>
                  </a:extLst>
                </a:gridCol>
              </a:tblGrid>
              <a:tr h="252095">
                <a:tc>
                  <a:txBody>
                    <a:bodyPr/>
                    <a:lstStyle/>
                    <a:p>
                      <a:pPr algn="ctr"/>
                      <a:r>
                        <a:rPr lang="zh-CN" altLang="en-US" sz="14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组别</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algn="ctr"/>
                      <a:r>
                        <a:rPr lang="zh-CN" altLang="en-US" sz="14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空白对照组</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algn="ctr"/>
                      <a:r>
                        <a:rPr lang="en-US" sz="14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GD-7</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algn="ctr"/>
                      <a:r>
                        <a:rPr lang="en-US" sz="14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GX-3</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0"/>
                  </a:ext>
                </a:extLst>
              </a:tr>
              <a:tr h="229388">
                <a:tc>
                  <a:txBody>
                    <a:bodyPr/>
                    <a:lstStyle/>
                    <a:p>
                      <a:pPr algn="ctr"/>
                      <a:r>
                        <a:rPr lang="zh-CN" altLang="en-US" sz="14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攻毒</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tc>
                  <a:txBody>
                    <a:bodyPr/>
                    <a:lstStyle/>
                    <a:p>
                      <a:pPr algn="ctr"/>
                      <a:r>
                        <a:rPr lang="en-US" sz="14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DMEM</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tc>
                  <a:txBody>
                    <a:bodyPr/>
                    <a:lstStyle/>
                    <a:p>
                      <a:pPr algn="ctr"/>
                      <a:r>
                        <a:rPr lang="en-US" alt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GD-7</a:t>
                      </a:r>
                      <a:r>
                        <a:rPr lang="zh-CN" altLang="en-US"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病毒液</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tc>
                  <a:txBody>
                    <a:bodyPr/>
                    <a:lstStyle/>
                    <a:p>
                      <a:pPr algn="ctr"/>
                      <a:r>
                        <a:rPr lang="en-US" altLang="zh-CN" sz="14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GX-3</a:t>
                      </a:r>
                      <a:r>
                        <a:rPr lang="zh-CN" altLang="en-US" sz="14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病毒液</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90833">
                <a:tc>
                  <a:txBody>
                    <a:bodyPr/>
                    <a:lstStyle/>
                    <a:p>
                      <a:pPr algn="ctr"/>
                      <a:r>
                        <a:rPr lang="zh-CN" altLang="en-US"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存活仔猪</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algn="ctr"/>
                      <a:r>
                        <a:rPr lang="en-US" sz="1400" b="1" kern="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12/4/7/9</a:t>
                      </a:r>
                      <a:endParaRPr lang="zh-CN" sz="1400" b="1"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algn="ctr"/>
                      <a:r>
                        <a:rPr lang="en-US" sz="14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0/4/0/0</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algn="ctr"/>
                      <a:r>
                        <a:rPr lang="en-US" sz="14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0/0/5/4</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2"/>
                  </a:ext>
                </a:extLst>
              </a:tr>
              <a:tr h="390833">
                <a:tc>
                  <a:txBody>
                    <a:bodyPr/>
                    <a:lstStyle/>
                    <a:p>
                      <a:pPr algn="ctr"/>
                      <a:r>
                        <a:rPr lang="zh-CN" altLang="en-US" sz="14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健仔数</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oFill/>
                  </a:tcPr>
                </a:tc>
                <a:tc>
                  <a:txBody>
                    <a:bodyPr/>
                    <a:lstStyle/>
                    <a:p>
                      <a:pPr algn="ctr"/>
                      <a:r>
                        <a:rPr lang="en-US" sz="1400" b="1" kern="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12/4/7/9</a:t>
                      </a:r>
                      <a:endParaRPr lang="zh-CN" sz="1400" b="1"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oFill/>
                  </a:tcPr>
                </a:tc>
                <a:tc>
                  <a:txBody>
                    <a:bodyPr/>
                    <a:lstStyle/>
                    <a:p>
                      <a:pPr algn="ctr"/>
                      <a:r>
                        <a:rPr lang="en-US" sz="14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0/0/0/0</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oFill/>
                  </a:tcPr>
                </a:tc>
                <a:tc>
                  <a:txBody>
                    <a:bodyPr/>
                    <a:lstStyle/>
                    <a:p>
                      <a:pPr algn="ctr"/>
                      <a:r>
                        <a:rPr lang="en-US" sz="14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0/0/5/3</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oFill/>
                  </a:tcPr>
                </a:tc>
                <a:extLst>
                  <a:ext uri="{0D108BD9-81ED-4DB2-BD59-A6C34878D82A}">
                    <a16:rowId xmlns:a16="http://schemas.microsoft.com/office/drawing/2014/main" val="10003"/>
                  </a:ext>
                </a:extLst>
              </a:tr>
              <a:tr h="367061">
                <a:tc>
                  <a:txBody>
                    <a:bodyPr/>
                    <a:lstStyle/>
                    <a:p>
                      <a:pPr algn="ctr"/>
                      <a:r>
                        <a:rPr lang="zh-CN" altLang="en-US" sz="14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弱仔数</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oFill/>
                  </a:tcPr>
                </a:tc>
                <a:tc>
                  <a:txBody>
                    <a:bodyPr/>
                    <a:lstStyle/>
                    <a:p>
                      <a:pPr algn="ctr"/>
                      <a:r>
                        <a:rPr lang="en-US" sz="1400" b="1" kern="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0/0/0/0</a:t>
                      </a:r>
                      <a:endParaRPr lang="zh-CN" sz="1400" b="1"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oFill/>
                  </a:tcPr>
                </a:tc>
                <a:tc>
                  <a:txBody>
                    <a:bodyPr/>
                    <a:lstStyle/>
                    <a:p>
                      <a:pPr algn="ctr"/>
                      <a:r>
                        <a:rPr lang="en-US" sz="14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0/4/0/0</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oFill/>
                  </a:tcPr>
                </a:tc>
                <a:tc>
                  <a:txBody>
                    <a:bodyPr/>
                    <a:lstStyle/>
                    <a:p>
                      <a:pPr algn="ctr"/>
                      <a:r>
                        <a:rPr lang="en-US" sz="14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0/0/0/1</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oFill/>
                  </a:tcPr>
                </a:tc>
                <a:extLst>
                  <a:ext uri="{0D108BD9-81ED-4DB2-BD59-A6C34878D82A}">
                    <a16:rowId xmlns:a16="http://schemas.microsoft.com/office/drawing/2014/main" val="10004"/>
                  </a:ext>
                </a:extLst>
              </a:tr>
              <a:tr h="390833">
                <a:tc>
                  <a:txBody>
                    <a:bodyPr/>
                    <a:lstStyle/>
                    <a:p>
                      <a:pPr algn="ctr"/>
                      <a:r>
                        <a:rPr lang="zh-CN" altLang="en-US"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死胎数</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oFill/>
                  </a:tcPr>
                </a:tc>
                <a:tc>
                  <a:txBody>
                    <a:bodyPr/>
                    <a:lstStyle/>
                    <a:p>
                      <a:pPr algn="ctr"/>
                      <a:r>
                        <a:rPr lang="en-US" sz="1400" b="1" kern="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0/1/0/1</a:t>
                      </a:r>
                      <a:endParaRPr lang="zh-CN" sz="1400" b="1"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oFill/>
                  </a:tcPr>
                </a:tc>
                <a:tc>
                  <a:txBody>
                    <a:bodyPr/>
                    <a:lstStyle/>
                    <a:p>
                      <a:pPr algn="ctr"/>
                      <a:r>
                        <a:rPr lang="en-US" sz="1400" b="1" kern="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14/4/0/13</a:t>
                      </a:r>
                      <a:endParaRPr lang="zh-CN" sz="1400" b="1"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oFill/>
                  </a:tcPr>
                </a:tc>
                <a:tc>
                  <a:txBody>
                    <a:bodyPr/>
                    <a:lstStyle/>
                    <a:p>
                      <a:pPr algn="ctr"/>
                      <a:r>
                        <a:rPr lang="en-US" sz="14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11/1/2/3</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oFill/>
                  </a:tcPr>
                </a:tc>
                <a:extLst>
                  <a:ext uri="{0D108BD9-81ED-4DB2-BD59-A6C34878D82A}">
                    <a16:rowId xmlns:a16="http://schemas.microsoft.com/office/drawing/2014/main" val="10005"/>
                  </a:ext>
                </a:extLst>
              </a:tr>
              <a:tr h="390833">
                <a:tc>
                  <a:txBody>
                    <a:bodyPr/>
                    <a:lstStyle/>
                    <a:p>
                      <a:pPr algn="ctr"/>
                      <a:r>
                        <a:rPr lang="zh-CN" altLang="en-US" sz="14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木乃伊胎</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oFill/>
                  </a:tcPr>
                </a:tc>
                <a:tc>
                  <a:txBody>
                    <a:bodyPr/>
                    <a:lstStyle/>
                    <a:p>
                      <a:pPr algn="ctr"/>
                      <a:r>
                        <a:rPr lang="en-US" sz="1400" b="1" kern="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0/0/0/0</a:t>
                      </a:r>
                      <a:endParaRPr lang="zh-CN" sz="1400" b="1"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oFill/>
                  </a:tcPr>
                </a:tc>
                <a:tc>
                  <a:txBody>
                    <a:bodyPr/>
                    <a:lstStyle/>
                    <a:p>
                      <a:pPr algn="ctr"/>
                      <a:r>
                        <a:rPr lang="en-US" sz="1400" b="1" kern="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0/3/0/0</a:t>
                      </a:r>
                      <a:endParaRPr lang="zh-CN" sz="1400" b="1"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oFill/>
                  </a:tcPr>
                </a:tc>
                <a:tc>
                  <a:txBody>
                    <a:bodyPr/>
                    <a:lstStyle/>
                    <a:p>
                      <a:pPr algn="ctr"/>
                      <a:r>
                        <a:rPr lang="en-US" sz="14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0/13/1/8</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oFill/>
                  </a:tcPr>
                </a:tc>
                <a:extLst>
                  <a:ext uri="{0D108BD9-81ED-4DB2-BD59-A6C34878D82A}">
                    <a16:rowId xmlns:a16="http://schemas.microsoft.com/office/drawing/2014/main" val="10006"/>
                  </a:ext>
                </a:extLst>
              </a:tr>
              <a:tr h="390833">
                <a:tc>
                  <a:txBody>
                    <a:bodyPr/>
                    <a:lstStyle/>
                    <a:p>
                      <a:pPr algn="ctr"/>
                      <a:r>
                        <a:rPr lang="zh-CN" altLang="en-US" sz="14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总仔数</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tc>
                  <a:txBody>
                    <a:bodyPr/>
                    <a:lstStyle/>
                    <a:p>
                      <a:pPr algn="ctr"/>
                      <a:r>
                        <a:rPr lang="en-US" sz="14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12/5/7/10</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tc>
                  <a:txBody>
                    <a:bodyPr/>
                    <a:lstStyle/>
                    <a:p>
                      <a:pPr algn="ctr"/>
                      <a:r>
                        <a:rPr lang="en-US" sz="1400" b="1" kern="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14/11/0/13</a:t>
                      </a:r>
                      <a:endParaRPr lang="zh-CN" sz="1400" b="1"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tc>
                  <a:txBody>
                    <a:bodyPr/>
                    <a:lstStyle/>
                    <a:p>
                      <a:pPr algn="ctr"/>
                      <a:r>
                        <a:rPr lang="en-US" sz="14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11/14/8/15</a:t>
                      </a:r>
                      <a:endParaRPr lang="zh-CN" sz="14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0158" y="3610795"/>
            <a:ext cx="3255645" cy="2574290"/>
          </a:xfrm>
          <a:prstGeom prst="rect">
            <a:avLst/>
          </a:prstGeom>
        </p:spPr>
      </p:pic>
      <p:sp>
        <p:nvSpPr>
          <p:cNvPr id="7" name="文本框 6"/>
          <p:cNvSpPr txBox="1"/>
          <p:nvPr/>
        </p:nvSpPr>
        <p:spPr>
          <a:xfrm>
            <a:off x="5326469" y="2079879"/>
            <a:ext cx="6356458" cy="1415772"/>
          </a:xfrm>
          <a:prstGeom prst="rect">
            <a:avLst/>
          </a:prstGeom>
          <a:noFill/>
        </p:spPr>
        <p:txBody>
          <a:bodyPr wrap="square" rtlCol="0" anchor="t">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1"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GD-7 </a:t>
            </a:r>
            <a:r>
              <a:rPr kumimoji="0" lang="zh-CN" altLang="zh-CN" sz="1600" b="1"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株系不仅会导致严重流产，而且母猪的致死率高达</a:t>
            </a:r>
            <a:r>
              <a:rPr kumimoji="0" lang="en-US" altLang="zh-CN" sz="1600" b="1"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 25%</a:t>
            </a:r>
            <a:r>
              <a:rPr kumimoji="0" lang="zh-CN" altLang="zh-CN" sz="16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a:t>
            </a:r>
            <a:r>
              <a:rPr kumimoji="0" lang="en-US" altLang="zh-CN" sz="14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GX-3 </a:t>
            </a:r>
            <a:r>
              <a:rPr kumimoji="0" lang="zh-CN" altLang="zh-CN" sz="14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株会严重影响母猪的生产性能</a:t>
            </a:r>
            <a:r>
              <a:rPr kumimoji="0" lang="zh-CN" altLang="en-US" sz="14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1.</a:t>
            </a: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经肛门排毒量高于经口咽排毒量，攻毒后第 </a:t>
            </a:r>
            <a:r>
              <a:rPr kumimoji="0" lang="en-US" altLang="zh-CN"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7 </a:t>
            </a: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天达到排毒高峰。</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2.GX-3 </a:t>
            </a: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毒株导致母猪病毒血症持续时间更长</a:t>
            </a:r>
            <a:r>
              <a:rPr kumimoji="0" lang="en-US" altLang="zh-CN"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(40</a:t>
            </a: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天</a:t>
            </a:r>
            <a:r>
              <a:rPr kumimoji="0" lang="en-US" altLang="zh-CN"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a:t>
            </a: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3.</a:t>
            </a: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第</a:t>
            </a:r>
            <a:r>
              <a:rPr kumimoji="0" lang="en-US" altLang="zh-CN"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10</a:t>
            </a: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天开始均可检测到</a:t>
            </a:r>
            <a:r>
              <a:rPr kumimoji="0" lang="en-US" altLang="zh-CN"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N</a:t>
            </a: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蛋白抗体，随后抗体水平逐渐升高，在</a:t>
            </a:r>
            <a:r>
              <a:rPr kumimoji="0" lang="en-US" altLang="zh-CN"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20</a:t>
            </a: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天时达到了平台期。</a:t>
            </a:r>
            <a:endParaRPr kumimoji="0" lang="en-US" altLang="zh-CN" sz="14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8" name="文本框 7"/>
          <p:cNvSpPr txBox="1"/>
          <p:nvPr/>
        </p:nvSpPr>
        <p:spPr>
          <a:xfrm>
            <a:off x="1254805" y="2236716"/>
            <a:ext cx="2631852"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妊娠母猪</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感染</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数据</a:t>
            </a:r>
          </a:p>
        </p:txBody>
      </p:sp>
      <p:grpSp>
        <p:nvGrpSpPr>
          <p:cNvPr id="17" name="组合 16"/>
          <p:cNvGrpSpPr/>
          <p:nvPr/>
        </p:nvGrpSpPr>
        <p:grpSpPr>
          <a:xfrm>
            <a:off x="8910671" y="3692539"/>
            <a:ext cx="3230245" cy="2630805"/>
            <a:chOff x="1432" y="2323"/>
            <a:chExt cx="8946" cy="7284"/>
          </a:xfrm>
        </p:grpSpPr>
        <p:graphicFrame>
          <p:nvGraphicFramePr>
            <p:cNvPr id="15" name="对象 14"/>
            <p:cNvGraphicFramePr>
              <a:graphicFrameLocks noChangeAspect="1"/>
            </p:cNvGraphicFramePr>
            <p:nvPr/>
          </p:nvGraphicFramePr>
          <p:xfrm>
            <a:off x="1432" y="6048"/>
            <a:ext cx="4336" cy="3495"/>
          </p:xfrm>
          <a:graphic>
            <a:graphicData uri="http://schemas.openxmlformats.org/presentationml/2006/ole">
              <mc:AlternateContent xmlns:mc="http://schemas.openxmlformats.org/markup-compatibility/2006">
                <mc:Choice xmlns:v="urn:schemas-microsoft-com:vml" Requires="v">
                  <p:oleObj name="Prism 8" r:id="rId4" imgW="3893820" imgH="3131820" progId="Prism8.Document">
                    <p:embed/>
                  </p:oleObj>
                </mc:Choice>
                <mc:Fallback>
                  <p:oleObj name="Prism 8" r:id="rId4" imgW="3893820" imgH="3131820" progId="Prism8.Document">
                    <p:embed/>
                    <p:pic>
                      <p:nvPicPr>
                        <p:cNvPr id="15" name="对象 14"/>
                        <p:cNvPicPr/>
                        <p:nvPr/>
                      </p:nvPicPr>
                      <p:blipFill>
                        <a:blip r:embed="rId5"/>
                        <a:stretch>
                          <a:fillRect/>
                        </a:stretch>
                      </p:blipFill>
                      <p:spPr>
                        <a:xfrm>
                          <a:off x="1432" y="6048"/>
                          <a:ext cx="4336" cy="3495"/>
                        </a:xfrm>
                        <a:prstGeom prst="rect">
                          <a:avLst/>
                        </a:prstGeom>
                      </p:spPr>
                    </p:pic>
                  </p:oleObj>
                </mc:Fallback>
              </mc:AlternateContent>
            </a:graphicData>
          </a:graphic>
        </p:graphicFrame>
        <p:grpSp>
          <p:nvGrpSpPr>
            <p:cNvPr id="19" name="组合 18"/>
            <p:cNvGrpSpPr/>
            <p:nvPr/>
          </p:nvGrpSpPr>
          <p:grpSpPr>
            <a:xfrm>
              <a:off x="1432" y="2323"/>
              <a:ext cx="8947" cy="7284"/>
              <a:chOff x="1432" y="2323"/>
              <a:chExt cx="8947" cy="7284"/>
            </a:xfrm>
          </p:grpSpPr>
          <p:graphicFrame>
            <p:nvGraphicFramePr>
              <p:cNvPr id="20" name="对象 19"/>
              <p:cNvGraphicFramePr>
                <a:graphicFrameLocks noChangeAspect="1"/>
              </p:cNvGraphicFramePr>
              <p:nvPr/>
            </p:nvGraphicFramePr>
            <p:xfrm>
              <a:off x="1432" y="2372"/>
              <a:ext cx="4336" cy="3578"/>
            </p:xfrm>
            <a:graphic>
              <a:graphicData uri="http://schemas.openxmlformats.org/presentationml/2006/ole">
                <mc:AlternateContent xmlns:mc="http://schemas.openxmlformats.org/markup-compatibility/2006">
                  <mc:Choice xmlns:v="urn:schemas-microsoft-com:vml" Requires="v">
                    <p:oleObj name="Prism 8" r:id="rId6" imgW="3893820" imgH="3223260" progId="Prism9.Document">
                      <p:embed/>
                    </p:oleObj>
                  </mc:Choice>
                  <mc:Fallback>
                    <p:oleObj name="Prism 8" r:id="rId6" imgW="3893820" imgH="3223260" progId="Prism9.Document">
                      <p:embed/>
                      <p:pic>
                        <p:nvPicPr>
                          <p:cNvPr id="20" name="对象 19"/>
                          <p:cNvPicPr/>
                          <p:nvPr/>
                        </p:nvPicPr>
                        <p:blipFill>
                          <a:blip r:embed="rId7"/>
                          <a:stretch>
                            <a:fillRect/>
                          </a:stretch>
                        </p:blipFill>
                        <p:spPr>
                          <a:xfrm>
                            <a:off x="1432" y="2372"/>
                            <a:ext cx="4336" cy="3578"/>
                          </a:xfrm>
                          <a:prstGeom prst="rect">
                            <a:avLst/>
                          </a:prstGeom>
                        </p:spPr>
                      </p:pic>
                    </p:oleObj>
                  </mc:Fallback>
                </mc:AlternateContent>
              </a:graphicData>
            </a:graphic>
          </p:graphicFrame>
          <p:graphicFrame>
            <p:nvGraphicFramePr>
              <p:cNvPr id="22" name="对象 21"/>
              <p:cNvGraphicFramePr>
                <a:graphicFrameLocks noChangeAspect="1"/>
              </p:cNvGraphicFramePr>
              <p:nvPr/>
            </p:nvGraphicFramePr>
            <p:xfrm>
              <a:off x="5515" y="2323"/>
              <a:ext cx="4336" cy="3563"/>
            </p:xfrm>
            <a:graphic>
              <a:graphicData uri="http://schemas.openxmlformats.org/presentationml/2006/ole">
                <mc:AlternateContent xmlns:mc="http://schemas.openxmlformats.org/markup-compatibility/2006">
                  <mc:Choice xmlns:v="urn:schemas-microsoft-com:vml" Requires="v">
                    <p:oleObj name="Prism 8" r:id="rId8" imgW="3893820" imgH="3208020" progId="Prism8.Document">
                      <p:embed/>
                    </p:oleObj>
                  </mc:Choice>
                  <mc:Fallback>
                    <p:oleObj name="Prism 8" r:id="rId8" imgW="3893820" imgH="3208020" progId="Prism8.Document">
                      <p:embed/>
                      <p:pic>
                        <p:nvPicPr>
                          <p:cNvPr id="22" name="对象 21"/>
                          <p:cNvPicPr/>
                          <p:nvPr/>
                        </p:nvPicPr>
                        <p:blipFill>
                          <a:blip r:embed="rId9"/>
                          <a:stretch>
                            <a:fillRect/>
                          </a:stretch>
                        </p:blipFill>
                        <p:spPr>
                          <a:xfrm>
                            <a:off x="5515" y="2323"/>
                            <a:ext cx="4336" cy="3563"/>
                          </a:xfrm>
                          <a:prstGeom prst="rect">
                            <a:avLst/>
                          </a:prstGeom>
                        </p:spPr>
                      </p:pic>
                    </p:oleObj>
                  </mc:Fallback>
                </mc:AlternateContent>
              </a:graphicData>
            </a:graphic>
          </p:graphicFrame>
          <p:graphicFrame>
            <p:nvGraphicFramePr>
              <p:cNvPr id="24" name="对象 23"/>
              <p:cNvGraphicFramePr>
                <a:graphicFrameLocks noChangeAspect="1"/>
              </p:cNvGraphicFramePr>
              <p:nvPr/>
            </p:nvGraphicFramePr>
            <p:xfrm>
              <a:off x="5515" y="6095"/>
              <a:ext cx="4864" cy="3512"/>
            </p:xfrm>
            <a:graphic>
              <a:graphicData uri="http://schemas.openxmlformats.org/presentationml/2006/ole">
                <mc:AlternateContent xmlns:mc="http://schemas.openxmlformats.org/markup-compatibility/2006">
                  <mc:Choice xmlns:v="urn:schemas-microsoft-com:vml" Requires="v">
                    <p:oleObj name="Prism 8" r:id="rId10" imgW="4389120" imgH="3169920" progId="Prism8.Document">
                      <p:embed/>
                    </p:oleObj>
                  </mc:Choice>
                  <mc:Fallback>
                    <p:oleObj name="Prism 8" r:id="rId10" imgW="4389120" imgH="3169920" progId="Prism8.Document">
                      <p:embed/>
                      <p:pic>
                        <p:nvPicPr>
                          <p:cNvPr id="24" name="对象 23"/>
                          <p:cNvPicPr/>
                          <p:nvPr/>
                        </p:nvPicPr>
                        <p:blipFill>
                          <a:blip r:embed="rId11"/>
                          <a:stretch>
                            <a:fillRect/>
                          </a:stretch>
                        </p:blipFill>
                        <p:spPr>
                          <a:xfrm>
                            <a:off x="5515" y="6095"/>
                            <a:ext cx="4864" cy="3512"/>
                          </a:xfrm>
                          <a:prstGeom prst="rect">
                            <a:avLst/>
                          </a:prstGeom>
                        </p:spPr>
                      </p:pic>
                    </p:oleObj>
                  </mc:Fallback>
                </mc:AlternateContent>
              </a:graphicData>
            </a:graphic>
          </p:graphicFrame>
        </p:gr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BDDC0C87-1A5D-B512-E19E-C2C929F75C89}"/>
              </a:ext>
            </a:extLst>
          </p:cNvPr>
          <p:cNvSpPr txBox="1">
            <a:spLocks/>
          </p:cNvSpPr>
          <p:nvPr/>
        </p:nvSpPr>
        <p:spPr>
          <a:xfrm>
            <a:off x="2195022" y="622178"/>
            <a:ext cx="7472459" cy="968485"/>
          </a:xfrm>
          <a:prstGeom prst="rect">
            <a:avLst/>
          </a:prstGeom>
          <a:solidFill>
            <a:schemeClr val="accent1">
              <a:lumMod val="20000"/>
              <a:lumOff val="80000"/>
            </a:schemeClr>
          </a:solidFill>
        </p:spPr>
        <p:txBody>
          <a:bodyPr/>
          <a:lst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34" charset="0"/>
                <a:ea typeface="宋体" pitchFamily="2" charset="-122"/>
              </a:defRPr>
            </a:lvl2pPr>
            <a:lvl3pPr algn="l" rtl="0" eaLnBrk="1" fontAlgn="base" hangingPunct="1">
              <a:spcBef>
                <a:spcPct val="0"/>
              </a:spcBef>
              <a:spcAft>
                <a:spcPct val="0"/>
              </a:spcAft>
              <a:defRPr sz="4400">
                <a:solidFill>
                  <a:schemeClr val="tx2"/>
                </a:solidFill>
                <a:latin typeface="Tahoma" pitchFamily="34" charset="0"/>
                <a:ea typeface="宋体" pitchFamily="2" charset="-122"/>
              </a:defRPr>
            </a:lvl3pPr>
            <a:lvl4pPr algn="l" rtl="0" eaLnBrk="1" fontAlgn="base" hangingPunct="1">
              <a:spcBef>
                <a:spcPct val="0"/>
              </a:spcBef>
              <a:spcAft>
                <a:spcPct val="0"/>
              </a:spcAft>
              <a:defRPr sz="4400">
                <a:solidFill>
                  <a:schemeClr val="tx2"/>
                </a:solidFill>
                <a:latin typeface="Tahoma" pitchFamily="34" charset="0"/>
                <a:ea typeface="宋体" pitchFamily="2" charset="-122"/>
              </a:defRPr>
            </a:lvl4pPr>
            <a:lvl5pPr algn="l" rtl="0" eaLnBrk="1" fontAlgn="base" hangingPunct="1">
              <a:spcBef>
                <a:spcPct val="0"/>
              </a:spcBef>
              <a:spcAft>
                <a:spcPct val="0"/>
              </a:spcAft>
              <a:defRPr sz="4400">
                <a:solidFill>
                  <a:schemeClr val="tx2"/>
                </a:solidFill>
                <a:latin typeface="Tahoma" pitchFamily="34" charset="0"/>
                <a:ea typeface="宋体" pitchFamily="2" charset="-122"/>
              </a:defRPr>
            </a:lvl5pPr>
            <a:lvl6pPr marL="457189" algn="l" rtl="0" eaLnBrk="1" fontAlgn="base" hangingPunct="1">
              <a:spcBef>
                <a:spcPct val="0"/>
              </a:spcBef>
              <a:spcAft>
                <a:spcPct val="0"/>
              </a:spcAft>
              <a:defRPr sz="4400">
                <a:solidFill>
                  <a:schemeClr val="tx2"/>
                </a:solidFill>
                <a:latin typeface="Tahoma" pitchFamily="34" charset="0"/>
                <a:ea typeface="宋体" pitchFamily="2" charset="-122"/>
              </a:defRPr>
            </a:lvl6pPr>
            <a:lvl7pPr marL="914377" algn="l" rtl="0" eaLnBrk="1" fontAlgn="base" hangingPunct="1">
              <a:spcBef>
                <a:spcPct val="0"/>
              </a:spcBef>
              <a:spcAft>
                <a:spcPct val="0"/>
              </a:spcAft>
              <a:defRPr sz="4400">
                <a:solidFill>
                  <a:schemeClr val="tx2"/>
                </a:solidFill>
                <a:latin typeface="Tahoma" pitchFamily="34" charset="0"/>
                <a:ea typeface="宋体" pitchFamily="2" charset="-122"/>
              </a:defRPr>
            </a:lvl7pPr>
            <a:lvl8pPr marL="1371566" algn="l" rtl="0" eaLnBrk="1" fontAlgn="base" hangingPunct="1">
              <a:spcBef>
                <a:spcPct val="0"/>
              </a:spcBef>
              <a:spcAft>
                <a:spcPct val="0"/>
              </a:spcAft>
              <a:defRPr sz="4400">
                <a:solidFill>
                  <a:schemeClr val="tx2"/>
                </a:solidFill>
                <a:latin typeface="Tahoma" pitchFamily="34" charset="0"/>
                <a:ea typeface="宋体" pitchFamily="2" charset="-122"/>
              </a:defRPr>
            </a:lvl8pPr>
            <a:lvl9pPr marL="1828754" algn="l" rtl="0" eaLnBrk="1" fontAlgn="base" hangingPunct="1">
              <a:spcBef>
                <a:spcPct val="0"/>
              </a:spcBef>
              <a:spcAft>
                <a:spcPct val="0"/>
              </a:spcAft>
              <a:defRPr sz="4400">
                <a:solidFill>
                  <a:schemeClr val="tx2"/>
                </a:solidFill>
                <a:latin typeface="Tahoma" pitchFamily="34" charset="0"/>
                <a:ea typeface="宋体" pitchFamily="2" charset="-122"/>
              </a:defRPr>
            </a:lvl9pPr>
          </a:lstStyle>
          <a:p>
            <a:pPr algn="ctr">
              <a:lnSpc>
                <a:spcPct val="150000"/>
              </a:lnSpc>
            </a:pPr>
            <a:r>
              <a:rPr lang="zh-CN" altLang="en-US" sz="3200" b="1" kern="0" dirty="0">
                <a:solidFill>
                  <a:schemeClr val="tx1"/>
                </a:solidFill>
                <a:latin typeface="微软雅黑" panose="020B0503020204020204" pitchFamily="34" charset="-122"/>
                <a:ea typeface="微软雅黑" panose="020B0503020204020204" pitchFamily="34" charset="-122"/>
              </a:rPr>
              <a:t>三、</a:t>
            </a:r>
            <a:r>
              <a:rPr lang="zh-CN" altLang="zh-CN" sz="3600" b="1" kern="100" dirty="0">
                <a:solidFill>
                  <a:schemeClr val="bg2"/>
                </a:solidFill>
                <a:effectLst/>
                <a:latin typeface="微软雅黑" panose="020B0503020204020204" pitchFamily="34" charset="-122"/>
                <a:ea typeface="微软雅黑" panose="020B0503020204020204" pitchFamily="34" charset="-122"/>
                <a:cs typeface="Times New Roman" panose="02020603050405020304" pitchFamily="18" charset="0"/>
              </a:rPr>
              <a:t>蓝耳病防控策略的经济学分析</a:t>
            </a:r>
            <a:endParaRPr lang="zh-CN" altLang="en-US" sz="3200" b="1" kern="0" dirty="0">
              <a:solidFill>
                <a:schemeClr val="tx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297F5B11-5B4E-FF01-D3EA-68722BB8AB70}"/>
              </a:ext>
            </a:extLst>
          </p:cNvPr>
          <p:cNvSpPr txBox="1"/>
          <p:nvPr/>
        </p:nvSpPr>
        <p:spPr>
          <a:xfrm>
            <a:off x="778383" y="4612523"/>
            <a:ext cx="4433198" cy="1705403"/>
          </a:xfrm>
          <a:prstGeom prst="rect">
            <a:avLst/>
          </a:prstGeom>
          <a:solidFill>
            <a:schemeClr val="accent2">
              <a:lumMod val="20000"/>
              <a:lumOff val="80000"/>
            </a:schemeClr>
          </a:solidFill>
        </p:spPr>
        <p:txBody>
          <a:bodyPr wrap="square" rtlCol="0">
            <a:spAutoFit/>
          </a:bodyPr>
          <a:lstStyle/>
          <a:p>
            <a:pPr marL="285750" indent="-285750">
              <a:lnSpc>
                <a:spcPct val="150000"/>
              </a:lnSpc>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rPr>
              <a:t>根据实际情况决策：</a:t>
            </a:r>
            <a:endParaRPr lang="en-US" altLang="zh-CN" b="1" dirty="0">
              <a:latin typeface="微软雅黑" panose="020B0503020204020204" pitchFamily="34" charset="-122"/>
              <a:ea typeface="微软雅黑" panose="020B0503020204020204" pitchFamily="34" charset="-122"/>
            </a:endParaRPr>
          </a:p>
          <a:p>
            <a:pPr marL="742950" lvl="1" indent="-285750">
              <a:lnSpc>
                <a:spcPct val="150000"/>
              </a:lnSpc>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rPr>
              <a:t>阴性场</a:t>
            </a:r>
            <a:endParaRPr lang="en-US" altLang="zh-CN" b="1" dirty="0">
              <a:latin typeface="微软雅黑" panose="020B0503020204020204" pitchFamily="34" charset="-122"/>
              <a:ea typeface="微软雅黑" panose="020B0503020204020204" pitchFamily="34" charset="-122"/>
            </a:endParaRPr>
          </a:p>
          <a:p>
            <a:pPr marL="742950" lvl="1" indent="-285750">
              <a:lnSpc>
                <a:spcPct val="150000"/>
              </a:lnSpc>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rPr>
              <a:t>阳性稳定场（不免疫、免疫）</a:t>
            </a:r>
            <a:endParaRPr lang="en-US" altLang="zh-CN" b="1" dirty="0">
              <a:latin typeface="微软雅黑" panose="020B0503020204020204" pitchFamily="34" charset="-122"/>
              <a:ea typeface="微软雅黑" panose="020B0503020204020204" pitchFamily="34" charset="-122"/>
            </a:endParaRPr>
          </a:p>
          <a:p>
            <a:pPr marL="742950" lvl="1" indent="-285750">
              <a:lnSpc>
                <a:spcPct val="150000"/>
              </a:lnSpc>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rPr>
              <a:t>活跃场：高流行率、低流行率</a:t>
            </a:r>
          </a:p>
        </p:txBody>
      </p:sp>
      <p:pic>
        <p:nvPicPr>
          <p:cNvPr id="5" name="图片 4">
            <a:extLst>
              <a:ext uri="{FF2B5EF4-FFF2-40B4-BE49-F238E27FC236}">
                <a16:creationId xmlns:a16="http://schemas.microsoft.com/office/drawing/2014/main" id="{238FC740-934F-E649-1CE8-5B6964217E46}"/>
              </a:ext>
            </a:extLst>
          </p:cNvPr>
          <p:cNvPicPr>
            <a:picLocks noChangeAspect="1"/>
          </p:cNvPicPr>
          <p:nvPr/>
        </p:nvPicPr>
        <p:blipFill>
          <a:blip r:embed="rId2"/>
          <a:stretch>
            <a:fillRect/>
          </a:stretch>
        </p:blipFill>
        <p:spPr>
          <a:xfrm>
            <a:off x="5716248" y="1990782"/>
            <a:ext cx="6422171" cy="3345716"/>
          </a:xfrm>
          <a:prstGeom prst="rect">
            <a:avLst/>
          </a:prstGeom>
        </p:spPr>
      </p:pic>
      <p:sp>
        <p:nvSpPr>
          <p:cNvPr id="6" name="文本框 5">
            <a:extLst>
              <a:ext uri="{FF2B5EF4-FFF2-40B4-BE49-F238E27FC236}">
                <a16:creationId xmlns:a16="http://schemas.microsoft.com/office/drawing/2014/main" id="{013E0AD3-9374-6D65-E785-A35C3B6B99E9}"/>
              </a:ext>
            </a:extLst>
          </p:cNvPr>
          <p:cNvSpPr txBox="1"/>
          <p:nvPr/>
        </p:nvSpPr>
        <p:spPr>
          <a:xfrm>
            <a:off x="6572227" y="1861030"/>
            <a:ext cx="1812272" cy="3685331"/>
          </a:xfrm>
          <a:prstGeom prst="rect">
            <a:avLst/>
          </a:prstGeom>
          <a:noFill/>
          <a:ln w="38100">
            <a:solidFill>
              <a:srgbClr val="FF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40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endParaRPr>
          </a:p>
        </p:txBody>
      </p:sp>
      <p:sp>
        <p:nvSpPr>
          <p:cNvPr id="8" name="文本框 7">
            <a:extLst>
              <a:ext uri="{FF2B5EF4-FFF2-40B4-BE49-F238E27FC236}">
                <a16:creationId xmlns:a16="http://schemas.microsoft.com/office/drawing/2014/main" id="{80AE0347-2CC3-5CA3-25FA-526FE0D0B1D2}"/>
              </a:ext>
            </a:extLst>
          </p:cNvPr>
          <p:cNvSpPr txBox="1"/>
          <p:nvPr/>
        </p:nvSpPr>
        <p:spPr>
          <a:xfrm>
            <a:off x="6140970" y="6087094"/>
            <a:ext cx="5756223"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rPr>
              <a:t>--</a:t>
            </a:r>
            <a:r>
              <a:rPr kumimoji="0" lang="zh-CN" altLang="en-US" sz="8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rPr>
              <a:t>Holtkamp, D.J.; Torremorell, M.; Corzo, C.A.; Linhares, D.C.L.; Almeida, M.N.; Yeske, P.; Polson, D.D.; Becton, L.; Snel, H. Proposed Modifications to Porcine Reproductive and Respiratory Syndrome Virus Herd Classification. J. Swine Health Prod. 2021,29,10.</a:t>
            </a:r>
          </a:p>
        </p:txBody>
      </p:sp>
      <p:sp>
        <p:nvSpPr>
          <p:cNvPr id="9" name="文本框 8">
            <a:extLst>
              <a:ext uri="{FF2B5EF4-FFF2-40B4-BE49-F238E27FC236}">
                <a16:creationId xmlns:a16="http://schemas.microsoft.com/office/drawing/2014/main" id="{F85B94FA-C16F-B6E1-54CD-DBE19338AC46}"/>
              </a:ext>
            </a:extLst>
          </p:cNvPr>
          <p:cNvSpPr txBox="1"/>
          <p:nvPr/>
        </p:nvSpPr>
        <p:spPr>
          <a:xfrm>
            <a:off x="1013227" y="1990782"/>
            <a:ext cx="4233330" cy="2129044"/>
          </a:xfrm>
          <a:prstGeom prst="rect">
            <a:avLst/>
          </a:prstGeom>
          <a:noFill/>
        </p:spPr>
        <p:txBody>
          <a:bodyPr wrap="square" rtlCol="0">
            <a:spAutoFit/>
          </a:bodyPr>
          <a:lstStyle/>
          <a:p>
            <a:pPr marL="0" marR="0" lvl="0" indent="0" algn="l" defTabSz="914400" rtl="0" eaLnBrk="0" fontAlgn="base" latinLnBrk="0" hangingPunct="0">
              <a:lnSpc>
                <a:spcPct val="150000"/>
              </a:lnSpc>
              <a:spcBef>
                <a:spcPts val="0"/>
              </a:spcBef>
              <a:spcAft>
                <a:spcPts val="0"/>
              </a:spcAft>
              <a:buClrTx/>
              <a:buSzTx/>
              <a:buFont typeface="Arial" panose="020B0604020202020204" pitchFamily="34" charset="0"/>
              <a:buChar char="•"/>
              <a:tabLst/>
              <a:defRPr/>
            </a:pPr>
            <a:r>
              <a:rPr kumimoji="0" lang="zh-CN" altLang="en-US" sz="15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蓝耳阳性不稳定场（高流行率）</a:t>
            </a:r>
            <a:r>
              <a:rPr kumimoji="0" lang="en-US" altLang="zh-CN" sz="15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1A</a:t>
            </a:r>
          </a:p>
          <a:p>
            <a:pPr marL="0" marR="0" lvl="0" indent="0" algn="l" defTabSz="914400" rtl="0" eaLnBrk="0" fontAlgn="base" latinLnBrk="0" hangingPunct="0">
              <a:lnSpc>
                <a:spcPct val="150000"/>
              </a:lnSpc>
              <a:spcBef>
                <a:spcPts val="0"/>
              </a:spcBef>
              <a:spcAft>
                <a:spcPts val="0"/>
              </a:spcAft>
              <a:buClrTx/>
              <a:buSzTx/>
              <a:buFont typeface="Arial" panose="020B0604020202020204" pitchFamily="34" charset="0"/>
              <a:buChar char="•"/>
              <a:tabLst/>
              <a:defRPr/>
            </a:pPr>
            <a:r>
              <a:rPr kumimoji="0" lang="zh-CN" altLang="en-US" sz="15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蓝耳阳性不稳定场（低流行率）</a:t>
            </a:r>
            <a:r>
              <a:rPr kumimoji="0" lang="en-US" altLang="zh-CN" sz="15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1B</a:t>
            </a:r>
          </a:p>
          <a:p>
            <a:pPr marL="0" marR="0" lvl="0" indent="0" algn="l" defTabSz="914400" rtl="0" eaLnBrk="0" fontAlgn="base" latinLnBrk="0" hangingPunct="0">
              <a:lnSpc>
                <a:spcPct val="150000"/>
              </a:lnSpc>
              <a:spcBef>
                <a:spcPts val="0"/>
              </a:spcBef>
              <a:spcAft>
                <a:spcPts val="0"/>
              </a:spcAft>
              <a:buClrTx/>
              <a:buSzTx/>
              <a:buFont typeface="Arial" panose="020B0604020202020204" pitchFamily="34" charset="0"/>
              <a:buChar char="•"/>
              <a:tabLst/>
              <a:defRPr/>
            </a:pPr>
            <a:r>
              <a:rPr kumimoji="0" lang="zh-CN" altLang="en-US" sz="15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蓝耳阳性稳定场（使用疫苗，</a:t>
            </a:r>
            <a:r>
              <a:rPr kumimoji="0" lang="en-US" altLang="zh-CN" sz="15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2vx</a:t>
            </a:r>
            <a:r>
              <a:rPr kumimoji="0" lang="zh-CN" altLang="en-US" sz="15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a:t>
            </a:r>
            <a:endParaRPr kumimoji="0" lang="en-US" altLang="zh-CN" sz="15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0" fontAlgn="base" latinLnBrk="0" hangingPunct="0">
              <a:lnSpc>
                <a:spcPct val="150000"/>
              </a:lnSpc>
              <a:spcBef>
                <a:spcPts val="0"/>
              </a:spcBef>
              <a:spcAft>
                <a:spcPts val="0"/>
              </a:spcAft>
              <a:buClrTx/>
              <a:buSzTx/>
              <a:buFont typeface="Arial" panose="020B0604020202020204" pitchFamily="34" charset="0"/>
              <a:buChar char="•"/>
              <a:tabLst/>
              <a:defRPr/>
            </a:pPr>
            <a:r>
              <a:rPr kumimoji="0" lang="zh-CN" altLang="en-US" sz="15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蓝耳阳性稳定场（不使用疫苗，</a:t>
            </a:r>
            <a:r>
              <a:rPr kumimoji="0" lang="en-US" altLang="zh-CN" sz="15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2</a:t>
            </a:r>
            <a:r>
              <a:rPr kumimoji="0" lang="zh-CN" altLang="en-US" sz="15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a:t>
            </a:r>
            <a:endParaRPr kumimoji="0" lang="en-US" altLang="zh-CN" sz="15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0" fontAlgn="base" latinLnBrk="0" hangingPunct="0">
              <a:lnSpc>
                <a:spcPct val="150000"/>
              </a:lnSpc>
              <a:spcBef>
                <a:spcPts val="0"/>
              </a:spcBef>
              <a:spcAft>
                <a:spcPts val="0"/>
              </a:spcAft>
              <a:buClrTx/>
              <a:buSzTx/>
              <a:buFont typeface="Arial" panose="020B0604020202020204" pitchFamily="34" charset="0"/>
              <a:buChar char="•"/>
              <a:tabLst/>
              <a:defRPr/>
            </a:pPr>
            <a:r>
              <a:rPr kumimoji="0" lang="zh-CN" altLang="en-US" sz="15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趋于阴性（</a:t>
            </a:r>
            <a:r>
              <a:rPr kumimoji="0" lang="en-US" altLang="zh-CN" sz="15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3</a:t>
            </a:r>
            <a:r>
              <a:rPr kumimoji="0" lang="zh-CN" altLang="en-US" sz="15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endParaRPr kumimoji="0" lang="en-US" altLang="zh-CN" sz="15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0" fontAlgn="base" latinLnBrk="0" hangingPunct="0">
              <a:lnSpc>
                <a:spcPct val="150000"/>
              </a:lnSpc>
              <a:spcBef>
                <a:spcPts val="0"/>
              </a:spcBef>
              <a:spcAft>
                <a:spcPts val="0"/>
              </a:spcAft>
              <a:buClrTx/>
              <a:buSzTx/>
              <a:buFont typeface="Arial" panose="020B0604020202020204" pitchFamily="34" charset="0"/>
              <a:buChar char="•"/>
              <a:tabLst/>
              <a:defRPr/>
            </a:pPr>
            <a:r>
              <a:rPr kumimoji="0" lang="en-US" altLang="zh-CN" sz="15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PRRSV</a:t>
            </a:r>
            <a:r>
              <a:rPr kumimoji="0" lang="zh-CN" altLang="en-US" sz="15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净化场（</a:t>
            </a:r>
            <a:r>
              <a:rPr kumimoji="0" lang="en-US" altLang="zh-CN" sz="15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4</a:t>
            </a:r>
            <a:r>
              <a:rPr kumimoji="0" lang="zh-CN" altLang="en-US" sz="15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p>
        </p:txBody>
      </p:sp>
    </p:spTree>
    <p:extLst>
      <p:ext uri="{BB962C8B-B14F-4D97-AF65-F5344CB8AC3E}">
        <p14:creationId xmlns:p14="http://schemas.microsoft.com/office/powerpoint/2010/main" val="633206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a:extLst>
              <a:ext uri="{FF2B5EF4-FFF2-40B4-BE49-F238E27FC236}">
                <a16:creationId xmlns:a16="http://schemas.microsoft.com/office/drawing/2014/main" id="{2ABA94C0-4B05-4EE3-A959-03C51E8D1618}"/>
              </a:ext>
            </a:extLst>
          </p:cNvPr>
          <p:cNvSpPr>
            <a:spLocks noGrp="1" noChangeArrowheads="1"/>
          </p:cNvSpPr>
          <p:nvPr>
            <p:ph type="body" idx="4294967295"/>
          </p:nvPr>
        </p:nvSpPr>
        <p:spPr>
          <a:xfrm>
            <a:off x="1254475" y="1882538"/>
            <a:ext cx="8309967" cy="4473656"/>
          </a:xfrm>
          <a:solidFill>
            <a:srgbClr val="FFFFFF"/>
          </a:solidFill>
        </p:spPr>
        <p:txBody>
          <a:bodyPr/>
          <a:lstStyle/>
          <a:p>
            <a:pPr>
              <a:lnSpc>
                <a:spcPct val="150000"/>
              </a:lnSpc>
              <a:spcBef>
                <a:spcPts val="0"/>
              </a:spcBef>
            </a:pPr>
            <a:r>
              <a:rPr lang="zh-CN" altLang="en-US" sz="1800" b="1" dirty="0">
                <a:latin typeface="微软雅黑" panose="020B0503020204020204" pitchFamily="34" charset="-122"/>
                <a:ea typeface="微软雅黑" panose="020B0503020204020204" pitchFamily="34" charset="-122"/>
                <a:cs typeface="Times New Roman" panose="02020603050405020304" pitchFamily="18" charset="0"/>
              </a:rPr>
              <a:t>猪场高度生物安全措施：包括选址、空气过滤、</a:t>
            </a:r>
            <a:r>
              <a:rPr lang="zh-CN" altLang="en-US" sz="1800" b="1" dirty="0">
                <a:highlight>
                  <a:srgbClr val="FFFF00"/>
                </a:highlight>
                <a:latin typeface="微软雅黑" panose="020B0503020204020204" pitchFamily="34" charset="-122"/>
                <a:ea typeface="微软雅黑" panose="020B0503020204020204" pitchFamily="34" charset="-122"/>
                <a:cs typeface="Times New Roman" panose="02020603050405020304" pitchFamily="18" charset="0"/>
              </a:rPr>
              <a:t>清群、部分清群</a:t>
            </a:r>
            <a:r>
              <a:rPr lang="zh-CN" altLang="en-US" sz="1800" b="1" dirty="0">
                <a:latin typeface="微软雅黑" panose="020B0503020204020204" pitchFamily="34" charset="-122"/>
                <a:ea typeface="微软雅黑" panose="020B0503020204020204" pitchFamily="34" charset="-122"/>
                <a:cs typeface="Times New Roman" panose="02020603050405020304" pitchFamily="18" charset="0"/>
              </a:rPr>
              <a:t>、消毒等。</a:t>
            </a:r>
          </a:p>
          <a:p>
            <a:pPr>
              <a:lnSpc>
                <a:spcPct val="150000"/>
              </a:lnSpc>
              <a:spcBef>
                <a:spcPts val="0"/>
              </a:spcBef>
            </a:pPr>
            <a:r>
              <a:rPr lang="zh-CN" altLang="en-US" sz="18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疫苗免疫：经典毒株、变异株、活苗</a:t>
            </a:r>
            <a:r>
              <a:rPr lang="en-US" altLang="zh-CN" sz="18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8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灭活苗？</a:t>
            </a:r>
            <a:endParaRPr lang="en-US" altLang="zh-CN" sz="18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spcBef>
                <a:spcPts val="0"/>
              </a:spcBef>
            </a:pPr>
            <a:r>
              <a:rPr lang="zh-CN" altLang="en-US" sz="1800" b="1" dirty="0">
                <a:latin typeface="微软雅黑" panose="020B0503020204020204" pitchFamily="34" charset="-122"/>
                <a:ea typeface="微软雅黑" panose="020B0503020204020204" pitchFamily="34" charset="-122"/>
                <a:cs typeface="Times New Roman" panose="02020603050405020304" pitchFamily="18" charset="0"/>
              </a:rPr>
              <a:t>血清人工驯化：后备猪？</a:t>
            </a:r>
          </a:p>
          <a:p>
            <a:pPr>
              <a:lnSpc>
                <a:spcPct val="150000"/>
              </a:lnSpc>
              <a:spcBef>
                <a:spcPts val="0"/>
              </a:spcBef>
            </a:pPr>
            <a:r>
              <a:rPr lang="zh-CN" altLang="en-US" sz="1800" b="1" dirty="0">
                <a:latin typeface="微软雅黑" panose="020B0503020204020204" pitchFamily="34" charset="-122"/>
                <a:ea typeface="微软雅黑" panose="020B0503020204020204" pitchFamily="34" charset="-122"/>
                <a:cs typeface="Times New Roman" panose="02020603050405020304" pitchFamily="18" charset="0"/>
              </a:rPr>
              <a:t>蓝耳病封群净化：抗原、抗体双阴性</a:t>
            </a:r>
          </a:p>
          <a:p>
            <a:pPr>
              <a:lnSpc>
                <a:spcPct val="150000"/>
              </a:lnSpc>
              <a:spcBef>
                <a:spcPts val="0"/>
              </a:spcBef>
            </a:pPr>
            <a:r>
              <a:rPr lang="zh-CN" altLang="en-US" sz="1800" b="1" dirty="0">
                <a:solidFill>
                  <a:schemeClr val="folHlink"/>
                </a:solidFill>
                <a:latin typeface="微软雅黑" panose="020B0503020204020204" pitchFamily="34" charset="-122"/>
                <a:ea typeface="微软雅黑" panose="020B0503020204020204" pitchFamily="34" charset="-122"/>
                <a:cs typeface="Times New Roman" panose="02020603050405020304" pitchFamily="18" charset="0"/>
              </a:rPr>
              <a:t>饲养管理新模式：多点饲养？（</a:t>
            </a:r>
            <a:r>
              <a:rPr lang="en-US" altLang="zh-CN" sz="1800" b="1" dirty="0">
                <a:solidFill>
                  <a:schemeClr val="folHlink"/>
                </a:solidFill>
                <a:latin typeface="微软雅黑" panose="020B0503020204020204" pitchFamily="34" charset="-122"/>
                <a:ea typeface="微软雅黑" panose="020B0503020204020204" pitchFamily="34" charset="-122"/>
                <a:cs typeface="Times New Roman" panose="02020603050405020304" pitchFamily="18" charset="0"/>
              </a:rPr>
              <a:t>ASFV</a:t>
            </a:r>
            <a:r>
              <a:rPr lang="zh-CN" altLang="en-US" sz="1800" b="1" dirty="0">
                <a:solidFill>
                  <a:schemeClr val="folHlink"/>
                </a:solidFill>
                <a:latin typeface="微软雅黑" panose="020B0503020204020204" pitchFamily="34" charset="-122"/>
                <a:ea typeface="微软雅黑" panose="020B0503020204020204" pitchFamily="34" charset="-122"/>
                <a:cs typeface="Times New Roman" panose="02020603050405020304" pitchFamily="18" charset="0"/>
              </a:rPr>
              <a:t>后一体化）、分胎次饲养</a:t>
            </a:r>
          </a:p>
          <a:p>
            <a:pPr>
              <a:lnSpc>
                <a:spcPct val="150000"/>
              </a:lnSpc>
              <a:spcBef>
                <a:spcPts val="0"/>
              </a:spcBef>
            </a:pPr>
            <a:r>
              <a:rPr lang="zh-CN" altLang="en-US" sz="1800" b="1" dirty="0">
                <a:latin typeface="微软雅黑" panose="020B0503020204020204" pitchFamily="34" charset="-122"/>
                <a:ea typeface="微软雅黑" panose="020B0503020204020204" pitchFamily="34" charset="-122"/>
                <a:cs typeface="Times New Roman" panose="02020603050405020304" pitchFamily="18" charset="0"/>
              </a:rPr>
              <a:t>公猪精液</a:t>
            </a:r>
            <a:endParaRPr lang="en-US" altLang="zh-CN" sz="1800" b="1"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spcBef>
                <a:spcPts val="0"/>
              </a:spcBef>
            </a:pPr>
            <a:r>
              <a:rPr lang="zh-CN" altLang="en-US" sz="1800" b="1" dirty="0">
                <a:latin typeface="微软雅黑" panose="020B0503020204020204" pitchFamily="34" charset="-122"/>
                <a:ea typeface="微软雅黑" panose="020B0503020204020204" pitchFamily="34" charset="-122"/>
                <a:cs typeface="Times New Roman" panose="02020603050405020304" pitchFamily="18" charset="0"/>
              </a:rPr>
              <a:t>药物：中药、抗蓝耳病毒的药物、抗生素等控制病毒增殖复制或继发感染</a:t>
            </a:r>
            <a:endParaRPr lang="en-US" altLang="zh-CN" sz="1800" b="1"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spcBef>
                <a:spcPts val="0"/>
              </a:spcBef>
            </a:pPr>
            <a:r>
              <a:rPr lang="zh-CN" altLang="en-US" sz="18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后备猪！</a:t>
            </a:r>
            <a:endParaRPr lang="en-US" altLang="zh-CN" sz="18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spcBef>
                <a:spcPts val="0"/>
              </a:spcBef>
            </a:pPr>
            <a:r>
              <a:rPr lang="zh-CN" altLang="en-US" sz="18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猪流的管理！</a:t>
            </a:r>
            <a:endParaRPr lang="en-US" altLang="zh-CN" sz="18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spcBef>
                <a:spcPts val="0"/>
              </a:spcBef>
            </a:pPr>
            <a:r>
              <a:rPr lang="en-US" altLang="zh-CN" sz="1800" b="1" dirty="0">
                <a:solidFill>
                  <a:schemeClr val="folHlink"/>
                </a:solidFill>
                <a:latin typeface="微软雅黑" panose="020B0503020204020204" pitchFamily="34" charset="-122"/>
                <a:ea typeface="微软雅黑" panose="020B0503020204020204" pitchFamily="34" charset="-122"/>
                <a:cs typeface="Times New Roman" panose="02020603050405020304" pitchFamily="18" charset="0"/>
              </a:rPr>
              <a:t>……</a:t>
            </a:r>
          </a:p>
        </p:txBody>
      </p:sp>
      <p:pic>
        <p:nvPicPr>
          <p:cNvPr id="5" name="Picture 2">
            <a:extLst>
              <a:ext uri="{FF2B5EF4-FFF2-40B4-BE49-F238E27FC236}">
                <a16:creationId xmlns:a16="http://schemas.microsoft.com/office/drawing/2014/main" id="{647237F4-2093-4FAC-80D8-4C6CA3414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5931" y="3762829"/>
            <a:ext cx="1939953" cy="290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E3416262-8B45-42E0-937A-1C58B2BDFB1B}"/>
              </a:ext>
            </a:extLst>
          </p:cNvPr>
          <p:cNvSpPr/>
          <p:nvPr/>
        </p:nvSpPr>
        <p:spPr>
          <a:xfrm>
            <a:off x="2627558" y="5883099"/>
            <a:ext cx="7149263" cy="597921"/>
          </a:xfrm>
          <a:prstGeom prst="rect">
            <a:avLst/>
          </a:prstGeom>
          <a:solidFill>
            <a:schemeClr val="accent1">
              <a:lumMod val="20000"/>
              <a:lumOff val="80000"/>
            </a:schemeClr>
          </a:solidFill>
        </p:spPr>
        <p:txBody>
          <a:bodyPr wrap="square">
            <a:spAutoFit/>
          </a:bodyPr>
          <a:lstStyle/>
          <a:p>
            <a:pPr marL="0" marR="0" lvl="0" indent="0" algn="ctr" defTabSz="1219170" rtl="0" eaLnBrk="1" fontAlgn="base" latinLnBrk="0" hangingPunct="1">
              <a:lnSpc>
                <a:spcPct val="13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rPr>
              <a:t>依据感染状态，实施一场一策！一时一策！</a:t>
            </a:r>
            <a:endParaRPr kumimoji="0" lang="en-US" altLang="zh-CN" sz="28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文本框 3">
            <a:extLst>
              <a:ext uri="{FF2B5EF4-FFF2-40B4-BE49-F238E27FC236}">
                <a16:creationId xmlns:a16="http://schemas.microsoft.com/office/drawing/2014/main" id="{9EC8F53E-6877-6CD1-D1F5-1A5A0AA0A882}"/>
              </a:ext>
            </a:extLst>
          </p:cNvPr>
          <p:cNvSpPr txBox="1"/>
          <p:nvPr/>
        </p:nvSpPr>
        <p:spPr>
          <a:xfrm>
            <a:off x="2764085" y="833228"/>
            <a:ext cx="6096982" cy="646331"/>
          </a:xfrm>
          <a:prstGeom prst="rect">
            <a:avLst/>
          </a:prstGeom>
          <a:noFill/>
        </p:spPr>
        <p:txBody>
          <a:bodyPr wrap="square">
            <a:spAutoFit/>
          </a:bodyPr>
          <a:lstStyle/>
          <a:p>
            <a:pPr algn="ctr"/>
            <a:r>
              <a:rPr lang="zh-CN" altLang="en-US" sz="3600" b="1" kern="0" dirty="0">
                <a:solidFill>
                  <a:schemeClr val="tx1"/>
                </a:solidFill>
                <a:latin typeface="微软雅黑" panose="020B0503020204020204" pitchFamily="34" charset="-122"/>
                <a:ea typeface="微软雅黑" panose="020B0503020204020204" pitchFamily="34" charset="-122"/>
              </a:rPr>
              <a:t>蓝耳病的综合防控策略</a:t>
            </a:r>
            <a:endParaRPr lang="zh-CN" altLang="en-US" sz="3600" dirty="0"/>
          </a:p>
        </p:txBody>
      </p:sp>
    </p:spTree>
    <p:extLst>
      <p:ext uri="{BB962C8B-B14F-4D97-AF65-F5344CB8AC3E}">
        <p14:creationId xmlns:p14="http://schemas.microsoft.com/office/powerpoint/2010/main" val="3428124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内容占位符 2">
            <a:extLst>
              <a:ext uri="{FF2B5EF4-FFF2-40B4-BE49-F238E27FC236}">
                <a16:creationId xmlns:a16="http://schemas.microsoft.com/office/drawing/2014/main" id="{BA6E4497-04DB-40B3-B76E-A3BB7B91E523}"/>
              </a:ext>
            </a:extLst>
          </p:cNvPr>
          <p:cNvSpPr>
            <a:spLocks noGrp="1" noChangeArrowheads="1"/>
          </p:cNvSpPr>
          <p:nvPr>
            <p:ph idx="1"/>
          </p:nvPr>
        </p:nvSpPr>
        <p:spPr>
          <a:xfrm>
            <a:off x="1245886" y="1969272"/>
            <a:ext cx="10686284" cy="1374783"/>
          </a:xfrm>
        </p:spPr>
        <p:txBody>
          <a:bodyPr/>
          <a:lstStyle/>
          <a:p>
            <a:pPr>
              <a:lnSpc>
                <a:spcPct val="150000"/>
              </a:lnSpc>
            </a:pPr>
            <a:r>
              <a:rPr lang="zh-CN" altLang="en-US" sz="1800" b="1" dirty="0">
                <a:solidFill>
                  <a:srgbClr val="0000FF"/>
                </a:solidFill>
                <a:ea typeface="楷体" panose="02010609060101010101" pitchFamily="49" charset="-122"/>
              </a:rPr>
              <a:t>以前：血清或处理液</a:t>
            </a:r>
            <a:endParaRPr lang="en-US" altLang="zh-CN" sz="1800" b="1" dirty="0">
              <a:solidFill>
                <a:srgbClr val="0000FF"/>
              </a:solidFill>
              <a:ea typeface="楷体" panose="02010609060101010101" pitchFamily="49" charset="-122"/>
            </a:endParaRPr>
          </a:p>
          <a:p>
            <a:pPr lvl="1">
              <a:lnSpc>
                <a:spcPct val="150000"/>
              </a:lnSpc>
            </a:pPr>
            <a:r>
              <a:rPr lang="en-US" altLang="zh-CN" sz="1800" b="1" dirty="0">
                <a:solidFill>
                  <a:srgbClr val="0000FF"/>
                </a:solidFill>
                <a:ea typeface="楷体" panose="02010609060101010101" pitchFamily="49" charset="-122"/>
              </a:rPr>
              <a:t>PCR</a:t>
            </a:r>
            <a:r>
              <a:rPr lang="zh-CN" altLang="en-US" sz="1800" b="1" dirty="0">
                <a:solidFill>
                  <a:srgbClr val="0000FF"/>
                </a:solidFill>
                <a:ea typeface="楷体" panose="02010609060101010101" pitchFamily="49" charset="-122"/>
              </a:rPr>
              <a:t>检测：</a:t>
            </a:r>
            <a:r>
              <a:rPr lang="zh-CN" altLang="en-US" sz="1800" b="1" dirty="0">
                <a:ea typeface="楷体" panose="02010609060101010101" pitchFamily="49" charset="-122"/>
              </a:rPr>
              <a:t>母猪（流产） 、出生仔猪（</a:t>
            </a:r>
            <a:r>
              <a:rPr lang="zh-CN" altLang="en-US" sz="1800" b="1" dirty="0">
                <a:solidFill>
                  <a:srgbClr val="FF0000"/>
                </a:solidFill>
                <a:ea typeface="楷体" panose="02010609060101010101" pitchFamily="49" charset="-122"/>
              </a:rPr>
              <a:t>产房弱仔或断尾的浸出液）</a:t>
            </a:r>
            <a:r>
              <a:rPr lang="zh-CN" altLang="en-US" sz="1800" b="1" dirty="0">
                <a:ea typeface="楷体" panose="02010609060101010101" pitchFamily="49" charset="-122"/>
              </a:rPr>
              <a:t>、</a:t>
            </a:r>
            <a:r>
              <a:rPr lang="zh-CN" altLang="en-US" sz="1800" b="1" dirty="0">
                <a:solidFill>
                  <a:srgbClr val="FF0000"/>
                </a:solidFill>
                <a:ea typeface="楷体" panose="02010609060101010101" pitchFamily="49" charset="-122"/>
              </a:rPr>
              <a:t>断奶弱仔猪</a:t>
            </a:r>
            <a:r>
              <a:rPr lang="zh-CN" altLang="en-US" sz="1800" b="1" dirty="0">
                <a:ea typeface="楷体" panose="02010609060101010101" pitchFamily="49" charset="-122"/>
              </a:rPr>
              <a:t>、</a:t>
            </a:r>
            <a:r>
              <a:rPr lang="zh-CN" altLang="en-US" sz="1800" b="1" dirty="0">
                <a:solidFill>
                  <a:srgbClr val="FF0000"/>
                </a:solidFill>
                <a:ea typeface="楷体" panose="02010609060101010101" pitchFamily="49" charset="-122"/>
              </a:rPr>
              <a:t>后备猪</a:t>
            </a:r>
            <a:endParaRPr lang="en-US" altLang="zh-CN" sz="1800" b="1" dirty="0">
              <a:solidFill>
                <a:srgbClr val="FF0000"/>
              </a:solidFill>
              <a:ea typeface="楷体" panose="02010609060101010101" pitchFamily="49" charset="-122"/>
            </a:endParaRPr>
          </a:p>
          <a:p>
            <a:pPr lvl="1">
              <a:lnSpc>
                <a:spcPct val="150000"/>
              </a:lnSpc>
            </a:pPr>
            <a:r>
              <a:rPr lang="en-US" altLang="zh-CN" sz="1800" b="1" dirty="0">
                <a:solidFill>
                  <a:srgbClr val="0000FF"/>
                </a:solidFill>
                <a:ea typeface="楷体" panose="02010609060101010101" pitchFamily="49" charset="-122"/>
              </a:rPr>
              <a:t>ELISA</a:t>
            </a:r>
            <a:r>
              <a:rPr lang="zh-CN" altLang="en-US" sz="1800" b="1" dirty="0">
                <a:solidFill>
                  <a:srgbClr val="0000FF"/>
                </a:solidFill>
                <a:ea typeface="楷体" panose="02010609060101010101" pitchFamily="49" charset="-122"/>
              </a:rPr>
              <a:t>检测：</a:t>
            </a:r>
            <a:r>
              <a:rPr lang="zh-CN" altLang="en-US" sz="1800" b="1" dirty="0">
                <a:ea typeface="楷体" panose="02010609060101010101" pitchFamily="49" charset="-122"/>
              </a:rPr>
              <a:t>母猪（流产） 、出生仔猪（产房弱仔或断尾浸出液） 、断奶弱仔猪、</a:t>
            </a:r>
            <a:r>
              <a:rPr lang="zh-CN" altLang="en-US" sz="1800" b="1" dirty="0">
                <a:solidFill>
                  <a:srgbClr val="FF0000"/>
                </a:solidFill>
                <a:ea typeface="楷体" panose="02010609060101010101" pitchFamily="49" charset="-122"/>
              </a:rPr>
              <a:t>后备猪</a:t>
            </a:r>
          </a:p>
        </p:txBody>
      </p:sp>
      <p:sp>
        <p:nvSpPr>
          <p:cNvPr id="2" name="文本框 1">
            <a:extLst>
              <a:ext uri="{FF2B5EF4-FFF2-40B4-BE49-F238E27FC236}">
                <a16:creationId xmlns:a16="http://schemas.microsoft.com/office/drawing/2014/main" id="{8367E841-F478-4D9A-A97E-0E855DB59306}"/>
              </a:ext>
            </a:extLst>
          </p:cNvPr>
          <p:cNvSpPr txBox="1"/>
          <p:nvPr/>
        </p:nvSpPr>
        <p:spPr>
          <a:xfrm>
            <a:off x="3010260" y="892822"/>
            <a:ext cx="5421973" cy="584775"/>
          </a:xfrm>
          <a:prstGeom prst="rect">
            <a:avLst/>
          </a:prstGeom>
          <a:solidFill>
            <a:srgbClr val="FFFFE1"/>
          </a:solidFill>
        </p:spPr>
        <p:txBody>
          <a:bodyPr wrap="square" rtlCol="0">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（一）</a:t>
            </a:r>
            <a:r>
              <a:rPr kumimoji="0" lang="en-US" altLang="zh-CN" sz="3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PRRSV</a:t>
            </a:r>
            <a:r>
              <a:rPr kumimoji="0" lang="zh-CN" altLang="en-US" sz="3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常态化监测</a:t>
            </a:r>
          </a:p>
        </p:txBody>
      </p:sp>
      <p:sp>
        <p:nvSpPr>
          <p:cNvPr id="3" name="文本框 2">
            <a:extLst>
              <a:ext uri="{FF2B5EF4-FFF2-40B4-BE49-F238E27FC236}">
                <a16:creationId xmlns:a16="http://schemas.microsoft.com/office/drawing/2014/main" id="{2D9DE79F-69CA-4BD6-AC74-E0C20D872F77}"/>
              </a:ext>
            </a:extLst>
          </p:cNvPr>
          <p:cNvSpPr txBox="1"/>
          <p:nvPr/>
        </p:nvSpPr>
        <p:spPr>
          <a:xfrm>
            <a:off x="5721247" y="6035530"/>
            <a:ext cx="5581338" cy="523220"/>
          </a:xfrm>
          <a:prstGeom prst="rect">
            <a:avLst/>
          </a:prstGeom>
          <a:solidFill>
            <a:schemeClr val="accent2">
              <a:lumMod val="20000"/>
              <a:lumOff val="8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rPr>
              <a:t>采样方法及方案要正确！且省钱！</a:t>
            </a:r>
          </a:p>
        </p:txBody>
      </p:sp>
      <p:sp>
        <p:nvSpPr>
          <p:cNvPr id="4" name="文本框 3">
            <a:extLst>
              <a:ext uri="{FF2B5EF4-FFF2-40B4-BE49-F238E27FC236}">
                <a16:creationId xmlns:a16="http://schemas.microsoft.com/office/drawing/2014/main" id="{9CC94C44-36B1-3A12-FF54-D0F1E18A26B3}"/>
              </a:ext>
            </a:extLst>
          </p:cNvPr>
          <p:cNvSpPr txBox="1"/>
          <p:nvPr/>
        </p:nvSpPr>
        <p:spPr>
          <a:xfrm>
            <a:off x="1812682" y="3613881"/>
            <a:ext cx="4962872" cy="2634183"/>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临床和生产数据：早期发现疫情</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zh-CN" altLang="en-US"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个体检测：血清样本、</a:t>
            </a:r>
            <a:r>
              <a:rPr kumimoji="0" lang="zh-CN" altLang="en-US" sz="16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咽拭子、</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舌尖渗出液(TTF)</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zh-CN" altLang="en-US" sz="16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群体检测：</a:t>
            </a:r>
            <a:endParaRPr kumimoji="0" lang="en-US" altLang="zh-CN" sz="16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仔猪处理液(PF)</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家族口腔液(FOF)</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声音监测：如Sound Talks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空气采集器</a:t>
            </a:r>
          </a:p>
        </p:txBody>
      </p:sp>
      <p:sp>
        <p:nvSpPr>
          <p:cNvPr id="5" name="文本框 4">
            <a:extLst>
              <a:ext uri="{FF2B5EF4-FFF2-40B4-BE49-F238E27FC236}">
                <a16:creationId xmlns:a16="http://schemas.microsoft.com/office/drawing/2014/main" id="{A6EB3B4B-6CF5-B3E6-6F7D-FA9C8F30B49C}"/>
              </a:ext>
            </a:extLst>
          </p:cNvPr>
          <p:cNvSpPr txBox="1"/>
          <p:nvPr/>
        </p:nvSpPr>
        <p:spPr>
          <a:xfrm>
            <a:off x="670336" y="3564805"/>
            <a:ext cx="1223421"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Tahoma" panose="020B0604030504040204" pitchFamily="34" charset="0"/>
                <a:ea typeface="宋体" panose="02010600030101010101" pitchFamily="2" charset="-122"/>
                <a:cs typeface="+mn-cs"/>
              </a:rPr>
              <a:t>现在：</a:t>
            </a:r>
          </a:p>
        </p:txBody>
      </p:sp>
    </p:spTree>
    <p:extLst>
      <p:ext uri="{BB962C8B-B14F-4D97-AF65-F5344CB8AC3E}">
        <p14:creationId xmlns:p14="http://schemas.microsoft.com/office/powerpoint/2010/main" val="2332804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4DB46A64-FC76-FA01-9556-9E0E454B461C}"/>
              </a:ext>
            </a:extLst>
          </p:cNvPr>
          <p:cNvGrpSpPr/>
          <p:nvPr/>
        </p:nvGrpSpPr>
        <p:grpSpPr>
          <a:xfrm>
            <a:off x="368288" y="3677040"/>
            <a:ext cx="3706113" cy="2922128"/>
            <a:chOff x="176588" y="2740905"/>
            <a:chExt cx="3706113" cy="2922128"/>
          </a:xfrm>
        </p:grpSpPr>
        <p:pic>
          <p:nvPicPr>
            <p:cNvPr id="3" name="图片 2">
              <a:extLst>
                <a:ext uri="{FF2B5EF4-FFF2-40B4-BE49-F238E27FC236}">
                  <a16:creationId xmlns:a16="http://schemas.microsoft.com/office/drawing/2014/main" id="{46720682-1E10-9BF2-EA5A-382E89C6A23D}"/>
                </a:ext>
              </a:extLst>
            </p:cNvPr>
            <p:cNvPicPr>
              <a:picLocks noChangeAspect="1"/>
            </p:cNvPicPr>
            <p:nvPr/>
          </p:nvPicPr>
          <p:blipFill>
            <a:blip r:embed="rId2"/>
            <a:stretch>
              <a:fillRect/>
            </a:stretch>
          </p:blipFill>
          <p:spPr>
            <a:xfrm>
              <a:off x="176588" y="2740905"/>
              <a:ext cx="3706113" cy="2922128"/>
            </a:xfrm>
            <a:prstGeom prst="rect">
              <a:avLst/>
            </a:prstGeom>
            <a:ln w="38100">
              <a:solidFill>
                <a:srgbClr val="FF0000"/>
              </a:solidFill>
            </a:ln>
          </p:spPr>
        </p:pic>
        <p:sp>
          <p:nvSpPr>
            <p:cNvPr id="5" name="文本框 4">
              <a:extLst>
                <a:ext uri="{FF2B5EF4-FFF2-40B4-BE49-F238E27FC236}">
                  <a16:creationId xmlns:a16="http://schemas.microsoft.com/office/drawing/2014/main" id="{A76DC58E-DCE5-4C51-BA58-DDB3B81FB2A2}"/>
                </a:ext>
              </a:extLst>
            </p:cNvPr>
            <p:cNvSpPr txBox="1"/>
            <p:nvPr/>
          </p:nvSpPr>
          <p:spPr>
            <a:xfrm>
              <a:off x="271130" y="5140477"/>
              <a:ext cx="1451344" cy="338554"/>
            </a:xfrm>
            <a:prstGeom prst="rect">
              <a:avLst/>
            </a:prstGeom>
            <a:solidFill>
              <a:srgbClr val="FFFFCC"/>
            </a:solidFill>
            <a:ln w="38100">
              <a:solidFill>
                <a:srgbClr val="FF0000"/>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rPr>
                <a:t>处理液 (PF)</a:t>
              </a:r>
            </a:p>
          </p:txBody>
        </p:sp>
      </p:grpSp>
      <p:pic>
        <p:nvPicPr>
          <p:cNvPr id="8" name="图片 7">
            <a:extLst>
              <a:ext uri="{FF2B5EF4-FFF2-40B4-BE49-F238E27FC236}">
                <a16:creationId xmlns:a16="http://schemas.microsoft.com/office/drawing/2014/main" id="{9097E9F1-3E35-8B4F-81AC-466A701BD343}"/>
              </a:ext>
            </a:extLst>
          </p:cNvPr>
          <p:cNvPicPr>
            <a:picLocks noChangeAspect="1"/>
          </p:cNvPicPr>
          <p:nvPr/>
        </p:nvPicPr>
        <p:blipFill>
          <a:blip r:embed="rId3"/>
          <a:stretch>
            <a:fillRect/>
          </a:stretch>
        </p:blipFill>
        <p:spPr>
          <a:xfrm>
            <a:off x="352025" y="376073"/>
            <a:ext cx="7188661" cy="3106145"/>
          </a:xfrm>
          <a:prstGeom prst="rect">
            <a:avLst/>
          </a:prstGeom>
          <a:ln w="38100">
            <a:solidFill>
              <a:srgbClr val="FF0000"/>
            </a:solidFill>
          </a:ln>
        </p:spPr>
      </p:pic>
      <p:grpSp>
        <p:nvGrpSpPr>
          <p:cNvPr id="11" name="组合 10">
            <a:extLst>
              <a:ext uri="{FF2B5EF4-FFF2-40B4-BE49-F238E27FC236}">
                <a16:creationId xmlns:a16="http://schemas.microsoft.com/office/drawing/2014/main" id="{70A38D98-8EAA-5DB2-41DB-DC795B8E92E4}"/>
              </a:ext>
            </a:extLst>
          </p:cNvPr>
          <p:cNvGrpSpPr/>
          <p:nvPr/>
        </p:nvGrpSpPr>
        <p:grpSpPr>
          <a:xfrm>
            <a:off x="4263250" y="3677040"/>
            <a:ext cx="3433327" cy="2922128"/>
            <a:chOff x="3882701" y="2793155"/>
            <a:chExt cx="3336738" cy="2817628"/>
          </a:xfrm>
        </p:grpSpPr>
        <p:pic>
          <p:nvPicPr>
            <p:cNvPr id="7" name="图片 6">
              <a:extLst>
                <a:ext uri="{FF2B5EF4-FFF2-40B4-BE49-F238E27FC236}">
                  <a16:creationId xmlns:a16="http://schemas.microsoft.com/office/drawing/2014/main" id="{BA4FEF39-C832-DC52-0569-CA448BAF4CAE}"/>
                </a:ext>
              </a:extLst>
            </p:cNvPr>
            <p:cNvPicPr>
              <a:picLocks noChangeAspect="1"/>
            </p:cNvPicPr>
            <p:nvPr/>
          </p:nvPicPr>
          <p:blipFill>
            <a:blip r:embed="rId4"/>
            <a:stretch>
              <a:fillRect/>
            </a:stretch>
          </p:blipFill>
          <p:spPr>
            <a:xfrm>
              <a:off x="3882701" y="2793155"/>
              <a:ext cx="3336738" cy="2817628"/>
            </a:xfrm>
            <a:prstGeom prst="rect">
              <a:avLst/>
            </a:prstGeom>
            <a:ln w="38100">
              <a:solidFill>
                <a:srgbClr val="FF0000"/>
              </a:solidFill>
            </a:ln>
          </p:spPr>
        </p:pic>
        <p:sp>
          <p:nvSpPr>
            <p:cNvPr id="9" name="文本框 8">
              <a:extLst>
                <a:ext uri="{FF2B5EF4-FFF2-40B4-BE49-F238E27FC236}">
                  <a16:creationId xmlns:a16="http://schemas.microsoft.com/office/drawing/2014/main" id="{2C036561-C08A-F524-2498-A79BDC4905F3}"/>
                </a:ext>
              </a:extLst>
            </p:cNvPr>
            <p:cNvSpPr txBox="1"/>
            <p:nvPr/>
          </p:nvSpPr>
          <p:spPr>
            <a:xfrm>
              <a:off x="5551070" y="5209553"/>
              <a:ext cx="1614545" cy="338554"/>
            </a:xfrm>
            <a:prstGeom prst="rect">
              <a:avLst/>
            </a:prstGeom>
            <a:solidFill>
              <a:srgbClr val="FFFFCC"/>
            </a:solidFill>
            <a:ln w="38100">
              <a:solidFill>
                <a:srgbClr val="FF0000"/>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rPr>
                <a:t>家族口腔液</a:t>
              </a:r>
              <a:r>
                <a:rPr kumimoji="0" lang="en-US" altLang="zh-CN" sz="16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rPr>
                <a:t>FOF</a:t>
              </a:r>
              <a:endParaRPr kumimoji="0" lang="zh-CN" altLang="en-US" sz="16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endParaRPr>
            </a:p>
          </p:txBody>
        </p:sp>
      </p:grpSp>
      <p:pic>
        <p:nvPicPr>
          <p:cNvPr id="13" name="图片 12">
            <a:extLst>
              <a:ext uri="{FF2B5EF4-FFF2-40B4-BE49-F238E27FC236}">
                <a16:creationId xmlns:a16="http://schemas.microsoft.com/office/drawing/2014/main" id="{F69CBA77-0752-3BFD-DB9A-DAB5E68F8FFC}"/>
              </a:ext>
            </a:extLst>
          </p:cNvPr>
          <p:cNvPicPr>
            <a:picLocks noChangeAspect="1"/>
          </p:cNvPicPr>
          <p:nvPr/>
        </p:nvPicPr>
        <p:blipFill>
          <a:blip r:embed="rId5"/>
          <a:stretch>
            <a:fillRect/>
          </a:stretch>
        </p:blipFill>
        <p:spPr>
          <a:xfrm>
            <a:off x="7633345" y="364970"/>
            <a:ext cx="3811598" cy="3117248"/>
          </a:xfrm>
          <a:prstGeom prst="rect">
            <a:avLst/>
          </a:prstGeom>
          <a:ln w="38100">
            <a:solidFill>
              <a:srgbClr val="FF0000"/>
            </a:solidFill>
          </a:ln>
        </p:spPr>
      </p:pic>
      <p:sp>
        <p:nvSpPr>
          <p:cNvPr id="14" name="文本框 13">
            <a:extLst>
              <a:ext uri="{FF2B5EF4-FFF2-40B4-BE49-F238E27FC236}">
                <a16:creationId xmlns:a16="http://schemas.microsoft.com/office/drawing/2014/main" id="{B5000C3C-1167-BFB9-85C2-EEF7AA25A37E}"/>
              </a:ext>
            </a:extLst>
          </p:cNvPr>
          <p:cNvSpPr txBox="1"/>
          <p:nvPr/>
        </p:nvSpPr>
        <p:spPr>
          <a:xfrm>
            <a:off x="7633345" y="2844937"/>
            <a:ext cx="1178531" cy="338554"/>
          </a:xfrm>
          <a:prstGeom prst="rect">
            <a:avLst/>
          </a:prstGeom>
          <a:solidFill>
            <a:srgbClr val="FFFFCC"/>
          </a:solidFill>
          <a:ln w="38100">
            <a:solidFill>
              <a:srgbClr val="FF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rPr>
              <a:t>舌尖液</a:t>
            </a:r>
            <a:r>
              <a:rPr kumimoji="0" lang="en-US" altLang="zh-CN" sz="16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rPr>
              <a:t>TTF</a:t>
            </a:r>
            <a:endParaRPr kumimoji="0" lang="zh-CN" altLang="en-US" sz="16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endParaRPr>
          </a:p>
        </p:txBody>
      </p:sp>
      <p:grpSp>
        <p:nvGrpSpPr>
          <p:cNvPr id="4" name="组合 3">
            <a:extLst>
              <a:ext uri="{FF2B5EF4-FFF2-40B4-BE49-F238E27FC236}">
                <a16:creationId xmlns:a16="http://schemas.microsoft.com/office/drawing/2014/main" id="{B2955DF7-EC99-D173-6F35-61F1A94F77E6}"/>
              </a:ext>
            </a:extLst>
          </p:cNvPr>
          <p:cNvGrpSpPr/>
          <p:nvPr/>
        </p:nvGrpSpPr>
        <p:grpSpPr>
          <a:xfrm>
            <a:off x="7859485" y="3677040"/>
            <a:ext cx="3499690" cy="2922128"/>
            <a:chOff x="122932" y="1828800"/>
            <a:chExt cx="3765191" cy="3130446"/>
          </a:xfrm>
        </p:grpSpPr>
        <p:pic>
          <p:nvPicPr>
            <p:cNvPr id="6" name="图片 5">
              <a:extLst>
                <a:ext uri="{FF2B5EF4-FFF2-40B4-BE49-F238E27FC236}">
                  <a16:creationId xmlns:a16="http://schemas.microsoft.com/office/drawing/2014/main" id="{1FBB4B71-13FE-5FA1-ACCF-05BD426FEF96}"/>
                </a:ext>
              </a:extLst>
            </p:cNvPr>
            <p:cNvPicPr>
              <a:picLocks noChangeAspect="1"/>
            </p:cNvPicPr>
            <p:nvPr/>
          </p:nvPicPr>
          <p:blipFill>
            <a:blip r:embed="rId6"/>
            <a:stretch>
              <a:fillRect/>
            </a:stretch>
          </p:blipFill>
          <p:spPr>
            <a:xfrm>
              <a:off x="122932" y="1828800"/>
              <a:ext cx="3765191" cy="3130446"/>
            </a:xfrm>
            <a:prstGeom prst="rect">
              <a:avLst/>
            </a:prstGeom>
            <a:ln w="38100">
              <a:solidFill>
                <a:srgbClr val="FF0000"/>
              </a:solidFill>
            </a:ln>
          </p:spPr>
        </p:pic>
        <p:sp>
          <p:nvSpPr>
            <p:cNvPr id="12" name="文本框 11">
              <a:extLst>
                <a:ext uri="{FF2B5EF4-FFF2-40B4-BE49-F238E27FC236}">
                  <a16:creationId xmlns:a16="http://schemas.microsoft.com/office/drawing/2014/main" id="{8C3169A1-8D0F-4664-3485-43345DF5D570}"/>
                </a:ext>
              </a:extLst>
            </p:cNvPr>
            <p:cNvSpPr txBox="1"/>
            <p:nvPr/>
          </p:nvSpPr>
          <p:spPr>
            <a:xfrm>
              <a:off x="217581" y="1927069"/>
              <a:ext cx="1099279" cy="338554"/>
            </a:xfrm>
            <a:prstGeom prst="rect">
              <a:avLst/>
            </a:prstGeom>
            <a:solidFill>
              <a:srgbClr val="FFFFCC"/>
            </a:solidFill>
            <a:ln w="38100">
              <a:solidFill>
                <a:srgbClr val="FF0000"/>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rPr>
                <a:t>口腔拭子</a:t>
              </a:r>
            </a:p>
          </p:txBody>
        </p:sp>
      </p:grpSp>
    </p:spTree>
    <p:extLst>
      <p:ext uri="{BB962C8B-B14F-4D97-AF65-F5344CB8AC3E}">
        <p14:creationId xmlns:p14="http://schemas.microsoft.com/office/powerpoint/2010/main" val="3428923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p:cNvPicPr>
            <a:picLocks noChangeAspect="1" noChangeArrowheads="1"/>
          </p:cNvPicPr>
          <p:nvPr/>
        </p:nvPicPr>
        <p:blipFill>
          <a:blip r:embed="rId2" cstate="print"/>
          <a:stretch>
            <a:fillRect/>
          </a:stretch>
        </p:blipFill>
        <p:spPr bwMode="auto">
          <a:xfrm>
            <a:off x="2191657" y="1990150"/>
            <a:ext cx="7674428" cy="4715449"/>
          </a:xfrm>
          <a:prstGeom prst="rect">
            <a:avLst/>
          </a:prstGeom>
          <a:noFill/>
          <a:ln>
            <a:noFill/>
          </a:ln>
        </p:spPr>
      </p:pic>
      <p:sp>
        <p:nvSpPr>
          <p:cNvPr id="3" name="文本框 2">
            <a:extLst>
              <a:ext uri="{FF2B5EF4-FFF2-40B4-BE49-F238E27FC236}">
                <a16:creationId xmlns:a16="http://schemas.microsoft.com/office/drawing/2014/main" id="{714F6210-2C06-9B40-9FBE-5F5A0A3A9E89}"/>
              </a:ext>
            </a:extLst>
          </p:cNvPr>
          <p:cNvSpPr txBox="1"/>
          <p:nvPr/>
        </p:nvSpPr>
        <p:spPr>
          <a:xfrm>
            <a:off x="4137982" y="947045"/>
            <a:ext cx="4131129" cy="707886"/>
          </a:xfrm>
          <a:prstGeom prst="rect">
            <a:avLst/>
          </a:prstGeom>
          <a:noFill/>
        </p:spPr>
        <p:txBody>
          <a:bodyPr wrap="square">
            <a:spAutoFit/>
          </a:bodyPr>
          <a:lstStyle/>
          <a:p>
            <a:pPr lvl="0" algn="ctr">
              <a:defRPr sz="1800" b="0">
                <a:solidFill>
                  <a:srgbClr val="000000"/>
                </a:solidFill>
              </a:defRPr>
            </a:pPr>
            <a:r>
              <a:rPr lang="zh-CN" altLang="en-US" sz="4000" b="1" dirty="0">
                <a:solidFill>
                  <a:schemeClr val="tx1"/>
                </a:solidFill>
                <a:latin typeface="Microsoft YaHei" panose="020B0503020204020204" pitchFamily="34" charset="-122"/>
                <a:ea typeface="Microsoft YaHei" panose="020B0503020204020204" pitchFamily="34" charset="-122"/>
              </a:rPr>
              <a:t>口腔液采集</a:t>
            </a:r>
          </a:p>
        </p:txBody>
      </p:sp>
    </p:spTree>
    <p:extLst>
      <p:ext uri="{BB962C8B-B14F-4D97-AF65-F5344CB8AC3E}">
        <p14:creationId xmlns:p14="http://schemas.microsoft.com/office/powerpoint/2010/main" val="1992801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www.nationalhogfarmer.com/sites/nationalhogfarmer.com/files/NHF-ISU-110717-Figure1.jpg"/>
          <p:cNvPicPr>
            <a:picLocks noChangeAspect="1" noChangeArrowheads="1"/>
          </p:cNvPicPr>
          <p:nvPr/>
        </p:nvPicPr>
        <p:blipFill>
          <a:blip r:embed="rId2"/>
          <a:srcRect/>
          <a:stretch>
            <a:fillRect/>
          </a:stretch>
        </p:blipFill>
        <p:spPr bwMode="auto">
          <a:xfrm>
            <a:off x="1567530" y="1864302"/>
            <a:ext cx="7833321" cy="44138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233088" y="6428833"/>
            <a:ext cx="285687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rPr>
              <a:t>-Courtesy of Iowa State University</a:t>
            </a:r>
          </a:p>
        </p:txBody>
      </p:sp>
      <p:pic>
        <p:nvPicPr>
          <p:cNvPr id="3" name="Picture 2"/>
          <p:cNvPicPr>
            <a:picLocks noChangeAspect="1"/>
          </p:cNvPicPr>
          <p:nvPr/>
        </p:nvPicPr>
        <p:blipFill>
          <a:blip r:embed="rId3" cstate="hqprint"/>
          <a:stretch>
            <a:fillRect/>
          </a:stretch>
        </p:blipFill>
        <p:spPr>
          <a:xfrm>
            <a:off x="11361646" y="5594913"/>
            <a:ext cx="662591" cy="465512"/>
          </a:xfrm>
          <a:prstGeom prst="rect">
            <a:avLst/>
          </a:prstGeom>
        </p:spPr>
      </p:pic>
      <p:sp>
        <p:nvSpPr>
          <p:cNvPr id="5" name="文本框 4">
            <a:extLst>
              <a:ext uri="{FF2B5EF4-FFF2-40B4-BE49-F238E27FC236}">
                <a16:creationId xmlns:a16="http://schemas.microsoft.com/office/drawing/2014/main" id="{80A5C603-7DAD-DEA1-703E-DF32ECA53BD6}"/>
              </a:ext>
            </a:extLst>
          </p:cNvPr>
          <p:cNvSpPr txBox="1"/>
          <p:nvPr/>
        </p:nvSpPr>
        <p:spPr>
          <a:xfrm>
            <a:off x="4058355" y="935756"/>
            <a:ext cx="3759200" cy="646331"/>
          </a:xfrm>
          <a:prstGeom prst="rect">
            <a:avLst/>
          </a:prstGeom>
          <a:noFill/>
        </p:spPr>
        <p:txBody>
          <a:bodyPr wrap="square">
            <a:spAutoFit/>
          </a:bodyPr>
          <a:lstStyle/>
          <a:p>
            <a:pPr algn="ctr"/>
            <a:r>
              <a:rPr lang="zh-CN" altLang="en-US" sz="3600" b="1" dirty="0">
                <a:latin typeface="Microsoft YaHei" panose="020B0503020204020204" pitchFamily="34" charset="-122"/>
                <a:ea typeface="Microsoft YaHei" panose="020B0503020204020204" pitchFamily="34" charset="-122"/>
              </a:rPr>
              <a:t>睾丸浸出液采集</a:t>
            </a:r>
            <a:endParaRPr lang="zh-CN" altLang="en-US" sz="3600" b="1" dirty="0"/>
          </a:p>
        </p:txBody>
      </p:sp>
    </p:spTree>
    <p:extLst>
      <p:ext uri="{BB962C8B-B14F-4D97-AF65-F5344CB8AC3E}">
        <p14:creationId xmlns:p14="http://schemas.microsoft.com/office/powerpoint/2010/main" val="2956682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C8E116A5-40B9-2157-2038-FCEB2CF4F8E6}"/>
              </a:ext>
            </a:extLst>
          </p:cNvPr>
          <p:cNvSpPr txBox="1"/>
          <p:nvPr/>
        </p:nvSpPr>
        <p:spPr>
          <a:xfrm>
            <a:off x="1123137" y="1953449"/>
            <a:ext cx="10333219" cy="3326680"/>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血液：</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早年，血液是监控猪群</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PRRSV</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的唯一样本类型。</a:t>
            </a:r>
            <a:r>
              <a:rPr kumimoji="0" lang="zh-CN" altLang="en-US" sz="18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现在依然是金标准。</a:t>
            </a:r>
            <a:endParaRPr kumimoji="0" lang="en-US" altLang="zh-CN" sz="18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睾丸处理液</a:t>
            </a: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(PF)</a:t>
            </a:r>
            <a:r>
              <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猪群的一种方法。是一种能够高效监控数</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100</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头以上</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5</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日龄内仔猪的合体样本。</a:t>
            </a:r>
            <a:endPar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家族口腔液</a:t>
            </a: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(FOF</a:t>
            </a:r>
            <a:r>
              <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：适用于断奶期仔猪，反映了断奶期窝水平</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PRRSV</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的活跃度。</a:t>
            </a:r>
            <a:endPar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口腔液</a:t>
            </a: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(OF)</a:t>
            </a:r>
            <a:r>
              <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适用于断奶后任意阶段猪群，包括母猪和公猪。</a:t>
            </a:r>
            <a:endPar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舌尖液</a:t>
            </a: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(TTF)</a:t>
            </a:r>
            <a:r>
              <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最近研究。可作为适用于任何阶段死亡猪只的目标样本。</a:t>
            </a:r>
            <a:endPar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脐带？</a:t>
            </a:r>
            <a:endPar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咽拭子</a:t>
            </a:r>
            <a:r>
              <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Wingdings" panose="05000000000000000000" pitchFamily="2" charset="2"/>
              </a:rPr>
              <a:t>：公猪？</a:t>
            </a:r>
            <a:endPar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AI</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咳嗽监控？空气采集器？</a:t>
            </a:r>
          </a:p>
        </p:txBody>
      </p:sp>
      <p:sp>
        <p:nvSpPr>
          <p:cNvPr id="4" name="文本框 3">
            <a:extLst>
              <a:ext uri="{FF2B5EF4-FFF2-40B4-BE49-F238E27FC236}">
                <a16:creationId xmlns:a16="http://schemas.microsoft.com/office/drawing/2014/main" id="{259A80C3-2B3C-2A46-4F3D-E18678C87167}"/>
              </a:ext>
            </a:extLst>
          </p:cNvPr>
          <p:cNvSpPr txBox="1"/>
          <p:nvPr/>
        </p:nvSpPr>
        <p:spPr>
          <a:xfrm>
            <a:off x="1065111" y="5484569"/>
            <a:ext cx="10449270" cy="792205"/>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鉴于大多数猪群不会每天进行诊断监控，因此生产数据是对诊断监控的良好补充和完善，允许管理人员监控猪群状态并发现与疾病爆发相关的</a:t>
            </a:r>
            <a:r>
              <a:rPr kumimoji="0" lang="zh-CN" altLang="en-US"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警示信号（</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如，迅速上升的流产率，或断奶仔猪数量的下降</a:t>
            </a:r>
            <a:r>
              <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endParaRPr kumimoji="0" lang="zh-CN" altLang="en-US" sz="16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9772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985D9CF8-6444-AA1B-E1BE-8F16513E4453}"/>
              </a:ext>
            </a:extLst>
          </p:cNvPr>
          <p:cNvSpPr>
            <a:spLocks noChangeArrowheads="1"/>
          </p:cNvSpPr>
          <p:nvPr/>
        </p:nvSpPr>
        <p:spPr bwMode="auto">
          <a:xfrm>
            <a:off x="1833654" y="204573"/>
            <a:ext cx="7104789" cy="1541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a:lnSpc>
                <a:spcPct val="150000"/>
              </a:lnSpc>
            </a:pPr>
            <a:r>
              <a:rPr lang="zh-CN" altLang="en-US" sz="2133" b="1" dirty="0">
                <a:solidFill>
                  <a:srgbClr val="000000"/>
                </a:solidFill>
                <a:latin typeface="Arial" panose="020B0604020202020204" pitchFamily="34" charset="0"/>
                <a:ea typeface="-apple-system"/>
              </a:rPr>
              <a:t>引自新猪派</a:t>
            </a:r>
            <a:r>
              <a:rPr lang="en-US" altLang="zh-CN" sz="2133" b="1" dirty="0">
                <a:solidFill>
                  <a:srgbClr val="000000"/>
                </a:solidFill>
                <a:latin typeface="Arial" panose="020B0604020202020204" pitchFamily="34" charset="0"/>
                <a:ea typeface="-apple-system"/>
              </a:rPr>
              <a:t>2025</a:t>
            </a:r>
            <a:r>
              <a:rPr lang="zh-CN" altLang="en-US" sz="2133" b="1" dirty="0">
                <a:solidFill>
                  <a:srgbClr val="000000"/>
                </a:solidFill>
                <a:latin typeface="Arial" panose="020B0604020202020204" pitchFamily="34" charset="0"/>
                <a:ea typeface="-apple-system"/>
              </a:rPr>
              <a:t>年</a:t>
            </a:r>
            <a:r>
              <a:rPr lang="en-US" altLang="zh-CN" sz="2133" b="1" dirty="0">
                <a:solidFill>
                  <a:srgbClr val="000000"/>
                </a:solidFill>
                <a:latin typeface="Arial" panose="020B0604020202020204" pitchFamily="34" charset="0"/>
                <a:ea typeface="-apple-system"/>
              </a:rPr>
              <a:t>2</a:t>
            </a:r>
            <a:r>
              <a:rPr lang="zh-CN" altLang="en-US" sz="2133" b="1" dirty="0">
                <a:solidFill>
                  <a:srgbClr val="000000"/>
                </a:solidFill>
                <a:latin typeface="Arial" panose="020B0604020202020204" pitchFamily="34" charset="0"/>
                <a:ea typeface="-apple-system"/>
              </a:rPr>
              <a:t>月</a:t>
            </a:r>
            <a:r>
              <a:rPr lang="en-US" altLang="zh-CN" sz="2133" b="1" dirty="0">
                <a:solidFill>
                  <a:srgbClr val="000000"/>
                </a:solidFill>
                <a:latin typeface="Arial" panose="020B0604020202020204" pitchFamily="34" charset="0"/>
                <a:ea typeface="-apple-system"/>
              </a:rPr>
              <a:t>-</a:t>
            </a:r>
            <a:r>
              <a:rPr lang="zh-CN" altLang="zh-CN" sz="2133" b="1" dirty="0">
                <a:solidFill>
                  <a:srgbClr val="000000"/>
                </a:solidFill>
                <a:latin typeface="Arial" panose="020B0604020202020204" pitchFamily="34" charset="0"/>
                <a:ea typeface="-apple-system"/>
              </a:rPr>
              <a:t>神农6.</a:t>
            </a:r>
            <a:r>
              <a:rPr lang="en-US" altLang="zh-CN" sz="2133" b="1" dirty="0">
                <a:solidFill>
                  <a:srgbClr val="000000"/>
                </a:solidFill>
                <a:latin typeface="Arial" panose="020B0604020202020204" pitchFamily="34" charset="0"/>
                <a:ea typeface="-apple-system"/>
              </a:rPr>
              <a:t>2</a:t>
            </a:r>
            <a:r>
              <a:rPr lang="zh-CN" altLang="zh-CN" sz="2133" b="1" dirty="0">
                <a:solidFill>
                  <a:srgbClr val="000000"/>
                </a:solidFill>
                <a:latin typeface="Arial" panose="020B0604020202020204" pitchFamily="34" charset="0"/>
                <a:ea typeface="-apple-system"/>
              </a:rPr>
              <a:t>、温氏6.3、牧原6.45</a:t>
            </a:r>
            <a:r>
              <a:rPr lang="zh-CN" altLang="en-US" sz="2133" b="1" dirty="0">
                <a:solidFill>
                  <a:srgbClr val="000000"/>
                </a:solidFill>
                <a:latin typeface="Arial" panose="020B0604020202020204" pitchFamily="34" charset="0"/>
                <a:ea typeface="-apple-system"/>
              </a:rPr>
              <a:t>；</a:t>
            </a:r>
            <a:endParaRPr lang="en-US" altLang="zh-CN" sz="2133" b="1" dirty="0">
              <a:solidFill>
                <a:srgbClr val="000000"/>
              </a:solidFill>
              <a:latin typeface="Arial" panose="020B0604020202020204" pitchFamily="34" charset="0"/>
              <a:ea typeface="-apple-system"/>
            </a:endParaRPr>
          </a:p>
          <a:p>
            <a:pPr defTabSz="1219170">
              <a:lnSpc>
                <a:spcPct val="150000"/>
              </a:lnSpc>
            </a:pPr>
            <a:r>
              <a:rPr lang="en-US" altLang="zh-CN" sz="2133" b="1" dirty="0">
                <a:solidFill>
                  <a:srgbClr val="000000"/>
                </a:solidFill>
                <a:latin typeface="Arial" panose="020B0604020202020204" pitchFamily="34" charset="0"/>
                <a:ea typeface="-apple-system"/>
              </a:rPr>
              <a:t>                  2025</a:t>
            </a:r>
            <a:r>
              <a:rPr lang="zh-CN" altLang="en-US" sz="2133" b="1" dirty="0">
                <a:solidFill>
                  <a:srgbClr val="000000"/>
                </a:solidFill>
                <a:latin typeface="Arial" panose="020B0604020202020204" pitchFamily="34" charset="0"/>
                <a:ea typeface="-apple-system"/>
              </a:rPr>
              <a:t>年</a:t>
            </a:r>
            <a:r>
              <a:rPr lang="en-US" altLang="zh-CN" sz="2133" b="1" dirty="0">
                <a:solidFill>
                  <a:srgbClr val="000000"/>
                </a:solidFill>
                <a:latin typeface="Arial" panose="020B0604020202020204" pitchFamily="34" charset="0"/>
                <a:ea typeface="-apple-system"/>
              </a:rPr>
              <a:t>3</a:t>
            </a:r>
            <a:r>
              <a:rPr lang="zh-CN" altLang="en-US" sz="2133" b="1" dirty="0">
                <a:solidFill>
                  <a:srgbClr val="000000"/>
                </a:solidFill>
                <a:latin typeface="Arial" panose="020B0604020202020204" pitchFamily="34" charset="0"/>
                <a:ea typeface="-apple-system"/>
              </a:rPr>
              <a:t>月</a:t>
            </a:r>
            <a:r>
              <a:rPr lang="en-US" altLang="zh-CN" sz="2133" b="1" dirty="0">
                <a:solidFill>
                  <a:srgbClr val="000000"/>
                </a:solidFill>
                <a:latin typeface="Arial" panose="020B0604020202020204" pitchFamily="34" charset="0"/>
                <a:ea typeface="-apple-system"/>
              </a:rPr>
              <a:t>-</a:t>
            </a:r>
            <a:r>
              <a:rPr lang="zh-CN" altLang="zh-CN" sz="2133" b="1" dirty="0">
                <a:solidFill>
                  <a:srgbClr val="000000"/>
                </a:solidFill>
                <a:latin typeface="Arial" panose="020B0604020202020204" pitchFamily="34" charset="0"/>
                <a:ea typeface="-apple-system"/>
              </a:rPr>
              <a:t>神农6.</a:t>
            </a:r>
            <a:r>
              <a:rPr lang="en-US" altLang="zh-CN" sz="2133" b="1" dirty="0">
                <a:solidFill>
                  <a:srgbClr val="000000"/>
                </a:solidFill>
                <a:latin typeface="Arial" panose="020B0604020202020204" pitchFamily="34" charset="0"/>
                <a:ea typeface="-apple-system"/>
              </a:rPr>
              <a:t>0</a:t>
            </a:r>
            <a:r>
              <a:rPr lang="zh-CN" altLang="zh-CN" sz="2133" b="1" dirty="0">
                <a:solidFill>
                  <a:srgbClr val="000000"/>
                </a:solidFill>
                <a:latin typeface="Arial" panose="020B0604020202020204" pitchFamily="34" charset="0"/>
                <a:ea typeface="-apple-system"/>
              </a:rPr>
              <a:t>、温氏6.</a:t>
            </a:r>
            <a:r>
              <a:rPr lang="en-US" altLang="zh-CN" sz="2133" b="1" dirty="0">
                <a:solidFill>
                  <a:srgbClr val="000000"/>
                </a:solidFill>
                <a:latin typeface="Arial" panose="020B0604020202020204" pitchFamily="34" charset="0"/>
                <a:ea typeface="-apple-system"/>
              </a:rPr>
              <a:t>14</a:t>
            </a:r>
            <a:r>
              <a:rPr lang="zh-CN" altLang="zh-CN" sz="2133" b="1" dirty="0">
                <a:solidFill>
                  <a:srgbClr val="000000"/>
                </a:solidFill>
                <a:latin typeface="Arial" panose="020B0604020202020204" pitchFamily="34" charset="0"/>
                <a:ea typeface="-apple-system"/>
              </a:rPr>
              <a:t>、牧原6.</a:t>
            </a:r>
            <a:r>
              <a:rPr lang="en-US" altLang="zh-CN" sz="2133" b="1" dirty="0">
                <a:solidFill>
                  <a:srgbClr val="000000"/>
                </a:solidFill>
                <a:latin typeface="Arial" panose="020B0604020202020204" pitchFamily="34" charset="0"/>
                <a:ea typeface="-apple-system"/>
              </a:rPr>
              <a:t>2</a:t>
            </a:r>
            <a:r>
              <a:rPr lang="zh-CN" altLang="zh-CN" sz="2133" b="1" dirty="0">
                <a:solidFill>
                  <a:srgbClr val="000000"/>
                </a:solidFill>
                <a:latin typeface="Arial" panose="020B0604020202020204" pitchFamily="34" charset="0"/>
                <a:ea typeface="-apple-system"/>
              </a:rPr>
              <a:t>5</a:t>
            </a:r>
            <a:endParaRPr lang="en-US" altLang="zh-CN" sz="2133" b="1" dirty="0">
              <a:solidFill>
                <a:srgbClr val="000000"/>
              </a:solidFill>
              <a:latin typeface="Arial" panose="020B0604020202020204" pitchFamily="34" charset="0"/>
              <a:ea typeface="-apple-system"/>
            </a:endParaRPr>
          </a:p>
          <a:p>
            <a:pPr defTabSz="1219170">
              <a:lnSpc>
                <a:spcPct val="150000"/>
              </a:lnSpc>
            </a:pPr>
            <a:r>
              <a:rPr lang="en-US" altLang="zh-CN" sz="2133" b="1" dirty="0">
                <a:solidFill>
                  <a:srgbClr val="000000"/>
                </a:solidFill>
                <a:latin typeface="Arial" panose="020B0604020202020204" pitchFamily="34" charset="0"/>
                <a:ea typeface="-apple-system"/>
              </a:rPr>
              <a:t>                  2025</a:t>
            </a:r>
            <a:r>
              <a:rPr lang="zh-CN" altLang="en-US" sz="2133" b="1" dirty="0">
                <a:solidFill>
                  <a:srgbClr val="000000"/>
                </a:solidFill>
                <a:latin typeface="Arial" panose="020B0604020202020204" pitchFamily="34" charset="0"/>
                <a:ea typeface="-apple-system"/>
              </a:rPr>
              <a:t>年</a:t>
            </a:r>
            <a:r>
              <a:rPr lang="en-US" altLang="zh-CN" sz="2133" b="1" dirty="0">
                <a:solidFill>
                  <a:srgbClr val="000000"/>
                </a:solidFill>
                <a:latin typeface="Arial" panose="020B0604020202020204" pitchFamily="34" charset="0"/>
                <a:ea typeface="-apple-system"/>
              </a:rPr>
              <a:t>4</a:t>
            </a:r>
            <a:r>
              <a:rPr lang="zh-CN" altLang="en-US" sz="2133" b="1" dirty="0">
                <a:solidFill>
                  <a:srgbClr val="000000"/>
                </a:solidFill>
                <a:latin typeface="Arial" panose="020B0604020202020204" pitchFamily="34" charset="0"/>
                <a:ea typeface="-apple-system"/>
              </a:rPr>
              <a:t>月</a:t>
            </a:r>
            <a:r>
              <a:rPr lang="en-US" altLang="zh-CN" sz="2133" b="1" dirty="0">
                <a:solidFill>
                  <a:srgbClr val="000000"/>
                </a:solidFill>
                <a:latin typeface="Arial" panose="020B0604020202020204" pitchFamily="34" charset="0"/>
                <a:ea typeface="-apple-system"/>
              </a:rPr>
              <a:t>-</a:t>
            </a:r>
            <a:r>
              <a:rPr lang="zh-CN" altLang="en-US" sz="2133" b="1" dirty="0">
                <a:solidFill>
                  <a:srgbClr val="000000"/>
                </a:solidFill>
                <a:latin typeface="Arial" panose="020B0604020202020204" pitchFamily="34" charset="0"/>
                <a:ea typeface="-apple-system"/>
              </a:rPr>
              <a:t>神农</a:t>
            </a:r>
            <a:r>
              <a:rPr lang="en-US" altLang="zh-CN" sz="2133" b="1" dirty="0">
                <a:solidFill>
                  <a:srgbClr val="000000"/>
                </a:solidFill>
                <a:latin typeface="Arial" panose="020B0604020202020204" pitchFamily="34" charset="0"/>
                <a:ea typeface="-apple-system"/>
              </a:rPr>
              <a:t>6.15</a:t>
            </a:r>
            <a:r>
              <a:rPr lang="zh-CN" altLang="en-US" sz="2133" b="1" dirty="0">
                <a:solidFill>
                  <a:srgbClr val="000000"/>
                </a:solidFill>
                <a:latin typeface="Arial" panose="020B0604020202020204" pitchFamily="34" charset="0"/>
                <a:ea typeface="-apple-system"/>
              </a:rPr>
              <a:t>、温氏</a:t>
            </a:r>
            <a:r>
              <a:rPr lang="en-US" altLang="zh-CN" sz="2133" b="1" dirty="0">
                <a:solidFill>
                  <a:srgbClr val="000000"/>
                </a:solidFill>
                <a:latin typeface="Arial" panose="020B0604020202020204" pitchFamily="34" charset="0"/>
                <a:ea typeface="-apple-system"/>
              </a:rPr>
              <a:t>6.0</a:t>
            </a:r>
            <a:r>
              <a:rPr lang="zh-CN" altLang="en-US" sz="2133" b="1" dirty="0">
                <a:solidFill>
                  <a:srgbClr val="000000"/>
                </a:solidFill>
                <a:latin typeface="Arial" panose="020B0604020202020204" pitchFamily="34" charset="0"/>
                <a:ea typeface="-apple-system"/>
              </a:rPr>
              <a:t>、牧原</a:t>
            </a:r>
            <a:r>
              <a:rPr lang="en-US" altLang="zh-CN" sz="2133" b="1" dirty="0">
                <a:solidFill>
                  <a:srgbClr val="000000"/>
                </a:solidFill>
                <a:latin typeface="Arial" panose="020B0604020202020204" pitchFamily="34" charset="0"/>
                <a:ea typeface="-apple-system"/>
              </a:rPr>
              <a:t>6.2</a:t>
            </a:r>
            <a:r>
              <a:rPr lang="zh-CN" altLang="en-US" sz="2133" b="1" dirty="0">
                <a:solidFill>
                  <a:srgbClr val="000000"/>
                </a:solidFill>
                <a:latin typeface="Arial" panose="020B0604020202020204" pitchFamily="34" charset="0"/>
                <a:ea typeface="-apple-system"/>
              </a:rPr>
              <a:t>。</a:t>
            </a:r>
            <a:endParaRPr lang="zh-CN" altLang="zh-CN" sz="4267" dirty="0">
              <a:solidFill>
                <a:srgbClr val="000000"/>
              </a:solidFill>
              <a:latin typeface="Arial" panose="020B0604020202020204" pitchFamily="34" charset="0"/>
            </a:endParaRPr>
          </a:p>
        </p:txBody>
      </p:sp>
      <p:pic>
        <p:nvPicPr>
          <p:cNvPr id="4" name="图片 3">
            <a:extLst>
              <a:ext uri="{FF2B5EF4-FFF2-40B4-BE49-F238E27FC236}">
                <a16:creationId xmlns:a16="http://schemas.microsoft.com/office/drawing/2014/main" id="{797CC51C-A90B-5478-9E4E-378F4846C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5422" y="1923565"/>
            <a:ext cx="3954868" cy="4310427"/>
          </a:xfrm>
          <a:prstGeom prst="rect">
            <a:avLst/>
          </a:prstGeom>
        </p:spPr>
      </p:pic>
      <p:pic>
        <p:nvPicPr>
          <p:cNvPr id="9" name="图片 8">
            <a:extLst>
              <a:ext uri="{FF2B5EF4-FFF2-40B4-BE49-F238E27FC236}">
                <a16:creationId xmlns:a16="http://schemas.microsoft.com/office/drawing/2014/main" id="{45860257-859A-68E1-D735-39A68D8A2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39" y="2084851"/>
            <a:ext cx="3664620" cy="3994083"/>
          </a:xfrm>
          <a:prstGeom prst="rect">
            <a:avLst/>
          </a:prstGeom>
        </p:spPr>
      </p:pic>
      <p:pic>
        <p:nvPicPr>
          <p:cNvPr id="11" name="图片 10">
            <a:extLst>
              <a:ext uri="{FF2B5EF4-FFF2-40B4-BE49-F238E27FC236}">
                <a16:creationId xmlns:a16="http://schemas.microsoft.com/office/drawing/2014/main" id="{87445B63-A6E2-AD98-D55A-4FF2C4898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8235" y="1954500"/>
            <a:ext cx="3744416" cy="4081053"/>
          </a:xfrm>
          <a:prstGeom prst="rect">
            <a:avLst/>
          </a:prstGeom>
        </p:spPr>
      </p:pic>
    </p:spTree>
    <p:extLst>
      <p:ext uri="{BB962C8B-B14F-4D97-AF65-F5344CB8AC3E}">
        <p14:creationId xmlns:p14="http://schemas.microsoft.com/office/powerpoint/2010/main" val="375541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5B0D9-C5D5-4D3F-1059-7C344FD7F38B}"/>
            </a:ext>
          </a:extLst>
        </p:cNvPr>
        <p:cNvGrpSpPr/>
        <p:nvPr/>
      </p:nvGrpSpPr>
      <p:grpSpPr>
        <a:xfrm>
          <a:off x="0" y="0"/>
          <a:ext cx="0" cy="0"/>
          <a:chOff x="0" y="0"/>
          <a:chExt cx="0" cy="0"/>
        </a:xfrm>
      </p:grpSpPr>
      <p:sp>
        <p:nvSpPr>
          <p:cNvPr id="2" name="内容占位符 2">
            <a:extLst>
              <a:ext uri="{FF2B5EF4-FFF2-40B4-BE49-F238E27FC236}">
                <a16:creationId xmlns:a16="http://schemas.microsoft.com/office/drawing/2014/main" id="{7D55DE4E-C4E8-6017-C0F9-263CEAB2C84F}"/>
              </a:ext>
            </a:extLst>
          </p:cNvPr>
          <p:cNvSpPr txBox="1">
            <a:spLocks/>
          </p:cNvSpPr>
          <p:nvPr/>
        </p:nvSpPr>
        <p:spPr>
          <a:xfrm>
            <a:off x="1425662" y="2051838"/>
            <a:ext cx="10368120" cy="4357925"/>
          </a:xfrm>
          <a:prstGeom prst="rect">
            <a:avLst/>
          </a:prstGeom>
        </p:spPr>
        <p:txBody>
          <a:bodyPr/>
          <a:lstStyle>
            <a:lvl1pPr marL="342891" indent="-342891" algn="l" rtl="0" eaLnBrk="1" fontAlgn="base" hangingPunct="1">
              <a:spcBef>
                <a:spcPct val="15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32" indent="-285744" algn="l" rtl="0" eaLnBrk="1" fontAlgn="base" hangingPunct="1">
              <a:spcBef>
                <a:spcPct val="15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2971" indent="-228594" algn="l" rtl="0" eaLnBrk="1" fontAlgn="base" hangingPunct="1">
              <a:spcBef>
                <a:spcPct val="15000"/>
              </a:spcBef>
              <a:spcAft>
                <a:spcPct val="0"/>
              </a:spcAft>
              <a:buClr>
                <a:schemeClr val="folHlink"/>
              </a:buClr>
              <a:buSzPct val="50000"/>
              <a:buFont typeface="Wingdings" panose="05000000000000000000" pitchFamily="2" charset="2"/>
              <a:buChar char="n"/>
              <a:defRPr kern="1200">
                <a:solidFill>
                  <a:schemeClr val="tx1"/>
                </a:solidFill>
                <a:latin typeface="+mn-lt"/>
                <a:ea typeface="+mn-ea"/>
                <a:cs typeface="+mn-cs"/>
              </a:defRPr>
            </a:lvl3pPr>
            <a:lvl4pPr marL="1600160" indent="-228594" algn="l" rtl="0" eaLnBrk="1" fontAlgn="base" hangingPunct="1">
              <a:spcBef>
                <a:spcPct val="15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349" indent="-228594" algn="l" rtl="0" eaLnBrk="1" fontAlgn="base" hangingPunct="1">
              <a:spcBef>
                <a:spcPct val="15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538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572"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76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2200" b="1" dirty="0">
                <a:solidFill>
                  <a:srgbClr val="0000FF"/>
                </a:solidFill>
                <a:latin typeface="微软雅黑" panose="020B0503020204020204" pitchFamily="34" charset="-122"/>
                <a:ea typeface="微软雅黑" panose="020B0503020204020204" pitchFamily="34" charset="-122"/>
              </a:rPr>
              <a:t>仅仅添加药物进行控制</a:t>
            </a:r>
            <a:r>
              <a:rPr lang="zh-CN" altLang="en-US" sz="2200" b="1" dirty="0">
                <a:latin typeface="微软雅黑" panose="020B0503020204020204" pitchFamily="34" charset="-122"/>
                <a:ea typeface="微软雅黑" panose="020B0503020204020204" pitchFamily="34" charset="-122"/>
              </a:rPr>
              <a:t>：可能持续时间最长，稳定后测算损失可能较大；</a:t>
            </a:r>
            <a:endParaRPr lang="en-US" altLang="zh-CN" sz="2200" b="1" dirty="0">
              <a:latin typeface="微软雅黑" panose="020B0503020204020204" pitchFamily="34" charset="-122"/>
              <a:ea typeface="微软雅黑" panose="020B0503020204020204" pitchFamily="34" charset="-122"/>
            </a:endParaRPr>
          </a:p>
          <a:p>
            <a:pPr>
              <a:lnSpc>
                <a:spcPct val="150000"/>
              </a:lnSpc>
            </a:pPr>
            <a:r>
              <a:rPr lang="zh-CN" altLang="en-US" sz="2200" b="1" dirty="0">
                <a:solidFill>
                  <a:srgbClr val="0000FF"/>
                </a:solidFill>
                <a:latin typeface="微软雅黑" panose="020B0503020204020204" pitchFamily="34" charset="-122"/>
                <a:ea typeface="微软雅黑" panose="020B0503020204020204" pitchFamily="34" charset="-122"/>
              </a:rPr>
              <a:t>闭群</a:t>
            </a:r>
            <a:r>
              <a:rPr lang="zh-CN" altLang="en-US" sz="2200" b="1" dirty="0">
                <a:latin typeface="微软雅黑" panose="020B0503020204020204" pitchFamily="34" charset="-122"/>
                <a:ea typeface="微软雅黑" panose="020B0503020204020204" pitchFamily="34" charset="-122"/>
              </a:rPr>
              <a:t>：中等毒力以下的更好，时间可能较长，影响满产满负；</a:t>
            </a:r>
            <a:endParaRPr lang="en-US" altLang="zh-CN" sz="2200" b="1" dirty="0">
              <a:latin typeface="微软雅黑" panose="020B0503020204020204" pitchFamily="34" charset="-122"/>
              <a:ea typeface="微软雅黑" panose="020B0503020204020204" pitchFamily="34" charset="-122"/>
            </a:endParaRPr>
          </a:p>
          <a:p>
            <a:pPr>
              <a:lnSpc>
                <a:spcPct val="150000"/>
              </a:lnSpc>
            </a:pPr>
            <a:r>
              <a:rPr lang="zh-CN" altLang="en-US" sz="2200" b="1" dirty="0">
                <a:solidFill>
                  <a:srgbClr val="0000FF"/>
                </a:solidFill>
                <a:latin typeface="微软雅黑" panose="020B0503020204020204" pitchFamily="34" charset="-122"/>
                <a:ea typeface="微软雅黑" panose="020B0503020204020204" pitchFamily="34" charset="-122"/>
              </a:rPr>
              <a:t>疫苗免疫：</a:t>
            </a:r>
            <a:r>
              <a:rPr lang="zh-CN" altLang="en-US" sz="2200" b="1" dirty="0">
                <a:latin typeface="微软雅黑" panose="020B0503020204020204" pitchFamily="34" charset="-122"/>
                <a:ea typeface="微软雅黑" panose="020B0503020204020204" pitchFamily="34" charset="-122"/>
              </a:rPr>
              <a:t>可能更经济，但稳定时间与血清比时间长，但比其他方法相比时间短；</a:t>
            </a:r>
            <a:endParaRPr lang="en-US" altLang="zh-CN" sz="2200" b="1" dirty="0">
              <a:latin typeface="微软雅黑" panose="020B0503020204020204" pitchFamily="34" charset="-122"/>
              <a:ea typeface="微软雅黑" panose="020B0503020204020204" pitchFamily="34" charset="-122"/>
            </a:endParaRPr>
          </a:p>
          <a:p>
            <a:pPr>
              <a:lnSpc>
                <a:spcPct val="150000"/>
              </a:lnSpc>
            </a:pPr>
            <a:r>
              <a:rPr lang="zh-CN" altLang="en-US" sz="2200" b="1" dirty="0">
                <a:solidFill>
                  <a:srgbClr val="0000FF"/>
                </a:solidFill>
                <a:latin typeface="微软雅黑" panose="020B0503020204020204" pitchFamily="34" charset="-122"/>
                <a:ea typeface="微软雅黑" panose="020B0503020204020204" pitchFamily="34" charset="-122"/>
              </a:rPr>
              <a:t>血清驯化</a:t>
            </a:r>
            <a:r>
              <a:rPr lang="zh-CN" altLang="en-US" sz="2200" b="1" dirty="0">
                <a:latin typeface="微软雅黑" panose="020B0503020204020204" pitchFamily="34" charset="-122"/>
                <a:ea typeface="微软雅黑" panose="020B0503020204020204" pitchFamily="34" charset="-122"/>
              </a:rPr>
              <a:t>：近期美国的开业兽医少量采用的方法，更快产生阴性仔猪，</a:t>
            </a:r>
            <a:r>
              <a:rPr lang="en-US" altLang="zh-CN" sz="2200" b="1" dirty="0">
                <a:latin typeface="微软雅黑" panose="020B0503020204020204" pitchFamily="34" charset="-122"/>
                <a:ea typeface="微软雅黑" panose="020B0503020204020204" pitchFamily="34" charset="-122"/>
              </a:rPr>
              <a:t>2</a:t>
            </a:r>
            <a:r>
              <a:rPr lang="zh-CN" altLang="en-US" sz="2200" b="1" dirty="0">
                <a:latin typeface="微软雅黑" panose="020B0503020204020204" pitchFamily="34" charset="-122"/>
                <a:ea typeface="微软雅黑" panose="020B0503020204020204" pitchFamily="34" charset="-122"/>
              </a:rPr>
              <a:t>点式更适合？</a:t>
            </a:r>
            <a:endParaRPr lang="en-US" altLang="zh-CN" sz="2200" b="1" dirty="0">
              <a:latin typeface="微软雅黑" panose="020B0503020204020204" pitchFamily="34" charset="-122"/>
              <a:ea typeface="微软雅黑" panose="020B0503020204020204" pitchFamily="34" charset="-122"/>
            </a:endParaRPr>
          </a:p>
          <a:p>
            <a:pPr>
              <a:lnSpc>
                <a:spcPct val="150000"/>
              </a:lnSpc>
            </a:pPr>
            <a:r>
              <a:rPr lang="zh-CN" altLang="en-US" sz="2200" b="1" dirty="0">
                <a:solidFill>
                  <a:srgbClr val="0000FF"/>
                </a:solidFill>
                <a:latin typeface="微软雅黑" panose="020B0503020204020204" pitchFamily="34" charset="-122"/>
                <a:ea typeface="微软雅黑" panose="020B0503020204020204" pitchFamily="34" charset="-122"/>
              </a:rPr>
              <a:t>清群重建：</a:t>
            </a:r>
            <a:r>
              <a:rPr lang="zh-CN" altLang="en-US" sz="2200" b="1" dirty="0">
                <a:latin typeface="微软雅黑" panose="020B0503020204020204" pitchFamily="34" charset="-122"/>
                <a:ea typeface="微软雅黑" panose="020B0503020204020204" pitchFamily="34" charset="-122"/>
              </a:rPr>
              <a:t>福建猪场喜欢这种方法，快捷，经济性？</a:t>
            </a:r>
            <a:endParaRPr lang="en-US" altLang="zh-CN" sz="2200" b="1" dirty="0">
              <a:latin typeface="微软雅黑" panose="020B0503020204020204" pitchFamily="34" charset="-122"/>
              <a:ea typeface="微软雅黑" panose="020B0503020204020204" pitchFamily="34" charset="-122"/>
            </a:endParaRPr>
          </a:p>
          <a:p>
            <a:pPr>
              <a:lnSpc>
                <a:spcPct val="150000"/>
              </a:lnSpc>
            </a:pPr>
            <a:endParaRPr lang="en-US" altLang="zh-CN" sz="1050" b="1" dirty="0">
              <a:latin typeface="微软雅黑" panose="020B0503020204020204" pitchFamily="34" charset="-122"/>
              <a:ea typeface="微软雅黑" panose="020B0503020204020204" pitchFamily="34" charset="-122"/>
            </a:endParaRPr>
          </a:p>
          <a:p>
            <a:pPr>
              <a:lnSpc>
                <a:spcPct val="150000"/>
              </a:lnSpc>
            </a:pPr>
            <a:r>
              <a:rPr lang="zh-CN" altLang="en-US" sz="2200" b="1" dirty="0">
                <a:solidFill>
                  <a:srgbClr val="FF0000"/>
                </a:solidFill>
                <a:latin typeface="微软雅黑" panose="020B0503020204020204" pitchFamily="34" charset="-122"/>
                <a:ea typeface="微软雅黑" panose="020B0503020204020204" pitchFamily="34" charset="-122"/>
              </a:rPr>
              <a:t>财务分析：回报期；净现值；</a:t>
            </a:r>
            <a:r>
              <a:rPr lang="en-US" altLang="zh-CN" sz="2200" b="1" dirty="0">
                <a:solidFill>
                  <a:srgbClr val="FF0000"/>
                </a:solidFill>
                <a:latin typeface="微软雅黑" panose="020B0503020204020204" pitchFamily="34" charset="-122"/>
                <a:ea typeface="微软雅黑" panose="020B0503020204020204" pitchFamily="34" charset="-122"/>
              </a:rPr>
              <a:t>IRR</a:t>
            </a:r>
          </a:p>
        </p:txBody>
      </p:sp>
      <p:sp>
        <p:nvSpPr>
          <p:cNvPr id="4" name="文本框 3">
            <a:extLst>
              <a:ext uri="{FF2B5EF4-FFF2-40B4-BE49-F238E27FC236}">
                <a16:creationId xmlns:a16="http://schemas.microsoft.com/office/drawing/2014/main" id="{7928306A-ABB1-B1CA-2D6E-FDD42431B0D0}"/>
              </a:ext>
            </a:extLst>
          </p:cNvPr>
          <p:cNvSpPr txBox="1"/>
          <p:nvPr/>
        </p:nvSpPr>
        <p:spPr>
          <a:xfrm>
            <a:off x="1814218" y="993152"/>
            <a:ext cx="4508579" cy="584775"/>
          </a:xfrm>
          <a:prstGeom prst="rect">
            <a:avLst/>
          </a:prstGeom>
          <a:solidFill>
            <a:schemeClr val="accent2">
              <a:lumMod val="20000"/>
              <a:lumOff val="80000"/>
            </a:schemeClr>
          </a:solidFill>
        </p:spPr>
        <p:txBody>
          <a:bodyPr wrap="square">
            <a:spAutoFit/>
          </a:bodyPr>
          <a:lstStyle/>
          <a:p>
            <a:pPr algn="ctr"/>
            <a:r>
              <a:rPr lang="zh-CN" altLang="en-US" sz="3200" b="1" dirty="0">
                <a:latin typeface="微软雅黑" panose="020B0503020204020204" pitchFamily="34" charset="-122"/>
                <a:ea typeface="微软雅黑" panose="020B0503020204020204" pitchFamily="34" charset="-122"/>
              </a:rPr>
              <a:t>蓝耳爆发时防控策略</a:t>
            </a:r>
            <a:endParaRPr lang="en-US" altLang="zh-CN" sz="3200" b="1"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68A39DE7-5935-C360-FCAE-8E3B08A9B3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09722" y="448237"/>
            <a:ext cx="5364965" cy="1195396"/>
          </a:xfrm>
          <a:prstGeom prst="rect">
            <a:avLst/>
          </a:prstGeom>
        </p:spPr>
      </p:pic>
    </p:spTree>
    <p:extLst>
      <p:ext uri="{BB962C8B-B14F-4D97-AF65-F5344CB8AC3E}">
        <p14:creationId xmlns:p14="http://schemas.microsoft.com/office/powerpoint/2010/main" val="3869225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A282B8-B2A0-BCFE-8A81-FF14A1345865}"/>
              </a:ext>
            </a:extLst>
          </p:cNvPr>
          <p:cNvSpPr txBox="1">
            <a:spLocks/>
          </p:cNvSpPr>
          <p:nvPr/>
        </p:nvSpPr>
        <p:spPr>
          <a:xfrm>
            <a:off x="2515677" y="762080"/>
            <a:ext cx="7351476" cy="798064"/>
          </a:xfrm>
          <a:prstGeom prst="rect">
            <a:avLst/>
          </a:prstGeom>
          <a:noFill/>
        </p:spPr>
        <p:txBody>
          <a:bodyPr/>
          <a:lst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34" charset="0"/>
                <a:ea typeface="宋体" pitchFamily="2" charset="-122"/>
              </a:defRPr>
            </a:lvl2pPr>
            <a:lvl3pPr algn="l" rtl="0" eaLnBrk="1" fontAlgn="base" hangingPunct="1">
              <a:spcBef>
                <a:spcPct val="0"/>
              </a:spcBef>
              <a:spcAft>
                <a:spcPct val="0"/>
              </a:spcAft>
              <a:defRPr sz="4400">
                <a:solidFill>
                  <a:schemeClr val="tx2"/>
                </a:solidFill>
                <a:latin typeface="Tahoma" pitchFamily="34" charset="0"/>
                <a:ea typeface="宋体" pitchFamily="2" charset="-122"/>
              </a:defRPr>
            </a:lvl3pPr>
            <a:lvl4pPr algn="l" rtl="0" eaLnBrk="1" fontAlgn="base" hangingPunct="1">
              <a:spcBef>
                <a:spcPct val="0"/>
              </a:spcBef>
              <a:spcAft>
                <a:spcPct val="0"/>
              </a:spcAft>
              <a:defRPr sz="4400">
                <a:solidFill>
                  <a:schemeClr val="tx2"/>
                </a:solidFill>
                <a:latin typeface="Tahoma" pitchFamily="34" charset="0"/>
                <a:ea typeface="宋体" pitchFamily="2" charset="-122"/>
              </a:defRPr>
            </a:lvl4pPr>
            <a:lvl5pPr algn="l" rtl="0" eaLnBrk="1" fontAlgn="base" hangingPunct="1">
              <a:spcBef>
                <a:spcPct val="0"/>
              </a:spcBef>
              <a:spcAft>
                <a:spcPct val="0"/>
              </a:spcAft>
              <a:defRPr sz="4400">
                <a:solidFill>
                  <a:schemeClr val="tx2"/>
                </a:solidFill>
                <a:latin typeface="Tahoma" pitchFamily="34" charset="0"/>
                <a:ea typeface="宋体" pitchFamily="2" charset="-122"/>
              </a:defRPr>
            </a:lvl5pPr>
            <a:lvl6pPr marL="457189" algn="l" rtl="0" eaLnBrk="1" fontAlgn="base" hangingPunct="1">
              <a:spcBef>
                <a:spcPct val="0"/>
              </a:spcBef>
              <a:spcAft>
                <a:spcPct val="0"/>
              </a:spcAft>
              <a:defRPr sz="4400">
                <a:solidFill>
                  <a:schemeClr val="tx2"/>
                </a:solidFill>
                <a:latin typeface="Tahoma" pitchFamily="34" charset="0"/>
                <a:ea typeface="宋体" pitchFamily="2" charset="-122"/>
              </a:defRPr>
            </a:lvl6pPr>
            <a:lvl7pPr marL="914377" algn="l" rtl="0" eaLnBrk="1" fontAlgn="base" hangingPunct="1">
              <a:spcBef>
                <a:spcPct val="0"/>
              </a:spcBef>
              <a:spcAft>
                <a:spcPct val="0"/>
              </a:spcAft>
              <a:defRPr sz="4400">
                <a:solidFill>
                  <a:schemeClr val="tx2"/>
                </a:solidFill>
                <a:latin typeface="Tahoma" pitchFamily="34" charset="0"/>
                <a:ea typeface="宋体" pitchFamily="2" charset="-122"/>
              </a:defRPr>
            </a:lvl7pPr>
            <a:lvl8pPr marL="1371566" algn="l" rtl="0" eaLnBrk="1" fontAlgn="base" hangingPunct="1">
              <a:spcBef>
                <a:spcPct val="0"/>
              </a:spcBef>
              <a:spcAft>
                <a:spcPct val="0"/>
              </a:spcAft>
              <a:defRPr sz="4400">
                <a:solidFill>
                  <a:schemeClr val="tx2"/>
                </a:solidFill>
                <a:latin typeface="Tahoma" pitchFamily="34" charset="0"/>
                <a:ea typeface="宋体" pitchFamily="2" charset="-122"/>
              </a:defRPr>
            </a:lvl8pPr>
            <a:lvl9pPr marL="1828754" algn="l" rtl="0" eaLnBrk="1" fontAlgn="base" hangingPunct="1">
              <a:spcBef>
                <a:spcPct val="0"/>
              </a:spcBef>
              <a:spcAft>
                <a:spcPct val="0"/>
              </a:spcAft>
              <a:defRPr sz="4400">
                <a:solidFill>
                  <a:schemeClr val="tx2"/>
                </a:solidFill>
                <a:latin typeface="Tahoma" pitchFamily="34" charset="0"/>
                <a:ea typeface="宋体" pitchFamily="2" charset="-122"/>
              </a:defRPr>
            </a:lvl9pPr>
          </a:lstStyle>
          <a:p>
            <a:pPr algn="ctr">
              <a:lnSpc>
                <a:spcPct val="150000"/>
              </a:lnSpc>
            </a:pPr>
            <a:r>
              <a:rPr lang="zh-CN" altLang="en-US" sz="3200" b="1" kern="0" dirty="0">
                <a:solidFill>
                  <a:schemeClr val="tx1"/>
                </a:solidFill>
                <a:latin typeface="微软雅黑" panose="020B0503020204020204" pitchFamily="34" charset="-122"/>
                <a:ea typeface="微软雅黑" panose="020B0503020204020204" pitchFamily="34" charset="-122"/>
              </a:rPr>
              <a:t>规模猪场蓝耳病防控策略经济性分析</a:t>
            </a:r>
          </a:p>
        </p:txBody>
      </p:sp>
      <p:pic>
        <p:nvPicPr>
          <p:cNvPr id="4" name="图片 3">
            <a:extLst>
              <a:ext uri="{FF2B5EF4-FFF2-40B4-BE49-F238E27FC236}">
                <a16:creationId xmlns:a16="http://schemas.microsoft.com/office/drawing/2014/main" id="{B14A80BC-54DB-21B6-6345-038DB49845EA}"/>
              </a:ext>
            </a:extLst>
          </p:cNvPr>
          <p:cNvPicPr>
            <a:picLocks noChangeAspect="1"/>
          </p:cNvPicPr>
          <p:nvPr/>
        </p:nvPicPr>
        <p:blipFill>
          <a:blip r:embed="rId2"/>
          <a:stretch>
            <a:fillRect/>
          </a:stretch>
        </p:blipFill>
        <p:spPr>
          <a:xfrm>
            <a:off x="273233" y="2725011"/>
            <a:ext cx="6251745" cy="1965639"/>
          </a:xfrm>
          <a:prstGeom prst="rect">
            <a:avLst/>
          </a:prstGeom>
        </p:spPr>
      </p:pic>
      <p:sp>
        <p:nvSpPr>
          <p:cNvPr id="3" name="矩形 2">
            <a:extLst>
              <a:ext uri="{FF2B5EF4-FFF2-40B4-BE49-F238E27FC236}">
                <a16:creationId xmlns:a16="http://schemas.microsoft.com/office/drawing/2014/main" id="{86F6A121-42FD-0730-44A9-DFD60A12853E}"/>
              </a:ext>
            </a:extLst>
          </p:cNvPr>
          <p:cNvSpPr/>
          <p:nvPr/>
        </p:nvSpPr>
        <p:spPr>
          <a:xfrm>
            <a:off x="2888948" y="5871879"/>
            <a:ext cx="7149263" cy="597921"/>
          </a:xfrm>
          <a:prstGeom prst="rect">
            <a:avLst/>
          </a:prstGeom>
          <a:solidFill>
            <a:srgbClr val="FFFFCC"/>
          </a:solidFill>
        </p:spPr>
        <p:txBody>
          <a:bodyPr wrap="square">
            <a:spAutoFit/>
          </a:bodyPr>
          <a:lstStyle/>
          <a:p>
            <a:pPr marL="0" marR="0" lvl="0" indent="0" algn="ctr" defTabSz="1219170" rtl="0" eaLnBrk="1" fontAlgn="base" latinLnBrk="0" hangingPunct="1">
              <a:lnSpc>
                <a:spcPct val="130000"/>
              </a:lnSpc>
              <a:spcBef>
                <a:spcPct val="0"/>
              </a:spcBef>
              <a:spcAft>
                <a:spcPct val="0"/>
              </a:spcAft>
              <a:buClrTx/>
              <a:buSzTx/>
              <a:buFontTx/>
              <a:buNone/>
              <a:tabLst/>
              <a:defRPr/>
            </a:pPr>
            <a:r>
              <a:rPr kumimoji="0" lang="zh-CN" altLang="en-US" sz="2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依据感染状态，实施一场一策！一时一策！</a:t>
            </a:r>
            <a:endParaRPr kumimoji="0" lang="en-US" altLang="zh-CN" sz="2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1CA00DAC-C08B-8D00-6526-7EA72B22E5B6}"/>
              </a:ext>
            </a:extLst>
          </p:cNvPr>
          <p:cNvPicPr>
            <a:picLocks noChangeAspect="1"/>
          </p:cNvPicPr>
          <p:nvPr/>
        </p:nvPicPr>
        <p:blipFill>
          <a:blip r:embed="rId3"/>
          <a:stretch>
            <a:fillRect/>
          </a:stretch>
        </p:blipFill>
        <p:spPr>
          <a:xfrm>
            <a:off x="6660628" y="2085939"/>
            <a:ext cx="5258139" cy="3532413"/>
          </a:xfrm>
          <a:prstGeom prst="rect">
            <a:avLst/>
          </a:prstGeom>
        </p:spPr>
      </p:pic>
    </p:spTree>
    <p:extLst>
      <p:ext uri="{BB962C8B-B14F-4D97-AF65-F5344CB8AC3E}">
        <p14:creationId xmlns:p14="http://schemas.microsoft.com/office/powerpoint/2010/main" val="3656248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0E18F3D-144C-F3FE-E9E6-7C53726F28FA}"/>
              </a:ext>
            </a:extLst>
          </p:cNvPr>
          <p:cNvSpPr txBox="1"/>
          <p:nvPr/>
        </p:nvSpPr>
        <p:spPr>
          <a:xfrm>
            <a:off x="1869015" y="1017021"/>
            <a:ext cx="4035550" cy="523220"/>
          </a:xfrm>
          <a:prstGeom prst="rect">
            <a:avLst/>
          </a:prstGeom>
          <a:no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1</a:t>
            </a:r>
            <a:r>
              <a:rPr lang="zh-CN" altLang="en-US" sz="2800" b="1" dirty="0">
                <a:latin typeface="微软雅黑" panose="020B0503020204020204" pitchFamily="34" charset="-122"/>
                <a:ea typeface="微软雅黑" panose="020B0503020204020204" pitchFamily="34" charset="-122"/>
              </a:rPr>
              <a:t>、场址、场区栏舍布局</a:t>
            </a:r>
          </a:p>
        </p:txBody>
      </p:sp>
      <p:pic>
        <p:nvPicPr>
          <p:cNvPr id="7" name="图片 6">
            <a:extLst>
              <a:ext uri="{FF2B5EF4-FFF2-40B4-BE49-F238E27FC236}">
                <a16:creationId xmlns:a16="http://schemas.microsoft.com/office/drawing/2014/main" id="{D53DD901-1B1A-270F-6CBA-343C6A33FDA1}"/>
              </a:ext>
            </a:extLst>
          </p:cNvPr>
          <p:cNvPicPr>
            <a:picLocks noChangeAspect="1"/>
          </p:cNvPicPr>
          <p:nvPr/>
        </p:nvPicPr>
        <p:blipFill>
          <a:blip r:embed="rId2"/>
          <a:stretch>
            <a:fillRect/>
          </a:stretch>
        </p:blipFill>
        <p:spPr>
          <a:xfrm>
            <a:off x="1469035" y="1898753"/>
            <a:ext cx="8871060" cy="4347147"/>
          </a:xfrm>
          <a:prstGeom prst="rect">
            <a:avLst/>
          </a:prstGeom>
        </p:spPr>
      </p:pic>
      <p:sp>
        <p:nvSpPr>
          <p:cNvPr id="9" name="文本框 8">
            <a:extLst>
              <a:ext uri="{FF2B5EF4-FFF2-40B4-BE49-F238E27FC236}">
                <a16:creationId xmlns:a16="http://schemas.microsoft.com/office/drawing/2014/main" id="{AE9F226E-4802-E69B-BC5D-D53B0870EFDF}"/>
              </a:ext>
            </a:extLst>
          </p:cNvPr>
          <p:cNvSpPr txBox="1"/>
          <p:nvPr/>
        </p:nvSpPr>
        <p:spPr>
          <a:xfrm>
            <a:off x="4508581" y="3429000"/>
            <a:ext cx="1712337" cy="928141"/>
          </a:xfrm>
          <a:prstGeom prst="rect">
            <a:avLst/>
          </a:prstGeom>
          <a:noFill/>
          <a:ln w="38100">
            <a:solidFill>
              <a:srgbClr val="FF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72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endParaRPr>
          </a:p>
        </p:txBody>
      </p:sp>
      <p:sp>
        <p:nvSpPr>
          <p:cNvPr id="10" name="文本框 9">
            <a:extLst>
              <a:ext uri="{FF2B5EF4-FFF2-40B4-BE49-F238E27FC236}">
                <a16:creationId xmlns:a16="http://schemas.microsoft.com/office/drawing/2014/main" id="{A186F933-8667-FAA7-8F9E-60D85AA6B532}"/>
              </a:ext>
            </a:extLst>
          </p:cNvPr>
          <p:cNvSpPr txBox="1"/>
          <p:nvPr/>
        </p:nvSpPr>
        <p:spPr>
          <a:xfrm>
            <a:off x="4711907" y="6310597"/>
            <a:ext cx="2528341" cy="400110"/>
          </a:xfrm>
          <a:prstGeom prst="rect">
            <a:avLst/>
          </a:prstGeom>
          <a:noFill/>
        </p:spPr>
        <p:txBody>
          <a:bodyPr wrap="square" rtlCol="0">
            <a:spAutoFit/>
          </a:bodyPr>
          <a:lstStyle/>
          <a:p>
            <a:pPr algn="ctr"/>
            <a:r>
              <a:rPr lang="zh-CN" altLang="en-US" sz="2000" b="1" dirty="0">
                <a:latin typeface="微软雅黑" panose="020B0503020204020204" pitchFamily="34" charset="-122"/>
                <a:ea typeface="微软雅黑" panose="020B0503020204020204" pitchFamily="34" charset="-122"/>
              </a:rPr>
              <a:t>净化实施可行性？</a:t>
            </a:r>
          </a:p>
        </p:txBody>
      </p:sp>
    </p:spTree>
    <p:extLst>
      <p:ext uri="{BB962C8B-B14F-4D97-AF65-F5344CB8AC3E}">
        <p14:creationId xmlns:p14="http://schemas.microsoft.com/office/powerpoint/2010/main" val="1622265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5">
            <a:extLst>
              <a:ext uri="{FF2B5EF4-FFF2-40B4-BE49-F238E27FC236}">
                <a16:creationId xmlns:a16="http://schemas.microsoft.com/office/drawing/2014/main" id="{B9F8E96D-76A2-4D04-83D1-6B383E04E856}"/>
              </a:ext>
            </a:extLst>
          </p:cNvPr>
          <p:cNvPicPr>
            <a:picLocks noChangeAspect="1"/>
          </p:cNvPicPr>
          <p:nvPr/>
        </p:nvPicPr>
        <p:blipFill>
          <a:blip r:embed="rId2"/>
          <a:stretch>
            <a:fillRect/>
          </a:stretch>
        </p:blipFill>
        <p:spPr>
          <a:xfrm>
            <a:off x="192654" y="2001305"/>
            <a:ext cx="5903346" cy="3742930"/>
          </a:xfrm>
          <a:prstGeom prst="rect">
            <a:avLst/>
          </a:prstGeom>
        </p:spPr>
      </p:pic>
      <p:pic>
        <p:nvPicPr>
          <p:cNvPr id="2" name="图片 1" descr="高州项目航拍">
            <a:extLst>
              <a:ext uri="{FF2B5EF4-FFF2-40B4-BE49-F238E27FC236}">
                <a16:creationId xmlns:a16="http://schemas.microsoft.com/office/drawing/2014/main" id="{09924BD5-B676-C825-E928-A8CAE9DE5929}"/>
              </a:ext>
            </a:extLst>
          </p:cNvPr>
          <p:cNvPicPr>
            <a:picLocks noChangeAspect="1"/>
          </p:cNvPicPr>
          <p:nvPr/>
        </p:nvPicPr>
        <p:blipFill>
          <a:blip r:embed="rId3"/>
          <a:stretch>
            <a:fillRect/>
          </a:stretch>
        </p:blipFill>
        <p:spPr>
          <a:xfrm>
            <a:off x="6260654" y="1959293"/>
            <a:ext cx="5738692" cy="3826954"/>
          </a:xfrm>
          <a:prstGeom prst="rect">
            <a:avLst/>
          </a:prstGeom>
          <a:effectLst>
            <a:softEdge rad="31750"/>
          </a:effectLst>
        </p:spPr>
      </p:pic>
    </p:spTree>
    <p:extLst>
      <p:ext uri="{BB962C8B-B14F-4D97-AF65-F5344CB8AC3E}">
        <p14:creationId xmlns:p14="http://schemas.microsoft.com/office/powerpoint/2010/main" val="299335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637429" y="2063249"/>
            <a:ext cx="9888360" cy="2933624"/>
          </a:xfrm>
          <a:prstGeom prst="rect">
            <a:avLst/>
          </a:prstGeom>
        </p:spPr>
        <p:txBody>
          <a:bodyPr wrap="square">
            <a:spAutoFit/>
          </a:bodyPr>
          <a:lstStyle/>
          <a:p>
            <a:pPr marL="285744" marR="0" lvl="0" indent="-285744" algn="l" defTabSz="914377" rtl="0" eaLnBrk="1" fontAlgn="auto" latinLnBrk="0" hangingPunct="1">
              <a:lnSpc>
                <a:spcPct val="200000"/>
              </a:lnSpc>
              <a:spcBef>
                <a:spcPts val="0"/>
              </a:spcBef>
              <a:spcAft>
                <a:spcPts val="0"/>
              </a:spcAft>
              <a:buClr>
                <a:srgbClr val="C00000"/>
              </a:buClr>
              <a:buSzTx/>
              <a:buFont typeface="Arial" panose="020B0604020202020204" pitchFamily="34" charset="0"/>
              <a:buChar char="•"/>
              <a:tabLst/>
              <a:defRPr/>
            </a:pPr>
            <a:r>
              <a:rPr kumimoji="0" lang="zh-CN" altLang="en-US" sz="24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一部法律；</a:t>
            </a:r>
            <a:endParaRPr kumimoji="0" lang="en-US" altLang="zh-CN" sz="24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endParaRPr>
          </a:p>
          <a:p>
            <a:pPr marL="285744" marR="0" lvl="0" indent="-285744" algn="l" defTabSz="914377" rtl="0" eaLnBrk="1" fontAlgn="auto" latinLnBrk="0" hangingPunct="1">
              <a:lnSpc>
                <a:spcPct val="200000"/>
              </a:lnSpc>
              <a:spcBef>
                <a:spcPts val="0"/>
              </a:spcBef>
              <a:spcAft>
                <a:spcPts val="0"/>
              </a:spcAft>
              <a:buClr>
                <a:srgbClr val="C00000"/>
              </a:buClr>
              <a:buSzTx/>
              <a:buFont typeface="Arial" panose="020B0604020202020204" pitchFamily="34" charset="0"/>
              <a:buChar char="•"/>
              <a:tabLst/>
              <a:defRPr/>
            </a:pPr>
            <a:r>
              <a:rPr kumimoji="0" lang="zh-CN" altLang="en-US" sz="24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六个指导意见：</a:t>
            </a: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绿色发展、现代种业、农业转型升级、畜牧业高质量发展、生猪产业持续健康发展、疫病净化工作</a:t>
            </a: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285744" marR="0" lvl="0" indent="-285744" algn="l" defTabSz="914377" rtl="0" eaLnBrk="1" fontAlgn="auto" latinLnBrk="0" hangingPunct="1">
              <a:lnSpc>
                <a:spcPct val="200000"/>
              </a:lnSpc>
              <a:spcBef>
                <a:spcPts val="0"/>
              </a:spcBef>
              <a:spcAft>
                <a:spcPts val="0"/>
              </a:spcAft>
              <a:buClr>
                <a:srgbClr val="C00000"/>
              </a:buClr>
              <a:buSzTx/>
              <a:buFont typeface="Arial" panose="020B0604020202020204" pitchFamily="34" charset="0"/>
              <a:buChar char="•"/>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若干计划方案、技术指南、技术规范</a:t>
            </a:r>
            <a:endParaRPr kumimoji="0" lang="zh-CN" altLang="en-US" sz="2000" b="0" i="0" u="none" strike="noStrike" kern="1200" cap="none" spc="0" normalizeH="0" baseline="0" noProof="0" dirty="0">
              <a:ln>
                <a:noFill/>
              </a:ln>
              <a:solidFill>
                <a:srgbClr val="000000"/>
              </a:solidFill>
              <a:effectLst/>
              <a:uLnTx/>
              <a:uFillTx/>
              <a:latin typeface="Tahoma"/>
              <a:ea typeface="宋体"/>
              <a:cs typeface="+mn-cs"/>
            </a:endParaRPr>
          </a:p>
        </p:txBody>
      </p:sp>
      <p:sp>
        <p:nvSpPr>
          <p:cNvPr id="10" name="文本框 9">
            <a:extLst>
              <a:ext uri="{FF2B5EF4-FFF2-40B4-BE49-F238E27FC236}">
                <a16:creationId xmlns:a16="http://schemas.microsoft.com/office/drawing/2014/main" id="{56BFDBA2-E4F3-CF15-A3EC-AD12924452A3}"/>
              </a:ext>
            </a:extLst>
          </p:cNvPr>
          <p:cNvSpPr txBox="1"/>
          <p:nvPr/>
        </p:nvSpPr>
        <p:spPr>
          <a:xfrm>
            <a:off x="3510869" y="928453"/>
            <a:ext cx="4815743" cy="523220"/>
          </a:xfrm>
          <a:prstGeom prst="rect">
            <a:avLst/>
          </a:prstGeom>
          <a:solidFill>
            <a:srgbClr val="FFFFCC"/>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国家对疾病净化的政策支撑</a:t>
            </a:r>
            <a:endParaRPr kumimoji="0" lang="en-US" altLang="zh-CN"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4" name="文本框 3">
            <a:extLst>
              <a:ext uri="{FF2B5EF4-FFF2-40B4-BE49-F238E27FC236}">
                <a16:creationId xmlns:a16="http://schemas.microsoft.com/office/drawing/2014/main" id="{FAB8479F-80A8-2E14-9A9B-229ADB538503}"/>
              </a:ext>
            </a:extLst>
          </p:cNvPr>
          <p:cNvSpPr txBox="1"/>
          <p:nvPr/>
        </p:nvSpPr>
        <p:spPr>
          <a:xfrm>
            <a:off x="3136381" y="5495514"/>
            <a:ext cx="5564718" cy="523220"/>
          </a:xfrm>
          <a:prstGeom prst="rect">
            <a:avLst/>
          </a:prstGeom>
          <a:noFill/>
        </p:spPr>
        <p:txBody>
          <a:bodyPr wrap="square" rtlCol="0">
            <a:spAutoFit/>
          </a:bodyPr>
          <a:lstStyle/>
          <a:p>
            <a:pPr algn="ctr"/>
            <a:r>
              <a:rPr lang="zh-CN" altLang="en-US" sz="2800" b="1" dirty="0">
                <a:solidFill>
                  <a:srgbClr val="0000FF"/>
                </a:solidFill>
                <a:latin typeface="微软雅黑" panose="020B0503020204020204" pitchFamily="34" charset="-122"/>
                <a:ea typeface="微软雅黑" panose="020B0503020204020204" pitchFamily="34" charset="-122"/>
              </a:rPr>
              <a:t>净化是未来、是新质生产力！</a:t>
            </a:r>
          </a:p>
        </p:txBody>
      </p:sp>
    </p:spTree>
    <p:extLst>
      <p:ext uri="{BB962C8B-B14F-4D97-AF65-F5344CB8AC3E}">
        <p14:creationId xmlns:p14="http://schemas.microsoft.com/office/powerpoint/2010/main" val="415753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26FB553D-BE31-DC6A-9441-783C7EB2E91A}"/>
              </a:ext>
            </a:extLst>
          </p:cNvPr>
          <p:cNvSpPr txBox="1"/>
          <p:nvPr/>
        </p:nvSpPr>
        <p:spPr>
          <a:xfrm>
            <a:off x="1240566" y="1952732"/>
            <a:ext cx="10672987" cy="4654608"/>
          </a:xfrm>
          <a:prstGeom prst="rect">
            <a:avLst/>
          </a:prstGeom>
          <a:noFill/>
        </p:spPr>
        <p:txBody>
          <a:bodyPr wrap="square" rtlCol="0">
            <a:spAutoFit/>
          </a:bodyPr>
          <a:lstStyle/>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选址：</a:t>
            </a:r>
            <a:endParaRPr kumimoji="0" lang="en-US"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尽量减少后备猪进群次数（自循环）：</a:t>
            </a: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6</a:t>
            </a: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个月或更长时间闭群管理检测隔离，免疫驯化</a:t>
            </a:r>
            <a:endPar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控制猪场内部猪群流动管理：</a:t>
            </a:r>
            <a:endPar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分点生产？，全进全出，分胎次、批次化生产：</a:t>
            </a:r>
            <a:endPar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免疫管理：疫苗选择及免疫程序（</a:t>
            </a:r>
            <a:r>
              <a:rPr kumimoji="0" lang="zh-CN" altLang="en-US" sz="20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不稳定时连续</a:t>
            </a:r>
            <a:r>
              <a:rPr kumimoji="0" lang="en-US" altLang="zh-CN" sz="20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2</a:t>
            </a:r>
            <a:r>
              <a:rPr kumimoji="0" lang="zh-CN" altLang="en-US" sz="20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次免疫</a:t>
            </a: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免疫后</a:t>
            </a:r>
            <a:r>
              <a:rPr kumimoji="0" lang="en-US"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8</a:t>
            </a: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周内所生仔猪需转出</a:t>
            </a: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endPar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血清驯化：后备猪血清或疫苗驯化？</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生物安全：清群</a:t>
            </a: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部分清群，控制寄养，病弱猪处理，针头管理等</a:t>
            </a:r>
            <a:endPar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空气过滤：？</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实验室监测：系统的采样方案和跟进检测计划</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药物：抗生素、中药等</a:t>
            </a: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p>
        </p:txBody>
      </p:sp>
      <p:sp>
        <p:nvSpPr>
          <p:cNvPr id="10" name="标题 1">
            <a:extLst>
              <a:ext uri="{FF2B5EF4-FFF2-40B4-BE49-F238E27FC236}">
                <a16:creationId xmlns:a16="http://schemas.microsoft.com/office/drawing/2014/main" id="{4098CD85-0D1F-CEFC-D2A4-F987241256FC}"/>
              </a:ext>
            </a:extLst>
          </p:cNvPr>
          <p:cNvSpPr txBox="1">
            <a:spLocks/>
          </p:cNvSpPr>
          <p:nvPr/>
        </p:nvSpPr>
        <p:spPr>
          <a:xfrm>
            <a:off x="2723252" y="955900"/>
            <a:ext cx="6094163" cy="679898"/>
          </a:xfrm>
          <a:prstGeom prst="rect">
            <a:avLst/>
          </a:prstGeom>
        </p:spPr>
        <p:txBody>
          <a:bodyPr>
            <a:noAutofit/>
          </a:bodyPr>
          <a:lst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34" charset="0"/>
                <a:ea typeface="宋体" pitchFamily="2" charset="-122"/>
              </a:defRPr>
            </a:lvl2pPr>
            <a:lvl3pPr algn="l" rtl="0" eaLnBrk="1" fontAlgn="base" hangingPunct="1">
              <a:spcBef>
                <a:spcPct val="0"/>
              </a:spcBef>
              <a:spcAft>
                <a:spcPct val="0"/>
              </a:spcAft>
              <a:defRPr sz="4400">
                <a:solidFill>
                  <a:schemeClr val="tx2"/>
                </a:solidFill>
                <a:latin typeface="Tahoma" pitchFamily="34" charset="0"/>
                <a:ea typeface="宋体" pitchFamily="2" charset="-122"/>
              </a:defRPr>
            </a:lvl3pPr>
            <a:lvl4pPr algn="l" rtl="0" eaLnBrk="1" fontAlgn="base" hangingPunct="1">
              <a:spcBef>
                <a:spcPct val="0"/>
              </a:spcBef>
              <a:spcAft>
                <a:spcPct val="0"/>
              </a:spcAft>
              <a:defRPr sz="4400">
                <a:solidFill>
                  <a:schemeClr val="tx2"/>
                </a:solidFill>
                <a:latin typeface="Tahoma" pitchFamily="34" charset="0"/>
                <a:ea typeface="宋体" pitchFamily="2" charset="-122"/>
              </a:defRPr>
            </a:lvl4pPr>
            <a:lvl5pPr algn="l" rtl="0" eaLnBrk="1" fontAlgn="base" hangingPunct="1">
              <a:spcBef>
                <a:spcPct val="0"/>
              </a:spcBef>
              <a:spcAft>
                <a:spcPct val="0"/>
              </a:spcAft>
              <a:defRPr sz="4400">
                <a:solidFill>
                  <a:schemeClr val="tx2"/>
                </a:solidFill>
                <a:latin typeface="Tahoma" pitchFamily="34" charset="0"/>
                <a:ea typeface="宋体" pitchFamily="2" charset="-122"/>
              </a:defRPr>
            </a:lvl5pPr>
            <a:lvl6pPr marL="457189" algn="l" rtl="0" eaLnBrk="1" fontAlgn="base" hangingPunct="1">
              <a:spcBef>
                <a:spcPct val="0"/>
              </a:spcBef>
              <a:spcAft>
                <a:spcPct val="0"/>
              </a:spcAft>
              <a:defRPr sz="4400">
                <a:solidFill>
                  <a:schemeClr val="tx2"/>
                </a:solidFill>
                <a:latin typeface="Tahoma" pitchFamily="34" charset="0"/>
                <a:ea typeface="宋体" pitchFamily="2" charset="-122"/>
              </a:defRPr>
            </a:lvl6pPr>
            <a:lvl7pPr marL="914377" algn="l" rtl="0" eaLnBrk="1" fontAlgn="base" hangingPunct="1">
              <a:spcBef>
                <a:spcPct val="0"/>
              </a:spcBef>
              <a:spcAft>
                <a:spcPct val="0"/>
              </a:spcAft>
              <a:defRPr sz="4400">
                <a:solidFill>
                  <a:schemeClr val="tx2"/>
                </a:solidFill>
                <a:latin typeface="Tahoma" pitchFamily="34" charset="0"/>
                <a:ea typeface="宋体" pitchFamily="2" charset="-122"/>
              </a:defRPr>
            </a:lvl7pPr>
            <a:lvl8pPr marL="1371566" algn="l" rtl="0" eaLnBrk="1" fontAlgn="base" hangingPunct="1">
              <a:spcBef>
                <a:spcPct val="0"/>
              </a:spcBef>
              <a:spcAft>
                <a:spcPct val="0"/>
              </a:spcAft>
              <a:defRPr sz="4400">
                <a:solidFill>
                  <a:schemeClr val="tx2"/>
                </a:solidFill>
                <a:latin typeface="Tahoma" pitchFamily="34" charset="0"/>
                <a:ea typeface="宋体" pitchFamily="2" charset="-122"/>
              </a:defRPr>
            </a:lvl8pPr>
            <a:lvl9pPr marL="1828754" algn="l" rtl="0" eaLnBrk="1" fontAlgn="base" hangingPunct="1">
              <a:spcBef>
                <a:spcPct val="0"/>
              </a:spcBef>
              <a:spcAft>
                <a:spcPct val="0"/>
              </a:spcAft>
              <a:defRPr sz="4400">
                <a:solidFill>
                  <a:schemeClr val="tx2"/>
                </a:solidFill>
                <a:latin typeface="Tahoma"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rPr>
              <a:t>猪场蓝耳病控制的核心点</a:t>
            </a:r>
          </a:p>
        </p:txBody>
      </p:sp>
    </p:spTree>
    <p:extLst>
      <p:ext uri="{BB962C8B-B14F-4D97-AF65-F5344CB8AC3E}">
        <p14:creationId xmlns:p14="http://schemas.microsoft.com/office/powerpoint/2010/main" val="3542355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DBB0700-0D6A-08EE-AB11-03A7B024C4F4}"/>
              </a:ext>
            </a:extLst>
          </p:cNvPr>
          <p:cNvSpPr txBox="1"/>
          <p:nvPr/>
        </p:nvSpPr>
        <p:spPr>
          <a:xfrm>
            <a:off x="2038207" y="2135230"/>
            <a:ext cx="2500043" cy="584775"/>
          </a:xfrm>
          <a:prstGeom prst="rect">
            <a:avLst/>
          </a:prstGeom>
          <a:noFill/>
        </p:spPr>
        <p:txBody>
          <a:bodyPr wrap="square" rtlCol="0">
            <a:spAutoFit/>
          </a:bodyPr>
          <a:lstStyle/>
          <a:p>
            <a:pPr algn="ctr"/>
            <a:r>
              <a:rPr lang="zh-CN" altLang="en-US" sz="3200" b="1" dirty="0">
                <a:solidFill>
                  <a:srgbClr val="0000FF"/>
                </a:solidFill>
                <a:latin typeface="微软雅黑" panose="020B0503020204020204" pitchFamily="34" charset="-122"/>
                <a:ea typeface="微软雅黑" panose="020B0503020204020204" pitchFamily="34" charset="-122"/>
              </a:rPr>
              <a:t>硬件升级？</a:t>
            </a:r>
          </a:p>
        </p:txBody>
      </p:sp>
      <p:sp>
        <p:nvSpPr>
          <p:cNvPr id="6" name="文本框 5">
            <a:extLst>
              <a:ext uri="{FF2B5EF4-FFF2-40B4-BE49-F238E27FC236}">
                <a16:creationId xmlns:a16="http://schemas.microsoft.com/office/drawing/2014/main" id="{9556FE16-C955-8318-21CF-E3AC0F395D52}"/>
              </a:ext>
            </a:extLst>
          </p:cNvPr>
          <p:cNvSpPr txBox="1"/>
          <p:nvPr/>
        </p:nvSpPr>
        <p:spPr>
          <a:xfrm>
            <a:off x="1074295" y="3084145"/>
            <a:ext cx="5481403" cy="1689052"/>
          </a:xfrm>
          <a:prstGeom prst="rect">
            <a:avLst/>
          </a:prstGeom>
          <a:noFill/>
          <a:ln>
            <a:noFill/>
          </a:ln>
        </p:spPr>
        <p:txBody>
          <a:bodyPr wrap="square" rtlCol="0">
            <a:spAutoFit/>
          </a:bodyPr>
          <a:lstStyle/>
          <a:p>
            <a:pPr marL="342900" indent="-342900">
              <a:lnSpc>
                <a:spcPct val="150000"/>
              </a:lnSpc>
              <a:buFont typeface="Arial" panose="020B0604020202020204" pitchFamily="34" charset="0"/>
              <a:buChar char="•"/>
            </a:pPr>
            <a:r>
              <a:rPr lang="zh-CN" altLang="en-US" sz="2400" b="1" dirty="0">
                <a:solidFill>
                  <a:srgbClr val="0000FF"/>
                </a:solidFill>
                <a:latin typeface="微软雅黑" panose="020B0503020204020204" pitchFamily="34" charset="-122"/>
                <a:ea typeface="微软雅黑" panose="020B0503020204020204" pitchFamily="34" charset="-122"/>
                <a:sym typeface="+mn-ea"/>
              </a:rPr>
              <a:t>两点式猪场</a:t>
            </a:r>
            <a:r>
              <a:rPr lang="zh-CN" altLang="en-US" sz="2400" b="1" dirty="0">
                <a:latin typeface="微软雅黑" panose="020B0503020204020204" pitchFamily="34" charset="-122"/>
                <a:ea typeface="微软雅黑" panose="020B0503020204020204" pitchFamily="34" charset="-122"/>
                <a:sym typeface="+mn-ea"/>
              </a:rPr>
              <a:t>（易）还是一体化（难）</a:t>
            </a:r>
          </a:p>
          <a:p>
            <a:pPr marL="342900" indent="-342900">
              <a:lnSpc>
                <a:spcPct val="150000"/>
              </a:lnSpc>
              <a:buFont typeface="Arial" panose="020B0604020202020204" pitchFamily="34" charset="0"/>
              <a:buChar char="•"/>
            </a:pPr>
            <a:r>
              <a:rPr lang="zh-CN" altLang="en-US" sz="2400" b="1" dirty="0">
                <a:latin typeface="微软雅黑" panose="020B0503020204020204" pitchFamily="34" charset="-122"/>
                <a:ea typeface="微软雅黑" panose="020B0503020204020204" pitchFamily="34" charset="-122"/>
                <a:sym typeface="+mn-ea"/>
              </a:rPr>
              <a:t>加装高效空气过滤：价格？</a:t>
            </a:r>
          </a:p>
          <a:p>
            <a:pPr marL="342900" indent="-342900">
              <a:lnSpc>
                <a:spcPct val="150000"/>
              </a:lnSpc>
              <a:buFont typeface="Arial" panose="020B0604020202020204" pitchFamily="34" charset="0"/>
              <a:buChar char="•"/>
            </a:pPr>
            <a:r>
              <a:rPr lang="zh-CN" altLang="en-US" sz="2400" b="1" dirty="0">
                <a:latin typeface="微软雅黑" panose="020B0503020204020204" pitchFamily="34" charset="-122"/>
                <a:ea typeface="微软雅黑" panose="020B0503020204020204" pitchFamily="34" charset="-122"/>
                <a:sym typeface="+mn-ea"/>
              </a:rPr>
              <a:t>生物安全升级</a:t>
            </a:r>
            <a:endParaRPr lang="en-US" altLang="zh-CN" sz="2400" dirty="0">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58D67382-2FC8-A068-26B8-DFA5B920D370}"/>
              </a:ext>
            </a:extLst>
          </p:cNvPr>
          <p:cNvSpPr txBox="1"/>
          <p:nvPr>
            <p:custDataLst>
              <p:tags r:id="rId1"/>
            </p:custDataLst>
          </p:nvPr>
        </p:nvSpPr>
        <p:spPr>
          <a:xfrm>
            <a:off x="7787710" y="2888309"/>
            <a:ext cx="4146685" cy="2677656"/>
          </a:xfrm>
          <a:prstGeom prst="rect">
            <a:avLst/>
          </a:prstGeom>
          <a:noFill/>
        </p:spPr>
        <p:txBody>
          <a:bodyPr wrap="square" rtlCol="0">
            <a:spAutoFit/>
          </a:bodyPr>
          <a:lstStyle/>
          <a:p>
            <a:pPr marL="342900" indent="-342900">
              <a:buFont typeface="Arial" panose="020B0604020202020204" pitchFamily="34" charset="0"/>
              <a:buChar char="•"/>
            </a:pPr>
            <a:r>
              <a:rPr lang="zh-CN" altLang="en-US" sz="2400" b="1" dirty="0">
                <a:latin typeface="微软雅黑" panose="020B0503020204020204" pitchFamily="34" charset="-122"/>
                <a:ea typeface="微软雅黑" panose="020B0503020204020204" pitchFamily="34" charset="-122"/>
              </a:rPr>
              <a:t>人员素质及相关培训</a:t>
            </a:r>
            <a:endParaRPr lang="en-US" altLang="zh-CN" sz="2400" b="1"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endParaRPr lang="en-US" altLang="zh-CN" sz="2400" b="1"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400" b="1" dirty="0">
                <a:latin typeface="微软雅黑" panose="020B0503020204020204" pitchFamily="34" charset="-122"/>
                <a:ea typeface="微软雅黑" panose="020B0503020204020204" pitchFamily="34" charset="-122"/>
              </a:rPr>
              <a:t>一次性补足后备后封群</a:t>
            </a:r>
            <a:endParaRPr lang="en-US" altLang="zh-CN" sz="2400" b="1"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endParaRPr lang="en-US" altLang="zh-CN" sz="2400" b="1"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400" b="1" dirty="0">
                <a:latin typeface="微软雅黑" panose="020B0503020204020204" pitchFamily="34" charset="-122"/>
                <a:ea typeface="微软雅黑" panose="020B0503020204020204" pitchFamily="34" charset="-122"/>
              </a:rPr>
              <a:t>检测和监测能力</a:t>
            </a:r>
            <a:endParaRPr lang="en-US" altLang="zh-CN" sz="2400" b="1"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endParaRPr lang="en-US" altLang="zh-CN" sz="2400" b="1"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en-US" altLang="zh-CN" sz="2400" b="1" dirty="0">
                <a:latin typeface="微软雅黑" panose="020B0503020204020204" pitchFamily="34" charset="-122"/>
                <a:ea typeface="微软雅黑" panose="020B0503020204020204" pitchFamily="34" charset="-122"/>
              </a:rPr>
              <a:t>……</a:t>
            </a:r>
            <a:endParaRPr lang="zh-CN" altLang="en-US" sz="2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20738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0D4D6A-91DF-1B95-B82B-CCC6638B24CE}"/>
              </a:ext>
            </a:extLst>
          </p:cNvPr>
          <p:cNvSpPr txBox="1"/>
          <p:nvPr/>
        </p:nvSpPr>
        <p:spPr>
          <a:xfrm>
            <a:off x="1245843" y="1980099"/>
            <a:ext cx="9558729" cy="2795124"/>
          </a:xfrm>
          <a:prstGeom prst="rect">
            <a:avLst/>
          </a:prstGeom>
          <a:noFill/>
        </p:spPr>
        <p:txBody>
          <a:bodyPr wrap="square">
            <a:spAutoFit/>
          </a:bodyPr>
          <a:lstStyle/>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400" b="1"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但能维持多久？净化后维持</a:t>
            </a:r>
            <a:r>
              <a:rPr kumimoji="0" lang="en-US" altLang="zh-CN" sz="2400" b="1"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1.6</a:t>
            </a:r>
            <a:r>
              <a:rPr kumimoji="0" lang="zh-CN" altLang="en-US" sz="2400" b="1"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年以上具有</a:t>
            </a:r>
            <a:r>
              <a:rPr lang="zh-CN" altLang="en-US" sz="2400" b="1" kern="0" dirty="0">
                <a:solidFill>
                  <a:srgbClr val="000000"/>
                </a:solidFill>
                <a:latin typeface="Microsoft YaHei" panose="020B0503020204020204" pitchFamily="34" charset="-122"/>
                <a:ea typeface="Microsoft YaHei" panose="020B0503020204020204" pitchFamily="34" charset="-122"/>
              </a:rPr>
              <a:t>经济</a:t>
            </a:r>
            <a:r>
              <a:rPr kumimoji="0" lang="zh-CN" altLang="en-US" sz="2400" b="1"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效益！</a:t>
            </a:r>
            <a:endParaRPr kumimoji="0" lang="en-US" altLang="zh-CN" sz="2400" b="1"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endParaRPr kumimoji="0" lang="en-US" altLang="zh-CN" sz="2400" b="1"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a:p>
            <a:pPr marL="800100" marR="0" lvl="1"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400" b="1"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周边环境</a:t>
            </a:r>
            <a:endParaRPr kumimoji="0" lang="en-US" altLang="zh-CN" sz="2400" b="1"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a:p>
            <a:pPr marL="800100" marR="0" lvl="1"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400" b="1"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空气过滤？</a:t>
            </a:r>
            <a:endParaRPr kumimoji="0" lang="en-US" altLang="zh-CN" sz="2400" b="1"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a:p>
            <a:pPr marL="800100" marR="0" lvl="1"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400" b="1"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现场管理？</a:t>
            </a:r>
            <a:r>
              <a:rPr kumimoji="0" lang="en-US" altLang="zh-CN" sz="2400" b="1"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a:t>
            </a:r>
            <a:endParaRPr kumimoji="0" lang="zh-CN" altLang="en-US" sz="24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endParaRPr>
          </a:p>
        </p:txBody>
      </p:sp>
      <p:sp>
        <p:nvSpPr>
          <p:cNvPr id="3" name="Rectangle 4">
            <a:extLst>
              <a:ext uri="{FF2B5EF4-FFF2-40B4-BE49-F238E27FC236}">
                <a16:creationId xmlns:a16="http://schemas.microsoft.com/office/drawing/2014/main" id="{3F3EE1B8-F1FF-0C9D-CABE-664F52D97844}"/>
              </a:ext>
            </a:extLst>
          </p:cNvPr>
          <p:cNvSpPr>
            <a:spLocks noChangeArrowheads="1"/>
          </p:cNvSpPr>
          <p:nvPr/>
        </p:nvSpPr>
        <p:spPr bwMode="auto">
          <a:xfrm>
            <a:off x="1245843" y="4866805"/>
            <a:ext cx="10091358" cy="139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71500" indent="-5715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L="252000" marR="0" lvl="0" indent="-288000" algn="l" defTabSz="121917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cs typeface="+mn-cs"/>
              </a:rPr>
              <a:t>蓝耳病的控制及净化方法是成熟的。</a:t>
            </a:r>
            <a:r>
              <a:rPr kumimoji="0" lang="zh-CN" altLang="en-US" sz="36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rPr>
              <a:t>难！</a:t>
            </a:r>
            <a:r>
              <a:rPr kumimoji="0" lang="zh-CN" altLang="en-US" sz="2400" b="1" i="0" u="none" strike="noStrike" kern="120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cs typeface="+mn-cs"/>
              </a:rPr>
              <a:t>如何预防</a:t>
            </a:r>
            <a:r>
              <a:rPr kumimoji="0" lang="zh-CN" altLang="en-US" sz="24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蓝耳病病毒的再次感染是困难的</a:t>
            </a:r>
            <a:r>
              <a:rPr kumimoji="0" lang="zh-CN" altLang="en-US" sz="2400" b="1" i="0" u="none" strike="noStrike" kern="120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cs typeface="+mn-cs"/>
              </a:rPr>
              <a:t>！</a:t>
            </a:r>
          </a:p>
        </p:txBody>
      </p:sp>
      <p:pic>
        <p:nvPicPr>
          <p:cNvPr id="4" name="图片 3">
            <a:extLst>
              <a:ext uri="{FF2B5EF4-FFF2-40B4-BE49-F238E27FC236}">
                <a16:creationId xmlns:a16="http://schemas.microsoft.com/office/drawing/2014/main" id="{2AC7FB8C-0FDF-FC52-D670-3A43523D1F40}"/>
              </a:ext>
            </a:extLst>
          </p:cNvPr>
          <p:cNvPicPr>
            <a:picLocks noChangeAspect="1"/>
          </p:cNvPicPr>
          <p:nvPr/>
        </p:nvPicPr>
        <p:blipFill>
          <a:blip r:embed="rId2"/>
          <a:stretch>
            <a:fillRect/>
          </a:stretch>
        </p:blipFill>
        <p:spPr>
          <a:xfrm>
            <a:off x="7415134" y="2708223"/>
            <a:ext cx="4404937" cy="2158582"/>
          </a:xfrm>
          <a:prstGeom prst="rect">
            <a:avLst/>
          </a:prstGeom>
        </p:spPr>
      </p:pic>
    </p:spTree>
    <p:extLst>
      <p:ext uri="{BB962C8B-B14F-4D97-AF65-F5344CB8AC3E}">
        <p14:creationId xmlns:p14="http://schemas.microsoft.com/office/powerpoint/2010/main" val="860635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57DD6C-ED66-D139-9324-4200B7FC4D99}"/>
              </a:ext>
            </a:extLst>
          </p:cNvPr>
          <p:cNvSpPr txBox="1">
            <a:spLocks/>
          </p:cNvSpPr>
          <p:nvPr/>
        </p:nvSpPr>
        <p:spPr>
          <a:xfrm>
            <a:off x="3108448" y="1018231"/>
            <a:ext cx="5478738" cy="539824"/>
          </a:xfrm>
          <a:prstGeom prst="rect">
            <a:avLst/>
          </a:prstGeom>
        </p:spPr>
        <p:txBody>
          <a:bodyPr/>
          <a:lstStyle>
            <a:lvl1pPr algn="l" rtl="0" eaLnBrk="0" fontAlgn="base" hangingPunct="0">
              <a:spcBef>
                <a:spcPct val="0"/>
              </a:spcBef>
              <a:spcAft>
                <a:spcPct val="0"/>
              </a:spcAft>
              <a:defRPr sz="5867">
                <a:solidFill>
                  <a:schemeClr val="tx2"/>
                </a:solidFill>
                <a:latin typeface="+mj-lt"/>
                <a:ea typeface="+mj-ea"/>
                <a:cs typeface="+mj-cs"/>
              </a:defRPr>
            </a:lvl1pPr>
            <a:lvl2pPr algn="l" rtl="0" eaLnBrk="0" fontAlgn="base" hangingPunct="0">
              <a:spcBef>
                <a:spcPct val="0"/>
              </a:spcBef>
              <a:spcAft>
                <a:spcPct val="0"/>
              </a:spcAft>
              <a:defRPr sz="5867">
                <a:solidFill>
                  <a:schemeClr val="tx2"/>
                </a:solidFill>
                <a:latin typeface="Tahoma" pitchFamily="34" charset="0"/>
                <a:ea typeface="宋体" pitchFamily="2" charset="-122"/>
              </a:defRPr>
            </a:lvl2pPr>
            <a:lvl3pPr algn="l" rtl="0" eaLnBrk="0" fontAlgn="base" hangingPunct="0">
              <a:spcBef>
                <a:spcPct val="0"/>
              </a:spcBef>
              <a:spcAft>
                <a:spcPct val="0"/>
              </a:spcAft>
              <a:defRPr sz="5867">
                <a:solidFill>
                  <a:schemeClr val="tx2"/>
                </a:solidFill>
                <a:latin typeface="Tahoma" pitchFamily="34" charset="0"/>
                <a:ea typeface="宋体" pitchFamily="2" charset="-122"/>
              </a:defRPr>
            </a:lvl3pPr>
            <a:lvl4pPr algn="l" rtl="0" eaLnBrk="0" fontAlgn="base" hangingPunct="0">
              <a:spcBef>
                <a:spcPct val="0"/>
              </a:spcBef>
              <a:spcAft>
                <a:spcPct val="0"/>
              </a:spcAft>
              <a:defRPr sz="5867">
                <a:solidFill>
                  <a:schemeClr val="tx2"/>
                </a:solidFill>
                <a:latin typeface="Tahoma" pitchFamily="34" charset="0"/>
                <a:ea typeface="宋体" pitchFamily="2" charset="-122"/>
              </a:defRPr>
            </a:lvl4pPr>
            <a:lvl5pPr algn="l" rtl="0" eaLnBrk="0" fontAlgn="base" hangingPunct="0">
              <a:spcBef>
                <a:spcPct val="0"/>
              </a:spcBef>
              <a:spcAft>
                <a:spcPct val="0"/>
              </a:spcAft>
              <a:defRPr sz="5867">
                <a:solidFill>
                  <a:schemeClr val="tx2"/>
                </a:solidFill>
                <a:latin typeface="Tahoma" pitchFamily="34" charset="0"/>
                <a:ea typeface="宋体" pitchFamily="2" charset="-122"/>
              </a:defRPr>
            </a:lvl5pPr>
            <a:lvl6pPr marL="609585" algn="l" rtl="0" fontAlgn="base">
              <a:spcBef>
                <a:spcPct val="0"/>
              </a:spcBef>
              <a:spcAft>
                <a:spcPct val="0"/>
              </a:spcAft>
              <a:defRPr sz="5867">
                <a:solidFill>
                  <a:schemeClr val="tx2"/>
                </a:solidFill>
                <a:latin typeface="Tahoma" pitchFamily="34" charset="0"/>
                <a:ea typeface="宋体" pitchFamily="2" charset="-122"/>
              </a:defRPr>
            </a:lvl6pPr>
            <a:lvl7pPr marL="1219170" algn="l" rtl="0" fontAlgn="base">
              <a:spcBef>
                <a:spcPct val="0"/>
              </a:spcBef>
              <a:spcAft>
                <a:spcPct val="0"/>
              </a:spcAft>
              <a:defRPr sz="5867">
                <a:solidFill>
                  <a:schemeClr val="tx2"/>
                </a:solidFill>
                <a:latin typeface="Tahoma" pitchFamily="34" charset="0"/>
                <a:ea typeface="宋体" pitchFamily="2" charset="-122"/>
              </a:defRPr>
            </a:lvl7pPr>
            <a:lvl8pPr marL="1828754" algn="l" rtl="0" fontAlgn="base">
              <a:spcBef>
                <a:spcPct val="0"/>
              </a:spcBef>
              <a:spcAft>
                <a:spcPct val="0"/>
              </a:spcAft>
              <a:defRPr sz="5867">
                <a:solidFill>
                  <a:schemeClr val="tx2"/>
                </a:solidFill>
                <a:latin typeface="Tahoma" pitchFamily="34" charset="0"/>
                <a:ea typeface="宋体" pitchFamily="2" charset="-122"/>
              </a:defRPr>
            </a:lvl8pPr>
            <a:lvl9pPr marL="2438339" algn="l" rtl="0" fontAlgn="base">
              <a:spcBef>
                <a:spcPct val="0"/>
              </a:spcBef>
              <a:spcAft>
                <a:spcPct val="0"/>
              </a:spcAft>
              <a:defRPr sz="5867">
                <a:solidFill>
                  <a:schemeClr val="tx2"/>
                </a:solidFill>
                <a:latin typeface="Tahoma" pitchFamily="34" charset="0"/>
                <a:ea typeface="宋体" pitchFamily="2" charset="-122"/>
              </a:defRPr>
            </a:lvl9pPr>
          </a:lstStyle>
          <a:p>
            <a:r>
              <a:rPr lang="zh-CN" altLang="en-US" sz="2800" b="1" kern="0" dirty="0">
                <a:solidFill>
                  <a:srgbClr val="0000FF"/>
                </a:solidFill>
                <a:latin typeface="微软雅黑" panose="020B0503020204020204" pitchFamily="34" charset="-122"/>
                <a:ea typeface="微软雅黑" panose="020B0503020204020204" pitchFamily="34" charset="-122"/>
              </a:rPr>
              <a:t>蓝耳双阴场（或稳定场）的价值</a:t>
            </a:r>
          </a:p>
        </p:txBody>
      </p:sp>
      <p:sp>
        <p:nvSpPr>
          <p:cNvPr id="3" name="内容占位符 2">
            <a:extLst>
              <a:ext uri="{FF2B5EF4-FFF2-40B4-BE49-F238E27FC236}">
                <a16:creationId xmlns:a16="http://schemas.microsoft.com/office/drawing/2014/main" id="{B4AE7989-7EFD-FCA2-501E-9B65D844018E}"/>
              </a:ext>
            </a:extLst>
          </p:cNvPr>
          <p:cNvSpPr txBox="1">
            <a:spLocks/>
          </p:cNvSpPr>
          <p:nvPr/>
        </p:nvSpPr>
        <p:spPr>
          <a:xfrm>
            <a:off x="857513" y="2285147"/>
            <a:ext cx="10832319" cy="2890809"/>
          </a:xfrm>
          <a:prstGeom prst="rect">
            <a:avLst/>
          </a:prstGeom>
        </p:spPr>
        <p:txBody>
          <a:bodyPr/>
          <a:lstStyle>
            <a:lvl1pPr marL="457189" indent="-457189" algn="l" rtl="0" eaLnBrk="0" fontAlgn="base" hangingPunct="0">
              <a:spcBef>
                <a:spcPct val="20000"/>
              </a:spcBef>
              <a:spcAft>
                <a:spcPct val="0"/>
              </a:spcAft>
              <a:buClr>
                <a:schemeClr val="folHlink"/>
              </a:buClr>
              <a:buSzPct val="60000"/>
              <a:buFont typeface="Wingdings" panose="05000000000000000000" pitchFamily="2" charset="2"/>
              <a:buChar char="n"/>
              <a:defRPr sz="4267">
                <a:solidFill>
                  <a:schemeClr val="tx1"/>
                </a:solidFill>
                <a:latin typeface="+mn-lt"/>
                <a:ea typeface="+mn-ea"/>
                <a:cs typeface="+mn-cs"/>
              </a:defRPr>
            </a:lvl1pPr>
            <a:lvl2pPr marL="990575" indent="-380990" algn="l" rtl="0" eaLnBrk="0" fontAlgn="base" hangingPunct="0">
              <a:spcBef>
                <a:spcPct val="20000"/>
              </a:spcBef>
              <a:spcAft>
                <a:spcPct val="0"/>
              </a:spcAft>
              <a:buClr>
                <a:schemeClr val="hlink"/>
              </a:buClr>
              <a:buSzPct val="55000"/>
              <a:buFont typeface="Wingdings" panose="05000000000000000000" pitchFamily="2" charset="2"/>
              <a:buChar char="n"/>
              <a:defRPr sz="3733">
                <a:solidFill>
                  <a:schemeClr val="tx1"/>
                </a:solidFill>
                <a:latin typeface="+mn-lt"/>
                <a:ea typeface="+mn-ea"/>
              </a:defRPr>
            </a:lvl2pPr>
            <a:lvl3pPr marL="1523962" indent="-304792" algn="l" rtl="0" eaLnBrk="0" fontAlgn="base" hangingPunct="0">
              <a:spcBef>
                <a:spcPct val="20000"/>
              </a:spcBef>
              <a:spcAft>
                <a:spcPct val="0"/>
              </a:spcAft>
              <a:buClr>
                <a:schemeClr val="folHlink"/>
              </a:buClr>
              <a:buSzPct val="50000"/>
              <a:buFont typeface="Wingdings" panose="05000000000000000000" pitchFamily="2" charset="2"/>
              <a:buChar char="n"/>
              <a:defRPr sz="3200">
                <a:solidFill>
                  <a:schemeClr val="tx1"/>
                </a:solidFill>
                <a:latin typeface="+mn-lt"/>
                <a:ea typeface="+mn-ea"/>
              </a:defRPr>
            </a:lvl3pPr>
            <a:lvl4pPr marL="2133547" indent="-304792" algn="l" rtl="0" eaLnBrk="0" fontAlgn="base" hangingPunct="0">
              <a:spcBef>
                <a:spcPct val="20000"/>
              </a:spcBef>
              <a:spcAft>
                <a:spcPct val="0"/>
              </a:spcAft>
              <a:buClr>
                <a:schemeClr val="accent2"/>
              </a:buClr>
              <a:buSzPct val="55000"/>
              <a:buFont typeface="Wingdings" panose="05000000000000000000" pitchFamily="2" charset="2"/>
              <a:buChar char="n"/>
              <a:defRPr sz="2667">
                <a:solidFill>
                  <a:schemeClr val="tx1"/>
                </a:solidFill>
                <a:latin typeface="+mn-lt"/>
                <a:ea typeface="+mn-ea"/>
              </a:defRPr>
            </a:lvl4pPr>
            <a:lvl5pPr marL="2743131" indent="-304792" algn="l" rtl="0" eaLnBrk="0" fontAlgn="base" hangingPunct="0">
              <a:spcBef>
                <a:spcPct val="20000"/>
              </a:spcBef>
              <a:spcAft>
                <a:spcPct val="0"/>
              </a:spcAft>
              <a:buClr>
                <a:schemeClr val="accent1"/>
              </a:buClr>
              <a:buSzPct val="50000"/>
              <a:buFont typeface="Wingdings" panose="05000000000000000000" pitchFamily="2" charset="2"/>
              <a:buChar char="n"/>
              <a:defRPr sz="2667">
                <a:solidFill>
                  <a:schemeClr val="tx1"/>
                </a:solidFill>
                <a:latin typeface="+mn-lt"/>
                <a:ea typeface="+mn-ea"/>
              </a:defRPr>
            </a:lvl5pPr>
            <a:lvl6pPr marL="3352716" indent="-304792" algn="l" rtl="0" fontAlgn="base">
              <a:spcBef>
                <a:spcPct val="20000"/>
              </a:spcBef>
              <a:spcAft>
                <a:spcPct val="0"/>
              </a:spcAft>
              <a:buClr>
                <a:schemeClr val="accent1"/>
              </a:buClr>
              <a:buSzPct val="50000"/>
              <a:buFont typeface="Wingdings" pitchFamily="2" charset="2"/>
              <a:buChar char="n"/>
              <a:defRPr sz="2667">
                <a:solidFill>
                  <a:schemeClr val="tx1"/>
                </a:solidFill>
                <a:latin typeface="+mn-lt"/>
                <a:ea typeface="+mn-ea"/>
              </a:defRPr>
            </a:lvl6pPr>
            <a:lvl7pPr marL="3962301" indent="-304792" algn="l" rtl="0" fontAlgn="base">
              <a:spcBef>
                <a:spcPct val="20000"/>
              </a:spcBef>
              <a:spcAft>
                <a:spcPct val="0"/>
              </a:spcAft>
              <a:buClr>
                <a:schemeClr val="accent1"/>
              </a:buClr>
              <a:buSzPct val="50000"/>
              <a:buFont typeface="Wingdings" pitchFamily="2" charset="2"/>
              <a:buChar char="n"/>
              <a:defRPr sz="2667">
                <a:solidFill>
                  <a:schemeClr val="tx1"/>
                </a:solidFill>
                <a:latin typeface="+mn-lt"/>
                <a:ea typeface="+mn-ea"/>
              </a:defRPr>
            </a:lvl7pPr>
            <a:lvl8pPr marL="4571886" indent="-304792" algn="l" rtl="0" fontAlgn="base">
              <a:spcBef>
                <a:spcPct val="20000"/>
              </a:spcBef>
              <a:spcAft>
                <a:spcPct val="0"/>
              </a:spcAft>
              <a:buClr>
                <a:schemeClr val="accent1"/>
              </a:buClr>
              <a:buSzPct val="50000"/>
              <a:buFont typeface="Wingdings" pitchFamily="2" charset="2"/>
              <a:buChar char="n"/>
              <a:defRPr sz="2667">
                <a:solidFill>
                  <a:schemeClr val="tx1"/>
                </a:solidFill>
                <a:latin typeface="+mn-lt"/>
                <a:ea typeface="+mn-ea"/>
              </a:defRPr>
            </a:lvl8pPr>
            <a:lvl9pPr marL="5181470" indent="-304792" algn="l" rtl="0" fontAlgn="base">
              <a:spcBef>
                <a:spcPct val="20000"/>
              </a:spcBef>
              <a:spcAft>
                <a:spcPct val="0"/>
              </a:spcAft>
              <a:buClr>
                <a:schemeClr val="accent1"/>
              </a:buClr>
              <a:buSzPct val="50000"/>
              <a:buFont typeface="Wingdings" pitchFamily="2" charset="2"/>
              <a:buChar char="n"/>
              <a:defRPr sz="2667">
                <a:solidFill>
                  <a:schemeClr val="tx1"/>
                </a:solidFill>
                <a:latin typeface="+mn-lt"/>
                <a:ea typeface="+mn-ea"/>
              </a:defRPr>
            </a:lvl9pPr>
          </a:lstStyle>
          <a:p>
            <a:pPr marL="0" indent="0">
              <a:lnSpc>
                <a:spcPct val="150000"/>
              </a:lnSpc>
              <a:buFont typeface="Wingdings" panose="05000000000000000000" pitchFamily="2" charset="2"/>
              <a:buNone/>
            </a:pPr>
            <a:r>
              <a:rPr lang="zh-CN" altLang="en-US" sz="2400" b="1" kern="0" dirty="0">
                <a:latin typeface="微软雅黑" panose="020B0503020204020204" pitchFamily="34" charset="-122"/>
                <a:ea typeface="微软雅黑" panose="020B0503020204020204" pitchFamily="34" charset="-122"/>
              </a:rPr>
              <a:t>数据由福建一些猪场统计而来：</a:t>
            </a:r>
            <a:endParaRPr lang="en-US" altLang="zh-CN" sz="2400" b="1" kern="0" dirty="0">
              <a:latin typeface="微软雅黑" panose="020B0503020204020204" pitchFamily="34" charset="-122"/>
              <a:ea typeface="微软雅黑" panose="020B0503020204020204" pitchFamily="34" charset="-122"/>
            </a:endParaRPr>
          </a:p>
          <a:p>
            <a:pPr marL="0" indent="0">
              <a:lnSpc>
                <a:spcPct val="150000"/>
              </a:lnSpc>
              <a:buFont typeface="Wingdings" panose="05000000000000000000" pitchFamily="2" charset="2"/>
              <a:buNone/>
            </a:pPr>
            <a:r>
              <a:rPr lang="zh-CN" altLang="en-US" sz="2000" b="1" kern="0" dirty="0">
                <a:latin typeface="微软雅黑" panose="020B0503020204020204" pitchFamily="34" charset="-122"/>
                <a:ea typeface="微软雅黑" panose="020B0503020204020204" pitchFamily="34" charset="-122"/>
              </a:rPr>
              <a:t>（</a:t>
            </a:r>
            <a:r>
              <a:rPr lang="en-US" altLang="zh-CN" sz="2000" b="1" kern="0" dirty="0">
                <a:latin typeface="微软雅黑" panose="020B0503020204020204" pitchFamily="34" charset="-122"/>
                <a:ea typeface="微软雅黑" panose="020B0503020204020204" pitchFamily="34" charset="-122"/>
              </a:rPr>
              <a:t>1</a:t>
            </a:r>
            <a:r>
              <a:rPr lang="zh-CN" altLang="en-US" sz="2000" b="1" kern="0" dirty="0">
                <a:latin typeface="微软雅黑" panose="020B0503020204020204" pitchFamily="34" charset="-122"/>
                <a:ea typeface="微软雅黑" panose="020B0503020204020204" pitchFamily="34" charset="-122"/>
              </a:rPr>
              <a:t>）母猪群繁殖高产稳定，好养。</a:t>
            </a:r>
            <a:endParaRPr lang="en-US" altLang="zh-CN" sz="2000" b="1" kern="0" dirty="0">
              <a:latin typeface="微软雅黑" panose="020B0503020204020204" pitchFamily="34" charset="-122"/>
              <a:ea typeface="微软雅黑" panose="020B0503020204020204" pitchFamily="34" charset="-122"/>
            </a:endParaRPr>
          </a:p>
          <a:p>
            <a:pPr marL="0" indent="0">
              <a:lnSpc>
                <a:spcPct val="150000"/>
              </a:lnSpc>
              <a:buFont typeface="Wingdings" panose="05000000000000000000" pitchFamily="2" charset="2"/>
              <a:buNone/>
            </a:pPr>
            <a:r>
              <a:rPr lang="zh-CN" altLang="en-US" sz="2000" b="1" kern="0" dirty="0">
                <a:latin typeface="微软雅黑" panose="020B0503020204020204" pitchFamily="34" charset="-122"/>
                <a:ea typeface="微软雅黑" panose="020B0503020204020204" pitchFamily="34" charset="-122"/>
              </a:rPr>
              <a:t>（</a:t>
            </a:r>
            <a:r>
              <a:rPr lang="en-US" altLang="zh-CN" sz="2000" b="1" kern="0" dirty="0">
                <a:latin typeface="微软雅黑" panose="020B0503020204020204" pitchFamily="34" charset="-122"/>
                <a:ea typeface="微软雅黑" panose="020B0503020204020204" pitchFamily="34" charset="-122"/>
              </a:rPr>
              <a:t>2</a:t>
            </a:r>
            <a:r>
              <a:rPr lang="zh-CN" altLang="en-US" sz="2000" b="1" kern="0" dirty="0">
                <a:latin typeface="微软雅黑" panose="020B0503020204020204" pitchFamily="34" charset="-122"/>
                <a:ea typeface="微软雅黑" panose="020B0503020204020204" pitchFamily="34" charset="-122"/>
              </a:rPr>
              <a:t>）猪苗质量好，不愁卖，排着队订货，而且卖价至少提高</a:t>
            </a:r>
            <a:r>
              <a:rPr lang="en-US" altLang="zh-CN" sz="2000" b="1" kern="0" dirty="0">
                <a:latin typeface="微软雅黑" panose="020B0503020204020204" pitchFamily="34" charset="-122"/>
                <a:ea typeface="微软雅黑" panose="020B0503020204020204" pitchFamily="34" charset="-122"/>
              </a:rPr>
              <a:t>30</a:t>
            </a:r>
            <a:r>
              <a:rPr lang="zh-CN" altLang="en-US" sz="2000" b="1" kern="0" dirty="0">
                <a:latin typeface="微软雅黑" panose="020B0503020204020204" pitchFamily="34" charset="-122"/>
                <a:ea typeface="微软雅黑" panose="020B0503020204020204" pitchFamily="34" charset="-122"/>
              </a:rPr>
              <a:t>元</a:t>
            </a:r>
            <a:r>
              <a:rPr lang="en-US" altLang="zh-CN" sz="2000" b="1" kern="0" dirty="0">
                <a:latin typeface="微软雅黑" panose="020B0503020204020204" pitchFamily="34" charset="-122"/>
                <a:ea typeface="微软雅黑" panose="020B0503020204020204" pitchFamily="34" charset="-122"/>
              </a:rPr>
              <a:t>/</a:t>
            </a:r>
            <a:r>
              <a:rPr lang="zh-CN" altLang="en-US" sz="2000" b="1" kern="0" dirty="0">
                <a:latin typeface="微软雅黑" panose="020B0503020204020204" pitchFamily="34" charset="-122"/>
                <a:ea typeface="微软雅黑" panose="020B0503020204020204" pitchFamily="34" charset="-122"/>
              </a:rPr>
              <a:t>头起步，成交＞</a:t>
            </a:r>
            <a:r>
              <a:rPr lang="en-US" altLang="zh-CN" sz="2000" b="1" kern="0" dirty="0">
                <a:latin typeface="微软雅黑" panose="020B0503020204020204" pitchFamily="34" charset="-122"/>
                <a:ea typeface="微软雅黑" panose="020B0503020204020204" pitchFamily="34" charset="-122"/>
              </a:rPr>
              <a:t>50</a:t>
            </a:r>
            <a:r>
              <a:rPr lang="zh-CN" altLang="en-US" sz="2000" b="1" kern="0" dirty="0">
                <a:latin typeface="微软雅黑" panose="020B0503020204020204" pitchFamily="34" charset="-122"/>
                <a:ea typeface="微软雅黑" panose="020B0503020204020204" pitchFamily="34" charset="-122"/>
              </a:rPr>
              <a:t>元</a:t>
            </a:r>
            <a:r>
              <a:rPr lang="en-US" altLang="zh-CN" sz="2000" b="1" kern="0" dirty="0">
                <a:latin typeface="微软雅黑" panose="020B0503020204020204" pitchFamily="34" charset="-122"/>
                <a:ea typeface="微软雅黑" panose="020B0503020204020204" pitchFamily="34" charset="-122"/>
              </a:rPr>
              <a:t>/</a:t>
            </a:r>
            <a:r>
              <a:rPr lang="zh-CN" altLang="en-US" sz="2000" b="1" kern="0" dirty="0">
                <a:latin typeface="微软雅黑" panose="020B0503020204020204" pitchFamily="34" charset="-122"/>
                <a:ea typeface="微软雅黑" panose="020B0503020204020204" pitchFamily="34" charset="-122"/>
              </a:rPr>
              <a:t>头。</a:t>
            </a:r>
            <a:endParaRPr lang="en-US" altLang="zh-CN" sz="2000" b="1" kern="0" dirty="0">
              <a:latin typeface="微软雅黑" panose="020B0503020204020204" pitchFamily="34" charset="-122"/>
              <a:ea typeface="微软雅黑" panose="020B0503020204020204" pitchFamily="34" charset="-122"/>
            </a:endParaRPr>
          </a:p>
          <a:p>
            <a:pPr marL="0" indent="0">
              <a:lnSpc>
                <a:spcPct val="150000"/>
              </a:lnSpc>
              <a:buFont typeface="Wingdings" panose="05000000000000000000" pitchFamily="2" charset="2"/>
              <a:buNone/>
            </a:pPr>
            <a:r>
              <a:rPr lang="zh-CN" altLang="en-US" sz="2000" b="1" kern="0" dirty="0">
                <a:latin typeface="微软雅黑" panose="020B0503020204020204" pitchFamily="34" charset="-122"/>
                <a:ea typeface="微软雅黑" panose="020B0503020204020204" pitchFamily="34" charset="-122"/>
              </a:rPr>
              <a:t>（</a:t>
            </a:r>
            <a:r>
              <a:rPr lang="en-US" altLang="zh-CN" sz="2000" b="1" kern="0" dirty="0">
                <a:latin typeface="微软雅黑" panose="020B0503020204020204" pitchFamily="34" charset="-122"/>
                <a:ea typeface="微软雅黑" panose="020B0503020204020204" pitchFamily="34" charset="-122"/>
              </a:rPr>
              <a:t>3</a:t>
            </a:r>
            <a:r>
              <a:rPr lang="zh-CN" altLang="en-US" sz="2000" b="1" kern="0" dirty="0">
                <a:latin typeface="微软雅黑" panose="020B0503020204020204" pitchFamily="34" charset="-122"/>
                <a:ea typeface="微软雅黑" panose="020B0503020204020204" pitchFamily="34" charset="-122"/>
              </a:rPr>
              <a:t>）</a:t>
            </a:r>
            <a:r>
              <a:rPr lang="zh-CN" altLang="en-US" sz="2000" b="1" kern="0" dirty="0">
                <a:solidFill>
                  <a:srgbClr val="0000FF"/>
                </a:solidFill>
                <a:latin typeface="微软雅黑" panose="020B0503020204020204" pitchFamily="34" charset="-122"/>
                <a:ea typeface="微软雅黑" panose="020B0503020204020204" pitchFamily="34" charset="-122"/>
              </a:rPr>
              <a:t>自繁自养，每头肥猪综合效益多挣</a:t>
            </a:r>
            <a:r>
              <a:rPr lang="en-US" altLang="zh-CN" sz="2000" b="1" kern="0" dirty="0">
                <a:solidFill>
                  <a:srgbClr val="0000FF"/>
                </a:solidFill>
                <a:latin typeface="微软雅黑" panose="020B0503020204020204" pitchFamily="34" charset="-122"/>
                <a:ea typeface="微软雅黑" panose="020B0503020204020204" pitchFamily="34" charset="-122"/>
              </a:rPr>
              <a:t>200</a:t>
            </a:r>
            <a:r>
              <a:rPr lang="zh-CN" altLang="en-US" sz="2000" b="1" kern="0" dirty="0">
                <a:solidFill>
                  <a:srgbClr val="0000FF"/>
                </a:solidFill>
                <a:latin typeface="微软雅黑" panose="020B0503020204020204" pitchFamily="34" charset="-122"/>
                <a:ea typeface="微软雅黑" panose="020B0503020204020204" pitchFamily="34" charset="-122"/>
              </a:rPr>
              <a:t>元</a:t>
            </a:r>
            <a:r>
              <a:rPr lang="en-US" altLang="zh-CN" sz="2000" b="1" kern="0" dirty="0">
                <a:solidFill>
                  <a:srgbClr val="0000FF"/>
                </a:solidFill>
                <a:latin typeface="微软雅黑" panose="020B0503020204020204" pitchFamily="34" charset="-122"/>
                <a:ea typeface="微软雅黑" panose="020B0503020204020204" pitchFamily="34" charset="-122"/>
              </a:rPr>
              <a:t>/</a:t>
            </a:r>
            <a:r>
              <a:rPr lang="zh-CN" altLang="en-US" sz="2000" b="1" kern="0" dirty="0">
                <a:solidFill>
                  <a:srgbClr val="0000FF"/>
                </a:solidFill>
                <a:latin typeface="微软雅黑" panose="020B0503020204020204" pitchFamily="34" charset="-122"/>
                <a:ea typeface="微软雅黑" panose="020B0503020204020204" pitchFamily="34" charset="-122"/>
              </a:rPr>
              <a:t>头。</a:t>
            </a:r>
            <a:endParaRPr lang="en-US" altLang="zh-CN" sz="2000" b="1" kern="0" dirty="0">
              <a:solidFill>
                <a:srgbClr val="0000FF"/>
              </a:solidFill>
              <a:latin typeface="微软雅黑" panose="020B0503020204020204" pitchFamily="34" charset="-122"/>
              <a:ea typeface="微软雅黑" panose="020B0503020204020204" pitchFamily="34" charset="-122"/>
            </a:endParaRPr>
          </a:p>
          <a:p>
            <a:pPr marL="0" indent="0">
              <a:lnSpc>
                <a:spcPct val="150000"/>
              </a:lnSpc>
              <a:buFont typeface="Wingdings" panose="05000000000000000000" pitchFamily="2" charset="2"/>
              <a:buNone/>
            </a:pPr>
            <a:r>
              <a:rPr lang="zh-CN" altLang="en-US" sz="2000" b="1" kern="0" dirty="0">
                <a:latin typeface="微软雅黑" panose="020B0503020204020204" pitchFamily="34" charset="-122"/>
                <a:ea typeface="微软雅黑" panose="020B0503020204020204" pitchFamily="34" charset="-122"/>
              </a:rPr>
              <a:t>（</a:t>
            </a:r>
            <a:r>
              <a:rPr lang="en-US" altLang="zh-CN" sz="2000" b="1" kern="0" dirty="0">
                <a:latin typeface="微软雅黑" panose="020B0503020204020204" pitchFamily="34" charset="-122"/>
                <a:ea typeface="微软雅黑" panose="020B0503020204020204" pitchFamily="34" charset="-122"/>
              </a:rPr>
              <a:t>4</a:t>
            </a:r>
            <a:r>
              <a:rPr lang="zh-CN" altLang="en-US" sz="2000" b="1" kern="0" dirty="0">
                <a:latin typeface="微软雅黑" panose="020B0503020204020204" pitchFamily="34" charset="-122"/>
                <a:ea typeface="微软雅黑" panose="020B0503020204020204" pitchFamily="34" charset="-122"/>
              </a:rPr>
              <a:t>）免疫保健治疗＜</a:t>
            </a:r>
            <a:r>
              <a:rPr lang="en-US" altLang="zh-CN" sz="2000" b="1" kern="0" dirty="0">
                <a:latin typeface="微软雅黑" panose="020B0503020204020204" pitchFamily="34" charset="-122"/>
                <a:ea typeface="微软雅黑" panose="020B0503020204020204" pitchFamily="34" charset="-122"/>
              </a:rPr>
              <a:t>40</a:t>
            </a:r>
            <a:r>
              <a:rPr lang="zh-CN" altLang="en-US" sz="2000" b="1" kern="0" dirty="0">
                <a:latin typeface="微软雅黑" panose="020B0503020204020204" pitchFamily="34" charset="-122"/>
                <a:ea typeface="微软雅黑" panose="020B0503020204020204" pitchFamily="34" charset="-122"/>
              </a:rPr>
              <a:t>元</a:t>
            </a:r>
            <a:r>
              <a:rPr lang="en-US" altLang="zh-CN" sz="2000" b="1" kern="0" dirty="0">
                <a:latin typeface="微软雅黑" panose="020B0503020204020204" pitchFamily="34" charset="-122"/>
                <a:ea typeface="微软雅黑" panose="020B0503020204020204" pitchFamily="34" charset="-122"/>
              </a:rPr>
              <a:t>/</a:t>
            </a:r>
            <a:r>
              <a:rPr lang="zh-CN" altLang="en-US" sz="2000" b="1" kern="0" dirty="0">
                <a:latin typeface="微软雅黑" panose="020B0503020204020204" pitchFamily="34" charset="-122"/>
                <a:ea typeface="微软雅黑" panose="020B0503020204020204" pitchFamily="34" charset="-122"/>
              </a:rPr>
              <a:t>头。商品猪，药残少，卖价高。</a:t>
            </a:r>
          </a:p>
        </p:txBody>
      </p:sp>
    </p:spTree>
    <p:extLst>
      <p:ext uri="{BB962C8B-B14F-4D97-AF65-F5344CB8AC3E}">
        <p14:creationId xmlns:p14="http://schemas.microsoft.com/office/powerpoint/2010/main" val="1658372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矩形 2">
            <a:extLst>
              <a:ext uri="{FF2B5EF4-FFF2-40B4-BE49-F238E27FC236}">
                <a16:creationId xmlns:a16="http://schemas.microsoft.com/office/drawing/2014/main" id="{F8696826-B413-4C76-AB62-5E83367DB09A}"/>
              </a:ext>
            </a:extLst>
          </p:cNvPr>
          <p:cNvSpPr>
            <a:spLocks noChangeArrowheads="1"/>
          </p:cNvSpPr>
          <p:nvPr/>
        </p:nvSpPr>
        <p:spPr bwMode="auto">
          <a:xfrm>
            <a:off x="1816846" y="933573"/>
            <a:ext cx="4892317" cy="584775"/>
          </a:xfrm>
          <a:prstGeom prst="rect">
            <a:avLst/>
          </a:prstGeom>
          <a:solidFill>
            <a:srgbClr val="FFFFCC"/>
          </a:solidFill>
          <a:ln>
            <a:noFill/>
          </a:ln>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a:t>
            </a:r>
            <a:r>
              <a:rPr kumimoji="0" lang="zh-CN" altLang="en-US" sz="3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、严格管控后备猪进群</a:t>
            </a:r>
          </a:p>
        </p:txBody>
      </p:sp>
      <p:sp>
        <p:nvSpPr>
          <p:cNvPr id="67588" name="矩形 1">
            <a:extLst>
              <a:ext uri="{FF2B5EF4-FFF2-40B4-BE49-F238E27FC236}">
                <a16:creationId xmlns:a16="http://schemas.microsoft.com/office/drawing/2014/main" id="{00911AD6-4807-4416-82C8-FD027381D796}"/>
              </a:ext>
            </a:extLst>
          </p:cNvPr>
          <p:cNvSpPr>
            <a:spLocks noChangeArrowheads="1"/>
          </p:cNvSpPr>
          <p:nvPr/>
        </p:nvSpPr>
        <p:spPr bwMode="auto">
          <a:xfrm>
            <a:off x="954627" y="1958709"/>
            <a:ext cx="9831905" cy="4166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L="342900" marR="0" lvl="0" indent="-342900" algn="l" defTabSz="914400" rtl="0" eaLnBrk="1" fontAlgn="base" latinLnBrk="0" hangingPunct="1">
              <a:lnSpc>
                <a:spcPct val="200000"/>
              </a:lnSpc>
              <a:spcBef>
                <a:spcPct val="0"/>
              </a:spcBef>
              <a:spcAft>
                <a:spcPct val="0"/>
              </a:spcAft>
              <a:buClr>
                <a:srgbClr val="FF0000"/>
              </a:buClr>
              <a:buSzPct val="80000"/>
              <a:buFont typeface="Arial" panose="020B0604020202020204" pitchFamily="34" charset="0"/>
              <a:buChar char="•"/>
              <a:tabLst/>
              <a:defRPr/>
            </a:pP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后备猪管理</a:t>
            </a: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最关键！！！</a:t>
            </a: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base" latinLnBrk="0" hangingPunct="1">
              <a:lnSpc>
                <a:spcPct val="200000"/>
              </a:lnSpc>
              <a:spcBef>
                <a:spcPct val="0"/>
              </a:spcBef>
              <a:spcAft>
                <a:spcPct val="0"/>
              </a:spcAft>
              <a:buClr>
                <a:srgbClr val="FF0000"/>
              </a:buClr>
              <a:buSzPct val="80000"/>
              <a:buFont typeface="Arial" panose="020B0604020202020204" pitchFamily="34" charset="0"/>
              <a:buChar char="•"/>
              <a:tabLst/>
              <a:defRPr/>
            </a:pP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base" latinLnBrk="0" hangingPunct="1">
              <a:lnSpc>
                <a:spcPct val="200000"/>
              </a:lnSpc>
              <a:spcBef>
                <a:spcPct val="0"/>
              </a:spcBef>
              <a:spcAft>
                <a:spcPct val="0"/>
              </a:spcAft>
              <a:buClr>
                <a:srgbClr val="FF0000"/>
              </a:buClr>
              <a:buSzPct val="80000"/>
              <a:buFont typeface="Arial" panose="020B0604020202020204" pitchFamily="34" charset="0"/>
              <a:buChar char="•"/>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后备猪的疾病净化</a:t>
            </a: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Wingdings" panose="05000000000000000000" pitchFamily="2" charset="2"/>
              </a:rPr>
              <a:t>（最佳！）</a:t>
            </a: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Wingdings" panose="05000000000000000000" pitchFamily="2" charset="2"/>
            </a:endParaRPr>
          </a:p>
          <a:p>
            <a:pPr marL="1085850" marR="0" lvl="1" indent="-342900" algn="l" defTabSz="914400" rtl="0" eaLnBrk="1" fontAlgn="base" latinLnBrk="0" hangingPunct="1">
              <a:lnSpc>
                <a:spcPct val="200000"/>
              </a:lnSpc>
              <a:spcBef>
                <a:spcPct val="0"/>
              </a:spcBef>
              <a:spcAft>
                <a:spcPct val="0"/>
              </a:spcAft>
              <a:buClr>
                <a:srgbClr val="FF0000"/>
              </a:buClr>
              <a:buSzPct val="80000"/>
              <a:buFont typeface="Arial" panose="020B0604020202020204" pitchFamily="34" charset="0"/>
              <a:buChar char="•"/>
              <a:tabLst/>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后备猪隔离驯化舍（疫苗、</a:t>
            </a: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PRRSV</a:t>
            </a: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血清，</a:t>
            </a: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PEDV</a:t>
            </a: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反饲；有无</a:t>
            </a: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APP</a:t>
            </a: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endPar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1085850" marR="0" lvl="1" indent="-342900" algn="l" defTabSz="914400" rtl="0" eaLnBrk="1" fontAlgn="base" latinLnBrk="0" hangingPunct="1">
              <a:lnSpc>
                <a:spcPct val="200000"/>
              </a:lnSpc>
              <a:spcBef>
                <a:spcPct val="0"/>
              </a:spcBef>
              <a:spcAft>
                <a:spcPct val="0"/>
              </a:spcAft>
              <a:buClr>
                <a:srgbClr val="FF0000"/>
              </a:buClr>
              <a:buSzPct val="80000"/>
              <a:buFont typeface="Arial" panose="020B0604020202020204" pitchFamily="34" charset="0"/>
              <a:buChar char="•"/>
              <a:tabLst/>
              <a:defRPr/>
            </a:pPr>
            <a:r>
              <a:rPr kumimoji="0" lang="en-US" altLang="zh-CN" sz="20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 </a:t>
            </a:r>
            <a:r>
              <a:rPr kumimoji="0" lang="zh-CN" altLang="en-US" sz="20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引种及进群进行检测！</a:t>
            </a: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保证不带病原！</a:t>
            </a:r>
            <a:endParaRPr kumimoji="0" lang="en-US"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base" latinLnBrk="0" hangingPunct="1">
              <a:lnSpc>
                <a:spcPct val="200000"/>
              </a:lnSpc>
              <a:spcBef>
                <a:spcPct val="0"/>
              </a:spcBef>
              <a:spcAft>
                <a:spcPct val="0"/>
              </a:spcAft>
              <a:buClr>
                <a:srgbClr val="FF0000"/>
              </a:buClr>
              <a:buSzPct val="80000"/>
              <a:buFont typeface="Arial" panose="020B0604020202020204" pitchFamily="34" charset="0"/>
              <a:buChar char="•"/>
              <a:tabLst/>
              <a:defRPr/>
            </a:pP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后备猪的数量：</a:t>
            </a: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数量不足，导致不能满产满负，</a:t>
            </a:r>
            <a:r>
              <a:rPr lang="zh-CN" altLang="en-US" sz="2400" b="1" dirty="0">
                <a:solidFill>
                  <a:srgbClr val="000000"/>
                </a:solidFill>
                <a:latin typeface="微软雅黑" panose="020B0503020204020204" pitchFamily="34" charset="-122"/>
                <a:ea typeface="微软雅黑" panose="020B0503020204020204" pitchFamily="34" charset="-122"/>
              </a:rPr>
              <a:t>胎龄</a:t>
            </a: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结构不合理等。</a:t>
            </a: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pic>
        <p:nvPicPr>
          <p:cNvPr id="5" name="图片 4">
            <a:extLst>
              <a:ext uri="{FF2B5EF4-FFF2-40B4-BE49-F238E27FC236}">
                <a16:creationId xmlns:a16="http://schemas.microsoft.com/office/drawing/2014/main" id="{C1449954-8DB2-1148-19E4-C3559200F107}"/>
              </a:ext>
            </a:extLst>
          </p:cNvPr>
          <p:cNvPicPr>
            <a:picLocks noChangeAspect="1"/>
          </p:cNvPicPr>
          <p:nvPr/>
        </p:nvPicPr>
        <p:blipFill>
          <a:blip r:embed="rId2"/>
          <a:stretch>
            <a:fillRect/>
          </a:stretch>
        </p:blipFill>
        <p:spPr>
          <a:xfrm>
            <a:off x="5689555" y="1958709"/>
            <a:ext cx="5929367" cy="1840476"/>
          </a:xfrm>
          <a:prstGeom prst="rect">
            <a:avLst/>
          </a:prstGeom>
        </p:spPr>
      </p:pic>
    </p:spTree>
    <p:extLst>
      <p:ext uri="{BB962C8B-B14F-4D97-AF65-F5344CB8AC3E}">
        <p14:creationId xmlns:p14="http://schemas.microsoft.com/office/powerpoint/2010/main" val="4202380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59664B-2CF0-E23C-5F9A-19D4AEF7CA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82" y="1220755"/>
            <a:ext cx="4908239" cy="5349213"/>
          </a:xfrm>
          <a:prstGeom prst="rect">
            <a:avLst/>
          </a:prstGeom>
        </p:spPr>
      </p:pic>
      <p:sp>
        <p:nvSpPr>
          <p:cNvPr id="5" name="文本框 4">
            <a:extLst>
              <a:ext uri="{FF2B5EF4-FFF2-40B4-BE49-F238E27FC236}">
                <a16:creationId xmlns:a16="http://schemas.microsoft.com/office/drawing/2014/main" id="{69350A97-5EDA-316F-06CE-1D6165655911}"/>
              </a:ext>
            </a:extLst>
          </p:cNvPr>
          <p:cNvSpPr txBox="1"/>
          <p:nvPr/>
        </p:nvSpPr>
        <p:spPr>
          <a:xfrm>
            <a:off x="623392" y="2564905"/>
            <a:ext cx="1152128" cy="2923877"/>
          </a:xfrm>
          <a:prstGeom prst="rect">
            <a:avLst/>
          </a:prstGeom>
          <a:noFill/>
          <a:ln w="38100">
            <a:solidFill>
              <a:srgbClr val="FF0000"/>
            </a:solidFill>
          </a:ln>
        </p:spPr>
        <p:txBody>
          <a:bodyPr wrap="square" rtlCol="0">
            <a:spAutoFit/>
          </a:bodyPr>
          <a:lstStyle/>
          <a:p>
            <a:pPr defTabSz="1219170"/>
            <a:endParaRPr lang="zh-CN" altLang="en-US" sz="18400" dirty="0">
              <a:solidFill>
                <a:srgbClr val="000000"/>
              </a:solidFill>
            </a:endParaRPr>
          </a:p>
        </p:txBody>
      </p:sp>
      <p:pic>
        <p:nvPicPr>
          <p:cNvPr id="3" name="图片 2">
            <a:extLst>
              <a:ext uri="{FF2B5EF4-FFF2-40B4-BE49-F238E27FC236}">
                <a16:creationId xmlns:a16="http://schemas.microsoft.com/office/drawing/2014/main" id="{4D4B8807-4BE0-A1AB-5259-7220DF206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4385" y="1892830"/>
            <a:ext cx="5992951" cy="4335169"/>
          </a:xfrm>
          <a:prstGeom prst="rect">
            <a:avLst/>
          </a:prstGeom>
        </p:spPr>
      </p:pic>
    </p:spTree>
    <p:extLst>
      <p:ext uri="{BB962C8B-B14F-4D97-AF65-F5344CB8AC3E}">
        <p14:creationId xmlns:p14="http://schemas.microsoft.com/office/powerpoint/2010/main" val="38850903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A507D59-9FF0-49D1-8E1F-5B68D22AAFEC}"/>
              </a:ext>
            </a:extLst>
          </p:cNvPr>
          <p:cNvSpPr txBox="1"/>
          <p:nvPr/>
        </p:nvSpPr>
        <p:spPr>
          <a:xfrm>
            <a:off x="1919394" y="813201"/>
            <a:ext cx="6405144" cy="584775"/>
          </a:xfrm>
          <a:prstGeom prst="rect">
            <a:avLst/>
          </a:prstGeom>
          <a:solidFill>
            <a:srgbClr val="FFFFCC"/>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3</a:t>
            </a:r>
            <a:r>
              <a:rPr kumimoji="0" lang="zh-CN" altLang="en-US" sz="3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、做好内部猪流管理，全进全出</a:t>
            </a:r>
          </a:p>
        </p:txBody>
      </p:sp>
      <p:sp>
        <p:nvSpPr>
          <p:cNvPr id="4" name="文本框 3">
            <a:extLst>
              <a:ext uri="{FF2B5EF4-FFF2-40B4-BE49-F238E27FC236}">
                <a16:creationId xmlns:a16="http://schemas.microsoft.com/office/drawing/2014/main" id="{0D03662B-938C-C130-56A8-986856770BF8}"/>
              </a:ext>
            </a:extLst>
          </p:cNvPr>
          <p:cNvSpPr txBox="1"/>
          <p:nvPr/>
        </p:nvSpPr>
        <p:spPr>
          <a:xfrm>
            <a:off x="4383333" y="4357238"/>
            <a:ext cx="3694869" cy="1135054"/>
          </a:xfrm>
          <a:prstGeom prst="rect">
            <a:avLst/>
          </a:prstGeom>
          <a:solidFill>
            <a:srgbClr val="FFFFCC"/>
          </a:solidFill>
        </p:spPr>
        <p:txBody>
          <a:bodyPr wrap="square" rtlCol="0">
            <a:spAutoFit/>
          </a:bodyPr>
          <a:lstStyle/>
          <a:p>
            <a:pPr marL="180000" marR="0" lvl="0" indent="-180000" algn="l" defTabSz="914400" rtl="0" eaLnBrk="0" fontAlgn="base" latinLnBrk="0" hangingPunct="0">
              <a:lnSpc>
                <a:spcPct val="150000"/>
              </a:lnSpc>
              <a:spcBef>
                <a:spcPct val="0"/>
              </a:spcBef>
              <a:spcAft>
                <a:spcPct val="0"/>
              </a:spcAft>
              <a:buClr>
                <a:srgbClr val="FF0000"/>
              </a:buClr>
              <a:buSzPct val="60000"/>
              <a:buFont typeface="Wingdings" panose="05000000000000000000" pitchFamily="2" charset="2"/>
              <a:buChar char="Ø"/>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做好猪流管理：不随意混群！</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全进全出！</a:t>
            </a:r>
          </a:p>
        </p:txBody>
      </p:sp>
      <p:pic>
        <p:nvPicPr>
          <p:cNvPr id="5" name="图片 4">
            <a:extLst>
              <a:ext uri="{FF2B5EF4-FFF2-40B4-BE49-F238E27FC236}">
                <a16:creationId xmlns:a16="http://schemas.microsoft.com/office/drawing/2014/main" id="{1EE61703-3614-E759-C2F9-29F3305E6D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012" y="1888799"/>
            <a:ext cx="7317264" cy="2215368"/>
          </a:xfrm>
          <a:prstGeom prst="rect">
            <a:avLst/>
          </a:prstGeom>
        </p:spPr>
      </p:pic>
      <p:pic>
        <p:nvPicPr>
          <p:cNvPr id="6" name="图片 5">
            <a:extLst>
              <a:ext uri="{FF2B5EF4-FFF2-40B4-BE49-F238E27FC236}">
                <a16:creationId xmlns:a16="http://schemas.microsoft.com/office/drawing/2014/main" id="{76DFCD24-BBFE-D086-5429-4187BBED49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389" y="4104167"/>
            <a:ext cx="3754437" cy="2620004"/>
          </a:xfrm>
          <a:prstGeom prst="rect">
            <a:avLst/>
          </a:prstGeom>
        </p:spPr>
      </p:pic>
      <p:pic>
        <p:nvPicPr>
          <p:cNvPr id="7" name="图片 6">
            <a:extLst>
              <a:ext uri="{FF2B5EF4-FFF2-40B4-BE49-F238E27FC236}">
                <a16:creationId xmlns:a16="http://schemas.microsoft.com/office/drawing/2014/main" id="{52223BA6-08B8-AFC4-6658-8FEA80EEFE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40709" y="2110562"/>
            <a:ext cx="3536867" cy="4622661"/>
          </a:xfrm>
          <a:prstGeom prst="rect">
            <a:avLst/>
          </a:prstGeom>
        </p:spPr>
      </p:pic>
    </p:spTree>
    <p:extLst>
      <p:ext uri="{BB962C8B-B14F-4D97-AF65-F5344CB8AC3E}">
        <p14:creationId xmlns:p14="http://schemas.microsoft.com/office/powerpoint/2010/main" val="3673498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A882A9F-0634-5FE8-0942-E0208DAFE8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1054" y="2256885"/>
            <a:ext cx="5568619" cy="3712412"/>
          </a:xfrm>
          <a:prstGeom prst="rect">
            <a:avLst/>
          </a:prstGeom>
        </p:spPr>
      </p:pic>
      <p:sp>
        <p:nvSpPr>
          <p:cNvPr id="3" name="文本框 2">
            <a:extLst>
              <a:ext uri="{FF2B5EF4-FFF2-40B4-BE49-F238E27FC236}">
                <a16:creationId xmlns:a16="http://schemas.microsoft.com/office/drawing/2014/main" id="{7982F75C-B895-9A2D-5D88-2E0AACBA209B}"/>
              </a:ext>
            </a:extLst>
          </p:cNvPr>
          <p:cNvSpPr txBox="1"/>
          <p:nvPr/>
        </p:nvSpPr>
        <p:spPr>
          <a:xfrm>
            <a:off x="6442171" y="2291862"/>
            <a:ext cx="5288775" cy="3339119"/>
          </a:xfrm>
          <a:prstGeom prst="rect">
            <a:avLst/>
          </a:prstGeom>
          <a:noFill/>
        </p:spPr>
        <p:txBody>
          <a:bodyPr wrap="square" rtlCol="0">
            <a:spAutoFit/>
          </a:bodyPr>
          <a:lstStyle/>
          <a:p>
            <a:pPr marL="380990" marR="0" lvl="0" indent="-38099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保育育肥一体化场</a:t>
            </a: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380990" marR="0" lvl="0" indent="-38099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后备猪：</a:t>
            </a: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380990" marR="0" lvl="0" indent="-38099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保育育肥舍：</a:t>
            </a:r>
            <a:r>
              <a:rPr kumimoji="0" lang="zh-CN" altLang="en-US" sz="24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rPr>
              <a:t>空置</a:t>
            </a:r>
            <a:endParaRPr kumimoji="0" lang="en-US" altLang="zh-CN" sz="24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endParaRPr>
          </a:p>
          <a:p>
            <a:pPr marL="990575" marR="0" lvl="1" indent="-38099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分期、分批、进集团内部不同批次的断奶猪只，</a:t>
            </a: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造成蓝耳波动、细菌混合感染，</a:t>
            </a:r>
          </a:p>
        </p:txBody>
      </p:sp>
      <p:sp>
        <p:nvSpPr>
          <p:cNvPr id="4" name="文本框 3">
            <a:extLst>
              <a:ext uri="{FF2B5EF4-FFF2-40B4-BE49-F238E27FC236}">
                <a16:creationId xmlns:a16="http://schemas.microsoft.com/office/drawing/2014/main" id="{8DA4D2AC-FA73-5919-5FBD-A206E886D9E7}"/>
              </a:ext>
            </a:extLst>
          </p:cNvPr>
          <p:cNvSpPr txBox="1"/>
          <p:nvPr/>
        </p:nvSpPr>
        <p:spPr>
          <a:xfrm>
            <a:off x="3311690" y="994348"/>
            <a:ext cx="5097791"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等线" panose="02010600030101010101" charset="-122"/>
              </a:rPr>
              <a:t>某集团保育育肥一体化猪场</a:t>
            </a:r>
            <a:endParaRPr kumimoji="0" lang="zh-CN" altLang="en-US" sz="5400" b="1" i="0" u="none" strike="noStrike" kern="1200" cap="none" spc="0" normalizeH="0" baseline="0" noProof="0" dirty="0">
              <a:ln>
                <a:noFill/>
              </a:ln>
              <a:solidFill>
                <a:srgbClr val="0000FF"/>
              </a:solidFill>
              <a:effectLst/>
              <a:uLnTx/>
              <a:uFillTx/>
              <a:latin typeface="Tahoma" panose="020B0604030504040204" pitchFamily="34" charset="0"/>
              <a:ea typeface="宋体" panose="02010600030101010101" pitchFamily="2" charset="-122"/>
              <a:cs typeface="+mn-cs"/>
            </a:endParaRPr>
          </a:p>
        </p:txBody>
      </p:sp>
    </p:spTree>
    <p:extLst>
      <p:ext uri="{BB962C8B-B14F-4D97-AF65-F5344CB8AC3E}">
        <p14:creationId xmlns:p14="http://schemas.microsoft.com/office/powerpoint/2010/main" val="1102453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CDB0E3D-3073-4F72-AF39-33B2D591BC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7488" y="3009568"/>
            <a:ext cx="8352928" cy="3848433"/>
          </a:xfrm>
          <a:prstGeom prst="rect">
            <a:avLst/>
          </a:prstGeom>
        </p:spPr>
      </p:pic>
      <p:pic>
        <p:nvPicPr>
          <p:cNvPr id="3" name="图片 2">
            <a:extLst>
              <a:ext uri="{FF2B5EF4-FFF2-40B4-BE49-F238E27FC236}">
                <a16:creationId xmlns:a16="http://schemas.microsoft.com/office/drawing/2014/main" id="{1CE0632F-E345-4269-ABED-304AC3127E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638" y="215020"/>
            <a:ext cx="11900724" cy="2651661"/>
          </a:xfrm>
          <a:prstGeom prst="rect">
            <a:avLst/>
          </a:prstGeom>
        </p:spPr>
      </p:pic>
    </p:spTree>
    <p:extLst>
      <p:ext uri="{BB962C8B-B14F-4D97-AF65-F5344CB8AC3E}">
        <p14:creationId xmlns:p14="http://schemas.microsoft.com/office/powerpoint/2010/main" val="2166739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99135" y="1057188"/>
            <a:ext cx="5893709" cy="492443"/>
          </a:xfrm>
          <a:prstGeom prst="rect">
            <a:avLst/>
          </a:prstGeom>
          <a:solidFill>
            <a:srgbClr val="FFFFCC"/>
          </a:solidFill>
        </p:spPr>
        <p:txBody>
          <a:bodyPr vert="horz" wrap="square" lIns="0" tIns="0" rIns="0" bIns="0" numCol="1" rtlCol="0" anchor="b" anchorCtr="0" compatLnSpc="1">
            <a:prstTxWarp prst="textNoShape">
              <a:avLst/>
            </a:prstTxWarp>
            <a:spAutoFit/>
          </a:bodyPr>
          <a:lstStyle/>
          <a:p>
            <a:pPr algn="ctr"/>
            <a:r>
              <a:rPr lang="en-US" altLang="zh-CN" sz="3200" b="1" spc="5" dirty="0">
                <a:solidFill>
                  <a:schemeClr val="tx1"/>
                </a:solidFill>
                <a:latin typeface="微软雅黑" panose="020B0503020204020204" pitchFamily="34" charset="-122"/>
                <a:ea typeface="微软雅黑" panose="020B0503020204020204" pitchFamily="34" charset="-122"/>
              </a:rPr>
              <a:t>4</a:t>
            </a:r>
            <a:r>
              <a:rPr lang="zh-CN" altLang="en-US" sz="3200" b="1" spc="5" dirty="0">
                <a:solidFill>
                  <a:schemeClr val="tx1"/>
                </a:solidFill>
                <a:latin typeface="微软雅黑" panose="020B0503020204020204" pitchFamily="34" charset="-122"/>
                <a:ea typeface="微软雅黑" panose="020B0503020204020204" pitchFamily="34" charset="-122"/>
              </a:rPr>
              <a:t>、高度重视猪舍的环控管理</a:t>
            </a:r>
            <a:endParaRPr sz="4267" b="1" spc="5" dirty="0">
              <a:solidFill>
                <a:schemeClr val="tx1"/>
              </a:solidFill>
              <a:latin typeface="微软雅黑" panose="020B0503020204020204" pitchFamily="34" charset="-122"/>
              <a:ea typeface="微软雅黑" panose="020B0503020204020204" pitchFamily="34" charset="-122"/>
            </a:endParaRPr>
          </a:p>
        </p:txBody>
      </p:sp>
      <p:sp>
        <p:nvSpPr>
          <p:cNvPr id="3" name="object 3"/>
          <p:cNvSpPr txBox="1"/>
          <p:nvPr/>
        </p:nvSpPr>
        <p:spPr>
          <a:xfrm>
            <a:off x="1007434" y="2185859"/>
            <a:ext cx="10594953" cy="2959272"/>
          </a:xfrm>
          <a:prstGeom prst="rect">
            <a:avLst/>
          </a:prstGeom>
        </p:spPr>
        <p:txBody>
          <a:bodyPr vert="horz" wrap="square" lIns="0" tIns="0" rIns="0" bIns="0" rtlCol="0">
            <a:spAutoFit/>
          </a:bodyPr>
          <a:lstStyle/>
          <a:p>
            <a:pPr marL="393690" marR="0" lvl="0" indent="-380990" algn="l" defTabSz="914400" rtl="0" eaLnBrk="0" fontAlgn="base" latinLnBrk="0" hangingPunct="0">
              <a:lnSpc>
                <a:spcPct val="150000"/>
              </a:lnSpc>
              <a:spcBef>
                <a:spcPct val="0"/>
              </a:spcBef>
              <a:spcAft>
                <a:spcPct val="0"/>
              </a:spcAft>
              <a:buClrTx/>
              <a:buSzTx/>
              <a:buFont typeface="Arial" panose="020B0604020202020204" pitchFamily="34" charset="0"/>
              <a:buChar char="•"/>
              <a:tabLst>
                <a:tab pos="354956" algn="l"/>
              </a:tabLst>
              <a:defRPr/>
            </a:pPr>
            <a:r>
              <a:rPr kumimoji="0" sz="2000" b="1" i="0" u="none" strike="noStrike" kern="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a:rPr>
              <a:t>中猪阶段猪的生长速度最快，单位时间内需要大量的氧气和营养物质</a:t>
            </a:r>
            <a:r>
              <a:rPr kumimoji="0" sz="20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宋体"/>
              </a:rPr>
              <a:t>。</a:t>
            </a:r>
          </a:p>
          <a:p>
            <a:pPr marL="393690" marR="5080" lvl="0" indent="-380990" algn="l" defTabSz="914400" rtl="0" eaLnBrk="0" fontAlgn="base" latinLnBrk="0" hangingPunct="0">
              <a:lnSpc>
                <a:spcPct val="150000"/>
              </a:lnSpc>
              <a:spcBef>
                <a:spcPts val="715"/>
              </a:spcBef>
              <a:spcAft>
                <a:spcPct val="0"/>
              </a:spcAft>
              <a:buClrTx/>
              <a:buSzTx/>
              <a:buFont typeface="Arial" panose="020B0604020202020204" pitchFamily="34" charset="0"/>
              <a:buChar char="•"/>
              <a:tabLst/>
              <a:defRPr/>
            </a:pPr>
            <a:r>
              <a:rPr kumimoji="0" sz="2000" b="1" i="0" u="none" strike="noStrike" kern="0" cap="none" spc="0" normalizeH="0" baseline="0" noProof="0" dirty="0" err="1">
                <a:ln>
                  <a:noFill/>
                </a:ln>
                <a:solidFill>
                  <a:srgbClr val="FF0000"/>
                </a:solidFill>
                <a:effectLst/>
                <a:uLnTx/>
                <a:uFillTx/>
                <a:latin typeface="微软雅黑" panose="020B0503020204020204" pitchFamily="34" charset="-122"/>
                <a:ea typeface="微软雅黑" panose="020B0503020204020204" pitchFamily="34" charset="-122"/>
                <a:cs typeface="宋体"/>
              </a:rPr>
              <a:t>在通风</a:t>
            </a:r>
            <a:r>
              <a:rPr kumimoji="0" lang="zh-CN" altLang="en-US" sz="20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宋体"/>
              </a:rPr>
              <a:t>不良</a:t>
            </a:r>
            <a:r>
              <a:rPr kumimoji="0" sz="20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宋体"/>
              </a:rPr>
              <a:t>，</a:t>
            </a:r>
            <a:r>
              <a:rPr kumimoji="0" sz="2000" b="1" i="0" u="none" strike="noStrike" kern="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a:rPr>
              <a:t>氧分压低的环境下，会引起机体的一系列代偿活动和功能障碍（呼吸系统，循环系统，血液，神经系统，组织细胞</a:t>
            </a:r>
            <a:r>
              <a:rPr kumimoji="0" sz="20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宋体"/>
              </a:rPr>
              <a:t>），</a:t>
            </a:r>
            <a:r>
              <a:rPr kumimoji="0" sz="2000" b="1" i="0" u="none" strike="noStrike" kern="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a:rPr>
              <a:t>给机体加重负担</a:t>
            </a:r>
            <a:r>
              <a:rPr kumimoji="0" sz="20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宋体"/>
              </a:rPr>
              <a:t>，</a:t>
            </a:r>
            <a:r>
              <a:rPr kumimoji="0" lang="zh-CN" altLang="en-US" sz="20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宋体"/>
              </a:rPr>
              <a:t>在</a:t>
            </a:r>
            <a:r>
              <a:rPr kumimoji="0" sz="2000" b="1" i="0" u="none" strike="noStrike" kern="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a:rPr>
              <a:t>此环境下机体免疫力下降，极易发生疾病</a:t>
            </a:r>
            <a:r>
              <a:rPr kumimoji="0" sz="20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宋体"/>
              </a:rPr>
              <a:t>。</a:t>
            </a:r>
          </a:p>
          <a:p>
            <a:pPr marL="393690" marR="0" lvl="0" indent="-380990" algn="l" defTabSz="914400" rtl="0" eaLnBrk="0" fontAlgn="base" latinLnBrk="0" hangingPunct="0">
              <a:lnSpc>
                <a:spcPct val="150000"/>
              </a:lnSpc>
              <a:spcBef>
                <a:spcPts val="575"/>
              </a:spcBef>
              <a:spcAft>
                <a:spcPct val="0"/>
              </a:spcAft>
              <a:buClrTx/>
              <a:buSzTx/>
              <a:buFont typeface="Arial" panose="020B0604020202020204" pitchFamily="34" charset="0"/>
              <a:buChar char="•"/>
              <a:tabLst>
                <a:tab pos="354956" algn="l"/>
              </a:tabLst>
              <a:defRPr/>
            </a:pPr>
            <a:r>
              <a:rPr kumimoji="0" sz="2000" b="1" i="0" u="none" strike="noStrike" kern="0" cap="none" spc="0" normalizeH="0" baseline="0" noProof="0" dirty="0" err="1">
                <a:ln>
                  <a:noFill/>
                </a:ln>
                <a:solidFill>
                  <a:srgbClr val="0000FF"/>
                </a:solidFill>
                <a:effectLst/>
                <a:uLnTx/>
                <a:uFillTx/>
                <a:latin typeface="微软雅黑" panose="020B0503020204020204" pitchFamily="34" charset="-122"/>
                <a:ea typeface="微软雅黑" panose="020B0503020204020204" pitchFamily="34" charset="-122"/>
                <a:cs typeface="宋体"/>
              </a:rPr>
              <a:t>保证良好的通风换气也就是在保健</a:t>
            </a:r>
            <a:r>
              <a:rPr kumimoji="0" lang="zh-CN" altLang="en-US" sz="2000" b="1" i="0" u="none" strike="noStrike" kern="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宋体"/>
              </a:rPr>
              <a:t>。</a:t>
            </a:r>
            <a:endParaRPr kumimoji="0" lang="en-US" altLang="zh-CN" sz="2000" b="1" i="0" u="none" strike="noStrike" kern="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宋体"/>
            </a:endParaRPr>
          </a:p>
          <a:p>
            <a:pPr marL="393690" marR="0" lvl="0" indent="-380990" algn="l" defTabSz="914400" rtl="0" eaLnBrk="0" fontAlgn="base" latinLnBrk="0" hangingPunct="0">
              <a:lnSpc>
                <a:spcPct val="150000"/>
              </a:lnSpc>
              <a:spcBef>
                <a:spcPts val="575"/>
              </a:spcBef>
              <a:spcAft>
                <a:spcPct val="0"/>
              </a:spcAft>
              <a:buClrTx/>
              <a:buSzTx/>
              <a:buFont typeface="Arial" panose="020B0604020202020204" pitchFamily="34" charset="0"/>
              <a:buChar char="•"/>
              <a:tabLst>
                <a:tab pos="354956" algn="l"/>
              </a:tabLst>
              <a:defRPr/>
            </a:pPr>
            <a:r>
              <a:rPr kumimoji="0" lang="zh-CN" altLang="en-US" sz="2000" b="1" i="0" u="none" strike="noStrike" kern="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Arial"/>
              </a:rPr>
              <a:t>对当前的楼房及密闭猪舍，通风最重要！</a:t>
            </a:r>
            <a:endParaRPr kumimoji="0" sz="2000" b="1" i="0" u="none" strike="noStrike" kern="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Arial"/>
            </a:endParaRPr>
          </a:p>
        </p:txBody>
      </p:sp>
      <p:pic>
        <p:nvPicPr>
          <p:cNvPr id="5" name="图片 4">
            <a:extLst>
              <a:ext uri="{FF2B5EF4-FFF2-40B4-BE49-F238E27FC236}">
                <a16:creationId xmlns:a16="http://schemas.microsoft.com/office/drawing/2014/main" id="{3D093C6C-D53E-7E51-DDEC-2922C2A2D17A}"/>
              </a:ext>
            </a:extLst>
          </p:cNvPr>
          <p:cNvPicPr>
            <a:picLocks noChangeAspect="1"/>
          </p:cNvPicPr>
          <p:nvPr/>
        </p:nvPicPr>
        <p:blipFill>
          <a:blip r:embed="rId2"/>
          <a:stretch>
            <a:fillRect/>
          </a:stretch>
        </p:blipFill>
        <p:spPr>
          <a:xfrm>
            <a:off x="9812888" y="3978431"/>
            <a:ext cx="1879600" cy="2507615"/>
          </a:xfrm>
          <a:prstGeom prst="rect">
            <a:avLst/>
          </a:prstGeom>
        </p:spPr>
      </p:pic>
    </p:spTree>
    <p:extLst>
      <p:ext uri="{BB962C8B-B14F-4D97-AF65-F5344CB8AC3E}">
        <p14:creationId xmlns:p14="http://schemas.microsoft.com/office/powerpoint/2010/main" val="1075609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103445" y="471551"/>
            <a:ext cx="11041227" cy="706091"/>
          </a:xfrm>
        </p:spPr>
        <p:txBody>
          <a:bodyPr>
            <a:normAutofit fontScale="90000"/>
          </a:bodyPr>
          <a:lstStyle/>
          <a:p>
            <a:pPr algn="ctr"/>
            <a:r>
              <a:rPr lang="zh-CN" altLang="en-US" sz="2400" b="1" dirty="0">
                <a:latin typeface="仿宋" panose="02010609060101010101" pitchFamily="49" charset="-122"/>
                <a:ea typeface="仿宋" panose="02010609060101010101" pitchFamily="49" charset="-122"/>
              </a:rPr>
              <a:t>引自华中农业大学周锐、黎璐教授</a:t>
            </a:r>
            <a:r>
              <a:rPr lang="en-US" altLang="zh-CN" sz="2667" b="1" dirty="0">
                <a:latin typeface="仿宋" panose="02010609060101010101" pitchFamily="49" charset="-122"/>
                <a:ea typeface="仿宋" panose="02010609060101010101" pitchFamily="49" charset="-122"/>
              </a:rPr>
              <a:t>-</a:t>
            </a:r>
            <a:r>
              <a:rPr lang="zh-CN" altLang="en-US" sz="2933" b="1" dirty="0">
                <a:solidFill>
                  <a:srgbClr val="FF0000"/>
                </a:solidFill>
                <a:latin typeface="微软雅黑" panose="020B0503020204020204" pitchFamily="34" charset="-122"/>
                <a:ea typeface="微软雅黑" panose="020B0503020204020204" pitchFamily="34" charset="-122"/>
              </a:rPr>
              <a:t>高浓度氨气可以激活潜伏感染状态的</a:t>
            </a:r>
            <a:r>
              <a:rPr lang="en-US" altLang="zh-CN" sz="2933" b="1" dirty="0">
                <a:solidFill>
                  <a:srgbClr val="FF0000"/>
                </a:solidFill>
                <a:latin typeface="微软雅黑" panose="020B0503020204020204" pitchFamily="34" charset="-122"/>
                <a:ea typeface="微软雅黑" panose="020B0503020204020204" pitchFamily="34" charset="-122"/>
              </a:rPr>
              <a:t>APP</a:t>
            </a:r>
            <a:endParaRPr lang="zh-CN" altLang="en-US" sz="2667" dirty="0">
              <a:solidFill>
                <a:srgbClr val="FF0000"/>
              </a:solidFill>
              <a:latin typeface="微软雅黑" panose="020B0503020204020204" pitchFamily="34" charset="-122"/>
              <a:ea typeface="微软雅黑" panose="020B0503020204020204" pitchFamily="34" charset="-122"/>
            </a:endParaRPr>
          </a:p>
        </p:txBody>
      </p:sp>
      <p:sp>
        <p:nvSpPr>
          <p:cNvPr id="5" name="Text Box 12"/>
          <p:cNvSpPr txBox="1">
            <a:spLocks noChangeArrowheads="1"/>
          </p:cNvSpPr>
          <p:nvPr/>
        </p:nvSpPr>
        <p:spPr bwMode="auto">
          <a:xfrm>
            <a:off x="7375190" y="4265703"/>
            <a:ext cx="4416491" cy="1957076"/>
          </a:xfrm>
          <a:prstGeom prst="rect">
            <a:avLst/>
          </a:prstGeom>
          <a:noFill/>
          <a:ln w="12700" algn="ctr">
            <a:noFill/>
            <a:miter lim="800000"/>
          </a:ln>
          <a:effectLst/>
        </p:spPr>
        <p:txBody>
          <a:bodyPr wrap="square" lIns="90488" tIns="44451" rIns="90488" bIns="44451">
            <a:spAutoFit/>
          </a:bodyPr>
          <a:lstStyle/>
          <a:p>
            <a:pPr marL="265107" marR="0" lvl="0" indent="-265107" algn="l" defTabSz="914400" rtl="0" eaLnBrk="0" fontAlgn="base" latinLnBrk="0" hangingPunct="0">
              <a:lnSpc>
                <a:spcPct val="150000"/>
              </a:lnSpc>
              <a:spcBef>
                <a:spcPts val="500"/>
              </a:spcBef>
              <a:spcAft>
                <a:spcPct val="0"/>
              </a:spcAft>
              <a:buClr>
                <a:srgbClr val="0000FF"/>
              </a:buClr>
              <a:buSzPct val="100000"/>
              <a:buFont typeface="Arial" panose="020B0604020202020204" pitchFamily="34" charset="0"/>
              <a:buChar char="•"/>
              <a:tabLst/>
              <a:defRPr/>
            </a:pPr>
            <a:r>
              <a:rPr kumimoji="0" lang="zh-CN" altLang="pt-BR"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一水合氨</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a:t>
            </a:r>
            <a:r>
              <a:rPr kumimoji="0" lang="pt-BR"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NH</a:t>
            </a:r>
            <a:r>
              <a:rPr kumimoji="0" lang="pt-BR" altLang="zh-CN" sz="1600" b="1" i="0" u="none" strike="noStrike" kern="1200" cap="none" spc="0" normalizeH="0" baseline="-2500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3</a:t>
            </a:r>
            <a:r>
              <a:rPr kumimoji="0" lang="pt-BR"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·H</a:t>
            </a:r>
            <a:r>
              <a:rPr kumimoji="0" lang="pt-BR" altLang="zh-CN" sz="1600" b="1" i="0" u="none" strike="noStrike" kern="1200" cap="none" spc="0" normalizeH="0" baseline="-2500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2</a:t>
            </a:r>
            <a:r>
              <a:rPr kumimoji="0" lang="pt-BR"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O)</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诱导猪气管上皮细胞和肺泡巨噬细胞硝酸盐合成酶</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NOS2</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的表达及硝酸盐的产生；</a:t>
            </a:r>
            <a:endPar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a:p>
            <a:pPr marL="265107" marR="0" lvl="0" indent="-265107" algn="l" defTabSz="914400" rtl="0" eaLnBrk="0" fontAlgn="base" latinLnBrk="0" hangingPunct="0">
              <a:lnSpc>
                <a:spcPct val="150000"/>
              </a:lnSpc>
              <a:spcBef>
                <a:spcPts val="500"/>
              </a:spcBef>
              <a:spcAft>
                <a:spcPct val="0"/>
              </a:spcAft>
              <a:buClr>
                <a:srgbClr val="0000FF"/>
              </a:buClr>
              <a:buSzPct val="100000"/>
              <a:buFont typeface="Arial" panose="020B0604020202020204" pitchFamily="34" charset="0"/>
              <a:buChar char="•"/>
              <a:tabLst/>
              <a:defRPr/>
            </a:pPr>
            <a:r>
              <a:rPr kumimoji="0" lang="zh-CN" altLang="pt-BR"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一水合氨</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和硝酸盐都能抑制</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APP</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生物被膜形成，并促进</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APP</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生长。</a:t>
            </a:r>
            <a:endParaRPr kumimoji="0" lang="zh-CN" altLang="pt-BR"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pic>
        <p:nvPicPr>
          <p:cNvPr id="4" name="图片 3">
            <a:extLst>
              <a:ext uri="{FF2B5EF4-FFF2-40B4-BE49-F238E27FC236}">
                <a16:creationId xmlns:a16="http://schemas.microsoft.com/office/drawing/2014/main" id="{0532BDCC-5E3A-E640-DFCA-6830A620AA7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9349" y="1922378"/>
            <a:ext cx="6720747" cy="2070599"/>
          </a:xfrm>
          <a:prstGeom prst="rect">
            <a:avLst/>
          </a:prstGeom>
          <a:noFill/>
          <a:ln>
            <a:noFill/>
          </a:ln>
        </p:spPr>
      </p:pic>
      <p:pic>
        <p:nvPicPr>
          <p:cNvPr id="6" name="图片 5">
            <a:extLst>
              <a:ext uri="{FF2B5EF4-FFF2-40B4-BE49-F238E27FC236}">
                <a16:creationId xmlns:a16="http://schemas.microsoft.com/office/drawing/2014/main" id="{DC7F8418-F4B0-5789-9CF3-BE24635096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340" y="4060263"/>
            <a:ext cx="6867060" cy="2131386"/>
          </a:xfrm>
          <a:prstGeom prst="rect">
            <a:avLst/>
          </a:prstGeom>
        </p:spPr>
      </p:pic>
      <p:sp>
        <p:nvSpPr>
          <p:cNvPr id="9" name="文本框 8">
            <a:extLst>
              <a:ext uri="{FF2B5EF4-FFF2-40B4-BE49-F238E27FC236}">
                <a16:creationId xmlns:a16="http://schemas.microsoft.com/office/drawing/2014/main" id="{68A5330A-2476-5290-3461-6B66DFF376D5}"/>
              </a:ext>
            </a:extLst>
          </p:cNvPr>
          <p:cNvSpPr txBox="1"/>
          <p:nvPr/>
        </p:nvSpPr>
        <p:spPr>
          <a:xfrm>
            <a:off x="527383" y="6288100"/>
            <a:ext cx="1936002"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rPr>
              <a:t>APP growth</a:t>
            </a:r>
            <a:endParaRPr kumimoji="0" lang="zh-CN" altLang="en-US" sz="16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endParaRPr>
          </a:p>
        </p:txBody>
      </p:sp>
      <p:sp>
        <p:nvSpPr>
          <p:cNvPr id="7" name="文本框 6">
            <a:extLst>
              <a:ext uri="{FF2B5EF4-FFF2-40B4-BE49-F238E27FC236}">
                <a16:creationId xmlns:a16="http://schemas.microsoft.com/office/drawing/2014/main" id="{DAF4BA47-42F7-E695-55C5-3A0F84E244FC}"/>
              </a:ext>
            </a:extLst>
          </p:cNvPr>
          <p:cNvSpPr txBox="1"/>
          <p:nvPr/>
        </p:nvSpPr>
        <p:spPr>
          <a:xfrm>
            <a:off x="3794568" y="6357315"/>
            <a:ext cx="2649608"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rPr>
              <a:t>APP biofilm formation</a:t>
            </a:r>
            <a:endParaRPr kumimoji="0" lang="zh-CN" altLang="en-US" sz="14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endParaRPr>
          </a:p>
        </p:txBody>
      </p:sp>
      <p:pic>
        <p:nvPicPr>
          <p:cNvPr id="10" name="图片 9">
            <a:extLst>
              <a:ext uri="{FF2B5EF4-FFF2-40B4-BE49-F238E27FC236}">
                <a16:creationId xmlns:a16="http://schemas.microsoft.com/office/drawing/2014/main" id="{0E0CFB50-5DB9-380D-481A-71303F5FF7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48127" y="2027939"/>
            <a:ext cx="4704523" cy="1786555"/>
          </a:xfrm>
          <a:prstGeom prst="rect">
            <a:avLst/>
          </a:prstGeom>
        </p:spPr>
      </p:pic>
    </p:spTree>
    <p:extLst>
      <p:ext uri="{BB962C8B-B14F-4D97-AF65-F5344CB8AC3E}">
        <p14:creationId xmlns:p14="http://schemas.microsoft.com/office/powerpoint/2010/main" val="834507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103445" y="471551"/>
            <a:ext cx="11041227" cy="706091"/>
          </a:xfrm>
        </p:spPr>
        <p:txBody>
          <a:bodyPr>
            <a:normAutofit fontScale="90000"/>
          </a:bodyPr>
          <a:lstStyle/>
          <a:p>
            <a:pPr algn="ctr"/>
            <a:r>
              <a:rPr lang="zh-CN" altLang="en-US" sz="2400" b="1" dirty="0">
                <a:latin typeface="仿宋" panose="02010609060101010101" pitchFamily="49" charset="-122"/>
                <a:ea typeface="仿宋" panose="02010609060101010101" pitchFamily="49" charset="-122"/>
              </a:rPr>
              <a:t>引自华中农业大学周锐、黎璐教授</a:t>
            </a:r>
            <a:r>
              <a:rPr lang="en-US" altLang="zh-CN" sz="2667" b="1" dirty="0">
                <a:latin typeface="仿宋" panose="02010609060101010101" pitchFamily="49" charset="-122"/>
                <a:ea typeface="仿宋" panose="02010609060101010101" pitchFamily="49" charset="-122"/>
              </a:rPr>
              <a:t>-</a:t>
            </a:r>
            <a:r>
              <a:rPr lang="zh-CN" altLang="en-US" sz="2933" b="1" dirty="0">
                <a:solidFill>
                  <a:srgbClr val="FF0000"/>
                </a:solidFill>
                <a:latin typeface="微软雅黑" panose="020B0503020204020204" pitchFamily="34" charset="-122"/>
                <a:ea typeface="微软雅黑" panose="020B0503020204020204" pitchFamily="34" charset="-122"/>
              </a:rPr>
              <a:t>高浓度氨气可以激活潜伏感染状态的</a:t>
            </a:r>
            <a:r>
              <a:rPr lang="en-US" altLang="zh-CN" sz="2933" b="1" dirty="0">
                <a:solidFill>
                  <a:srgbClr val="FF0000"/>
                </a:solidFill>
                <a:latin typeface="微软雅黑" panose="020B0503020204020204" pitchFamily="34" charset="-122"/>
                <a:ea typeface="微软雅黑" panose="020B0503020204020204" pitchFamily="34" charset="-122"/>
              </a:rPr>
              <a:t>APP</a:t>
            </a:r>
            <a:endParaRPr lang="zh-CN" altLang="en-US" sz="2667" dirty="0">
              <a:solidFill>
                <a:srgbClr val="FF0000"/>
              </a:solidFill>
              <a:latin typeface="微软雅黑" panose="020B0503020204020204" pitchFamily="34" charset="-122"/>
              <a:ea typeface="微软雅黑" panose="020B0503020204020204" pitchFamily="34" charset="-122"/>
            </a:endParaRPr>
          </a:p>
        </p:txBody>
      </p:sp>
      <p:sp>
        <p:nvSpPr>
          <p:cNvPr id="5" name="Text Box 12"/>
          <p:cNvSpPr txBox="1">
            <a:spLocks noChangeArrowheads="1"/>
          </p:cNvSpPr>
          <p:nvPr/>
        </p:nvSpPr>
        <p:spPr bwMode="auto">
          <a:xfrm>
            <a:off x="7375190" y="4265703"/>
            <a:ext cx="4416491" cy="1957076"/>
          </a:xfrm>
          <a:prstGeom prst="rect">
            <a:avLst/>
          </a:prstGeom>
          <a:noFill/>
          <a:ln w="12700" algn="ctr">
            <a:noFill/>
            <a:miter lim="800000"/>
          </a:ln>
          <a:effectLst/>
        </p:spPr>
        <p:txBody>
          <a:bodyPr wrap="square" lIns="90488" tIns="44451" rIns="90488" bIns="44451">
            <a:spAutoFit/>
          </a:bodyPr>
          <a:lstStyle/>
          <a:p>
            <a:pPr marL="265107" marR="0" lvl="0" indent="-265107" algn="l" defTabSz="914400" rtl="0" eaLnBrk="0" fontAlgn="base" latinLnBrk="0" hangingPunct="0">
              <a:lnSpc>
                <a:spcPct val="150000"/>
              </a:lnSpc>
              <a:spcBef>
                <a:spcPts val="500"/>
              </a:spcBef>
              <a:spcAft>
                <a:spcPct val="0"/>
              </a:spcAft>
              <a:buClr>
                <a:srgbClr val="0000FF"/>
              </a:buClr>
              <a:buSzPct val="100000"/>
              <a:buFont typeface="Arial" panose="020B0604020202020204" pitchFamily="34" charset="0"/>
              <a:buChar char="•"/>
              <a:tabLst/>
              <a:defRPr/>
            </a:pPr>
            <a:r>
              <a:rPr kumimoji="0" lang="zh-CN" altLang="pt-BR"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一水合氨</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a:t>
            </a:r>
            <a:r>
              <a:rPr kumimoji="0" lang="pt-BR"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NH</a:t>
            </a:r>
            <a:r>
              <a:rPr kumimoji="0" lang="pt-BR" altLang="zh-CN" sz="1600" b="1" i="0" u="none" strike="noStrike" kern="1200" cap="none" spc="0" normalizeH="0" baseline="-2500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3</a:t>
            </a:r>
            <a:r>
              <a:rPr kumimoji="0" lang="pt-BR"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·H</a:t>
            </a:r>
            <a:r>
              <a:rPr kumimoji="0" lang="pt-BR" altLang="zh-CN" sz="1600" b="1" i="0" u="none" strike="noStrike" kern="1200" cap="none" spc="0" normalizeH="0" baseline="-2500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2</a:t>
            </a:r>
            <a:r>
              <a:rPr kumimoji="0" lang="pt-BR"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O)</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诱导猪气管上皮细胞和肺泡巨噬细胞硝酸盐合成酶</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NOS2</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的表达及硝酸盐的产生；</a:t>
            </a:r>
            <a:endPar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a:p>
            <a:pPr marL="265107" marR="0" lvl="0" indent="-265107" algn="l" defTabSz="914400" rtl="0" eaLnBrk="0" fontAlgn="base" latinLnBrk="0" hangingPunct="0">
              <a:lnSpc>
                <a:spcPct val="150000"/>
              </a:lnSpc>
              <a:spcBef>
                <a:spcPts val="500"/>
              </a:spcBef>
              <a:spcAft>
                <a:spcPct val="0"/>
              </a:spcAft>
              <a:buClr>
                <a:srgbClr val="0000FF"/>
              </a:buClr>
              <a:buSzPct val="100000"/>
              <a:buFont typeface="Arial" panose="020B0604020202020204" pitchFamily="34" charset="0"/>
              <a:buChar char="•"/>
              <a:tabLst/>
              <a:defRPr/>
            </a:pPr>
            <a:r>
              <a:rPr kumimoji="0" lang="zh-CN" altLang="pt-BR"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一水合氨</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和硝酸盐都能抑制</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APP</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生物被膜形成，并促进</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APP</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rPr>
              <a:t>生长。</a:t>
            </a:r>
            <a:endParaRPr kumimoji="0" lang="zh-CN" altLang="pt-BR"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pic>
        <p:nvPicPr>
          <p:cNvPr id="4" name="图片 3">
            <a:extLst>
              <a:ext uri="{FF2B5EF4-FFF2-40B4-BE49-F238E27FC236}">
                <a16:creationId xmlns:a16="http://schemas.microsoft.com/office/drawing/2014/main" id="{0532BDCC-5E3A-E640-DFCA-6830A620AA7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9349" y="1922378"/>
            <a:ext cx="6720747" cy="2070599"/>
          </a:xfrm>
          <a:prstGeom prst="rect">
            <a:avLst/>
          </a:prstGeom>
          <a:noFill/>
          <a:ln>
            <a:noFill/>
          </a:ln>
        </p:spPr>
      </p:pic>
      <p:pic>
        <p:nvPicPr>
          <p:cNvPr id="6" name="图片 5">
            <a:extLst>
              <a:ext uri="{FF2B5EF4-FFF2-40B4-BE49-F238E27FC236}">
                <a16:creationId xmlns:a16="http://schemas.microsoft.com/office/drawing/2014/main" id="{DC7F8418-F4B0-5789-9CF3-BE24635096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340" y="4060263"/>
            <a:ext cx="6867060" cy="2131386"/>
          </a:xfrm>
          <a:prstGeom prst="rect">
            <a:avLst/>
          </a:prstGeom>
        </p:spPr>
      </p:pic>
      <p:sp>
        <p:nvSpPr>
          <p:cNvPr id="9" name="文本框 8">
            <a:extLst>
              <a:ext uri="{FF2B5EF4-FFF2-40B4-BE49-F238E27FC236}">
                <a16:creationId xmlns:a16="http://schemas.microsoft.com/office/drawing/2014/main" id="{68A5330A-2476-5290-3461-6B66DFF376D5}"/>
              </a:ext>
            </a:extLst>
          </p:cNvPr>
          <p:cNvSpPr txBox="1"/>
          <p:nvPr/>
        </p:nvSpPr>
        <p:spPr>
          <a:xfrm>
            <a:off x="527383" y="6288100"/>
            <a:ext cx="1936002"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rPr>
              <a:t>APP growth</a:t>
            </a:r>
            <a:endParaRPr kumimoji="0" lang="zh-CN" altLang="en-US" sz="16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endParaRPr>
          </a:p>
        </p:txBody>
      </p:sp>
      <p:sp>
        <p:nvSpPr>
          <p:cNvPr id="7" name="文本框 6">
            <a:extLst>
              <a:ext uri="{FF2B5EF4-FFF2-40B4-BE49-F238E27FC236}">
                <a16:creationId xmlns:a16="http://schemas.microsoft.com/office/drawing/2014/main" id="{DAF4BA47-42F7-E695-55C5-3A0F84E244FC}"/>
              </a:ext>
            </a:extLst>
          </p:cNvPr>
          <p:cNvSpPr txBox="1"/>
          <p:nvPr/>
        </p:nvSpPr>
        <p:spPr>
          <a:xfrm>
            <a:off x="3794568" y="6357315"/>
            <a:ext cx="2649608"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rPr>
              <a:t>APP biofilm formation</a:t>
            </a:r>
            <a:endParaRPr kumimoji="0" lang="zh-CN" altLang="en-US" sz="14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endParaRPr>
          </a:p>
        </p:txBody>
      </p:sp>
      <p:pic>
        <p:nvPicPr>
          <p:cNvPr id="10" name="图片 9">
            <a:extLst>
              <a:ext uri="{FF2B5EF4-FFF2-40B4-BE49-F238E27FC236}">
                <a16:creationId xmlns:a16="http://schemas.microsoft.com/office/drawing/2014/main" id="{0E0CFB50-5DB9-380D-481A-71303F5FF7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48127" y="2027939"/>
            <a:ext cx="4704523" cy="1786555"/>
          </a:xfrm>
          <a:prstGeom prst="rect">
            <a:avLst/>
          </a:prstGeom>
        </p:spPr>
      </p:pic>
    </p:spTree>
    <p:extLst>
      <p:ext uri="{BB962C8B-B14F-4D97-AF65-F5344CB8AC3E}">
        <p14:creationId xmlns:p14="http://schemas.microsoft.com/office/powerpoint/2010/main" val="3655951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025F209-57FE-1F71-963C-75106E9A77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1126" y="1789304"/>
            <a:ext cx="10111843" cy="4868417"/>
          </a:xfrm>
          <a:prstGeom prst="rect">
            <a:avLst/>
          </a:prstGeom>
        </p:spPr>
      </p:pic>
      <p:sp>
        <p:nvSpPr>
          <p:cNvPr id="3" name="文本框 2">
            <a:extLst>
              <a:ext uri="{FF2B5EF4-FFF2-40B4-BE49-F238E27FC236}">
                <a16:creationId xmlns:a16="http://schemas.microsoft.com/office/drawing/2014/main" id="{F18D001D-AB32-27F3-EA74-4CA0259F6C83}"/>
              </a:ext>
            </a:extLst>
          </p:cNvPr>
          <p:cNvSpPr txBox="1"/>
          <p:nvPr/>
        </p:nvSpPr>
        <p:spPr>
          <a:xfrm>
            <a:off x="312603" y="6290631"/>
            <a:ext cx="11566793" cy="367090"/>
          </a:xfrm>
          <a:prstGeom prst="rect">
            <a:avLst/>
          </a:prstGeom>
          <a:noFill/>
          <a:ln w="38100">
            <a:solidFill>
              <a:srgbClr val="FF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40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endParaRPr>
          </a:p>
        </p:txBody>
      </p:sp>
      <p:sp>
        <p:nvSpPr>
          <p:cNvPr id="4" name="文本框 3">
            <a:extLst>
              <a:ext uri="{FF2B5EF4-FFF2-40B4-BE49-F238E27FC236}">
                <a16:creationId xmlns:a16="http://schemas.microsoft.com/office/drawing/2014/main" id="{0DC6BFA9-CA21-316E-23E9-AF3330D96B0B}"/>
              </a:ext>
            </a:extLst>
          </p:cNvPr>
          <p:cNvSpPr txBox="1"/>
          <p:nvPr/>
        </p:nvSpPr>
        <p:spPr>
          <a:xfrm>
            <a:off x="626486" y="1856342"/>
            <a:ext cx="10823155" cy="307777"/>
          </a:xfrm>
          <a:prstGeom prst="rect">
            <a:avLst/>
          </a:prstGeom>
          <a:noFill/>
          <a:ln w="38100">
            <a:solidFill>
              <a:srgbClr val="FF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400" b="1"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endParaRPr>
          </a:p>
        </p:txBody>
      </p:sp>
      <p:sp>
        <p:nvSpPr>
          <p:cNvPr id="5" name="Title 1">
            <a:extLst>
              <a:ext uri="{FF2B5EF4-FFF2-40B4-BE49-F238E27FC236}">
                <a16:creationId xmlns:a16="http://schemas.microsoft.com/office/drawing/2014/main" id="{F9FB45F1-9168-1A7F-6F61-75B6DDE20769}"/>
              </a:ext>
            </a:extLst>
          </p:cNvPr>
          <p:cNvSpPr txBox="1">
            <a:spLocks/>
          </p:cNvSpPr>
          <p:nvPr/>
        </p:nvSpPr>
        <p:spPr>
          <a:xfrm>
            <a:off x="1863595" y="950761"/>
            <a:ext cx="2838320" cy="528268"/>
          </a:xfrm>
          <a:prstGeom prst="rect">
            <a:avLst/>
          </a:prstGeom>
          <a:solidFill>
            <a:srgbClr val="FFFFCC"/>
          </a:solidFill>
        </p:spPr>
        <p:txBody>
          <a:bodyPr>
            <a:noAutofit/>
          </a:bodyPr>
          <a:lstStyle>
            <a:lvl1pPr algn="l" rtl="0" eaLnBrk="0" fontAlgn="base" hangingPunct="0">
              <a:spcBef>
                <a:spcPct val="0"/>
              </a:spcBef>
              <a:spcAft>
                <a:spcPct val="0"/>
              </a:spcAft>
              <a:defRPr sz="5867">
                <a:solidFill>
                  <a:schemeClr val="tx2"/>
                </a:solidFill>
                <a:latin typeface="+mj-lt"/>
                <a:ea typeface="+mj-ea"/>
                <a:cs typeface="+mj-cs"/>
              </a:defRPr>
            </a:lvl1pPr>
            <a:lvl2pPr algn="l" rtl="0" eaLnBrk="0" fontAlgn="base" hangingPunct="0">
              <a:spcBef>
                <a:spcPct val="0"/>
              </a:spcBef>
              <a:spcAft>
                <a:spcPct val="0"/>
              </a:spcAft>
              <a:defRPr sz="5867">
                <a:solidFill>
                  <a:schemeClr val="tx2"/>
                </a:solidFill>
                <a:latin typeface="Tahoma" pitchFamily="34" charset="0"/>
                <a:ea typeface="宋体" pitchFamily="2" charset="-122"/>
              </a:defRPr>
            </a:lvl2pPr>
            <a:lvl3pPr algn="l" rtl="0" eaLnBrk="0" fontAlgn="base" hangingPunct="0">
              <a:spcBef>
                <a:spcPct val="0"/>
              </a:spcBef>
              <a:spcAft>
                <a:spcPct val="0"/>
              </a:spcAft>
              <a:defRPr sz="5867">
                <a:solidFill>
                  <a:schemeClr val="tx2"/>
                </a:solidFill>
                <a:latin typeface="Tahoma" pitchFamily="34" charset="0"/>
                <a:ea typeface="宋体" pitchFamily="2" charset="-122"/>
              </a:defRPr>
            </a:lvl3pPr>
            <a:lvl4pPr algn="l" rtl="0" eaLnBrk="0" fontAlgn="base" hangingPunct="0">
              <a:spcBef>
                <a:spcPct val="0"/>
              </a:spcBef>
              <a:spcAft>
                <a:spcPct val="0"/>
              </a:spcAft>
              <a:defRPr sz="5867">
                <a:solidFill>
                  <a:schemeClr val="tx2"/>
                </a:solidFill>
                <a:latin typeface="Tahoma" pitchFamily="34" charset="0"/>
                <a:ea typeface="宋体" pitchFamily="2" charset="-122"/>
              </a:defRPr>
            </a:lvl4pPr>
            <a:lvl5pPr algn="l" rtl="0" eaLnBrk="0" fontAlgn="base" hangingPunct="0">
              <a:spcBef>
                <a:spcPct val="0"/>
              </a:spcBef>
              <a:spcAft>
                <a:spcPct val="0"/>
              </a:spcAft>
              <a:defRPr sz="5867">
                <a:solidFill>
                  <a:schemeClr val="tx2"/>
                </a:solidFill>
                <a:latin typeface="Tahoma" pitchFamily="34" charset="0"/>
                <a:ea typeface="宋体" pitchFamily="2" charset="-122"/>
              </a:defRPr>
            </a:lvl5pPr>
            <a:lvl6pPr marL="609585" algn="l" rtl="0" fontAlgn="base">
              <a:spcBef>
                <a:spcPct val="0"/>
              </a:spcBef>
              <a:spcAft>
                <a:spcPct val="0"/>
              </a:spcAft>
              <a:defRPr sz="5867">
                <a:solidFill>
                  <a:schemeClr val="tx2"/>
                </a:solidFill>
                <a:latin typeface="Tahoma" pitchFamily="34" charset="0"/>
                <a:ea typeface="宋体" pitchFamily="2" charset="-122"/>
              </a:defRPr>
            </a:lvl6pPr>
            <a:lvl7pPr marL="1219170" algn="l" rtl="0" fontAlgn="base">
              <a:spcBef>
                <a:spcPct val="0"/>
              </a:spcBef>
              <a:spcAft>
                <a:spcPct val="0"/>
              </a:spcAft>
              <a:defRPr sz="5867">
                <a:solidFill>
                  <a:schemeClr val="tx2"/>
                </a:solidFill>
                <a:latin typeface="Tahoma" pitchFamily="34" charset="0"/>
                <a:ea typeface="宋体" pitchFamily="2" charset="-122"/>
              </a:defRPr>
            </a:lvl7pPr>
            <a:lvl8pPr marL="1828754" algn="l" rtl="0" fontAlgn="base">
              <a:spcBef>
                <a:spcPct val="0"/>
              </a:spcBef>
              <a:spcAft>
                <a:spcPct val="0"/>
              </a:spcAft>
              <a:defRPr sz="5867">
                <a:solidFill>
                  <a:schemeClr val="tx2"/>
                </a:solidFill>
                <a:latin typeface="Tahoma" pitchFamily="34" charset="0"/>
                <a:ea typeface="宋体" pitchFamily="2" charset="-122"/>
              </a:defRPr>
            </a:lvl8pPr>
            <a:lvl9pPr marL="2438339" algn="l" rtl="0" fontAlgn="base">
              <a:spcBef>
                <a:spcPct val="0"/>
              </a:spcBef>
              <a:spcAft>
                <a:spcPct val="0"/>
              </a:spcAft>
              <a:defRPr sz="5867">
                <a:solidFill>
                  <a:schemeClr val="tx2"/>
                </a:solidFill>
                <a:latin typeface="Tahoma" pitchFamily="34" charset="0"/>
                <a:ea typeface="宋体"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rPr>
              <a:t>5</a:t>
            </a:r>
            <a:r>
              <a:rPr kumimoji="0" lang="zh-CN" altLang="en-US" sz="2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rPr>
              <a:t>、批次化生产</a:t>
            </a:r>
            <a:endParaRPr kumimoji="0" lang="en-CN" sz="2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19355803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A77706FE-F86A-4DC4-BBEC-052EA611175B}"/>
              </a:ext>
            </a:extLst>
          </p:cNvPr>
          <p:cNvSpPr txBox="1"/>
          <p:nvPr/>
        </p:nvSpPr>
        <p:spPr>
          <a:xfrm>
            <a:off x="5486400" y="2818151"/>
            <a:ext cx="1219200" cy="913007"/>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5333" b="0"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endParaRPr>
          </a:p>
        </p:txBody>
      </p:sp>
      <p:pic>
        <p:nvPicPr>
          <p:cNvPr id="5" name="图片 4">
            <a:extLst>
              <a:ext uri="{FF2B5EF4-FFF2-40B4-BE49-F238E27FC236}">
                <a16:creationId xmlns:a16="http://schemas.microsoft.com/office/drawing/2014/main" id="{2A830966-A34C-7B8E-9A56-84E0EA7CD6E0}"/>
              </a:ext>
            </a:extLst>
          </p:cNvPr>
          <p:cNvPicPr>
            <a:picLocks noChangeAspect="1"/>
          </p:cNvPicPr>
          <p:nvPr/>
        </p:nvPicPr>
        <p:blipFill>
          <a:blip r:embed="rId2"/>
          <a:stretch>
            <a:fillRect/>
          </a:stretch>
        </p:blipFill>
        <p:spPr>
          <a:xfrm>
            <a:off x="149706" y="2224029"/>
            <a:ext cx="6511621" cy="2901710"/>
          </a:xfrm>
          <a:prstGeom prst="rect">
            <a:avLst/>
          </a:prstGeom>
        </p:spPr>
      </p:pic>
      <p:sp>
        <p:nvSpPr>
          <p:cNvPr id="7" name="文本框 6">
            <a:extLst>
              <a:ext uri="{FF2B5EF4-FFF2-40B4-BE49-F238E27FC236}">
                <a16:creationId xmlns:a16="http://schemas.microsoft.com/office/drawing/2014/main" id="{2A10826B-7925-4C6D-1D49-B945147367E8}"/>
              </a:ext>
            </a:extLst>
          </p:cNvPr>
          <p:cNvSpPr txBox="1"/>
          <p:nvPr/>
        </p:nvSpPr>
        <p:spPr>
          <a:xfrm>
            <a:off x="6858489" y="2151270"/>
            <a:ext cx="4776865" cy="3372846"/>
          </a:xfrm>
          <a:prstGeom prst="rect">
            <a:avLst/>
          </a:prstGeom>
          <a:noFill/>
        </p:spPr>
        <p:txBody>
          <a:bodyPr wrap="square">
            <a:spAutoFit/>
          </a:bodyPr>
          <a:lstStyle/>
          <a:p>
            <a:pPr marL="228594" marR="0" lvl="0" indent="-228594" algn="just" defTabSz="121917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16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严格执行</a:t>
            </a:r>
            <a:r>
              <a:rPr kumimoji="0" lang="en-US" altLang="zh-CN" sz="1600" b="1" i="0" u="none" strike="noStrike" kern="1200" cap="none" spc="0" normalizeH="0" baseline="0" noProof="0" dirty="0" err="1">
                <a:ln>
                  <a:noFill/>
                </a:ln>
                <a:solidFill>
                  <a:srgbClr val="0000FF"/>
                </a:solidFill>
                <a:effectLst/>
                <a:uLnTx/>
                <a:uFillTx/>
                <a:latin typeface="微软雅黑" panose="020B0503020204020204" pitchFamily="34" charset="-122"/>
                <a:ea typeface="微软雅黑" panose="020B0503020204020204" pitchFamily="34" charset="-122"/>
                <a:cs typeface="+mn-cs"/>
              </a:rPr>
              <a:t>McReBEL</a:t>
            </a:r>
            <a:r>
              <a:rPr kumimoji="0" lang="zh-CN" altLang="en-US" sz="16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操作，</a:t>
            </a:r>
            <a:r>
              <a:rPr kumimoji="0" lang="en-US" altLang="zh-CN" sz="16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8</a:t>
            </a:r>
            <a:r>
              <a:rPr kumimoji="0" lang="zh-CN" altLang="en-US" sz="16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周能阻断水平传播和垂直传播。</a:t>
            </a:r>
          </a:p>
          <a:p>
            <a:pPr marL="228594" marR="0" lvl="0" indent="-228594" algn="just" defTabSz="121917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16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生产一线（未严格执行</a:t>
            </a:r>
            <a:r>
              <a:rPr kumimoji="0" lang="en-US" altLang="zh-CN" sz="16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McRebel</a:t>
            </a:r>
            <a:r>
              <a:rPr kumimoji="0" lang="zh-CN" altLang="en-US" sz="16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）与生产二线（严格执行</a:t>
            </a:r>
            <a:r>
              <a:rPr kumimoji="0" lang="en-US" altLang="zh-CN" sz="1600" b="1" i="0" u="none" strike="noStrike" kern="1200" cap="none" spc="0" normalizeH="0" baseline="0" noProof="0" dirty="0" err="1">
                <a:ln>
                  <a:noFill/>
                </a:ln>
                <a:solidFill>
                  <a:srgbClr val="0000FF"/>
                </a:solidFill>
                <a:effectLst/>
                <a:uLnTx/>
                <a:uFillTx/>
                <a:latin typeface="微软雅黑" panose="020B0503020204020204" pitchFamily="34" charset="-122"/>
                <a:ea typeface="微软雅黑" panose="020B0503020204020204" pitchFamily="34" charset="-122"/>
                <a:cs typeface="+mn-cs"/>
              </a:rPr>
              <a:t>McREBEL</a:t>
            </a:r>
            <a:r>
              <a:rPr kumimoji="0" lang="zh-CN" altLang="en-US" sz="16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）相比，生产一线发病到转阴共计损失</a:t>
            </a:r>
            <a:r>
              <a:rPr kumimoji="0" lang="en-US" altLang="zh-CN"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491850</a:t>
            </a:r>
            <a:r>
              <a:rPr kumimoji="0" lang="zh-CN" altLang="en-US"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元</a:t>
            </a:r>
            <a:r>
              <a:rPr kumimoji="0" lang="zh-CN" altLang="en-US" sz="16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，生产二线发病到转阴共计损失</a:t>
            </a:r>
            <a:r>
              <a:rPr kumimoji="0" lang="en-US" altLang="zh-CN"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272700</a:t>
            </a:r>
            <a:r>
              <a:rPr kumimoji="0" lang="zh-CN" altLang="en-US"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元</a:t>
            </a:r>
            <a:r>
              <a:rPr kumimoji="0" lang="zh-CN" altLang="en-US" sz="16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，严格执行</a:t>
            </a:r>
            <a:r>
              <a:rPr kumimoji="0" lang="en-US" altLang="zh-CN" sz="1600" b="1" i="0" u="none" strike="noStrike" kern="1200" cap="none" spc="0" normalizeH="0" baseline="0" noProof="0" dirty="0" err="1">
                <a:ln>
                  <a:noFill/>
                </a:ln>
                <a:solidFill>
                  <a:srgbClr val="0000FF"/>
                </a:solidFill>
                <a:effectLst/>
                <a:uLnTx/>
                <a:uFillTx/>
                <a:latin typeface="微软雅黑" panose="020B0503020204020204" pitchFamily="34" charset="-122"/>
                <a:ea typeface="微软雅黑" panose="020B0503020204020204" pitchFamily="34" charset="-122"/>
                <a:cs typeface="+mn-cs"/>
              </a:rPr>
              <a:t>McREBEL</a:t>
            </a:r>
            <a:r>
              <a:rPr kumimoji="0" lang="zh-CN" altLang="en-US" sz="16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操作可</a:t>
            </a:r>
            <a:r>
              <a:rPr kumimoji="0" lang="zh-CN" altLang="en-US" sz="1600" b="1" i="0" u="sng"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减少损失</a:t>
            </a:r>
            <a:r>
              <a:rPr kumimoji="0" lang="en-US" altLang="zh-CN" sz="1600" b="1" i="0" u="sng"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219150</a:t>
            </a:r>
            <a:r>
              <a:rPr kumimoji="0" lang="zh-CN" altLang="en-US" sz="1600" b="1" i="0" u="sng"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元。</a:t>
            </a:r>
          </a:p>
          <a:p>
            <a:pPr marL="228594" marR="0" lvl="0" indent="-228594" algn="just" defTabSz="121917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16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蓝耳爆发后，严格执行</a:t>
            </a:r>
            <a:r>
              <a:rPr kumimoji="0" lang="en-US" altLang="zh-CN" sz="1600" b="1" i="0" u="none" strike="noStrike" kern="1200" cap="none" spc="0" normalizeH="0" baseline="0" noProof="0" dirty="0" err="1">
                <a:ln>
                  <a:noFill/>
                </a:ln>
                <a:solidFill>
                  <a:srgbClr val="0000FF"/>
                </a:solidFill>
                <a:effectLst/>
                <a:uLnTx/>
                <a:uFillTx/>
                <a:latin typeface="微软雅黑" panose="020B0503020204020204" pitchFamily="34" charset="-122"/>
                <a:ea typeface="微软雅黑" panose="020B0503020204020204" pitchFamily="34" charset="-122"/>
                <a:cs typeface="+mn-cs"/>
              </a:rPr>
              <a:t>McReBeL</a:t>
            </a:r>
            <a:r>
              <a:rPr kumimoji="0" lang="zh-CN" altLang="en-US" sz="16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操作，能够有效降低损失和尽快恢复正常生产水平。</a:t>
            </a:r>
          </a:p>
        </p:txBody>
      </p:sp>
      <p:sp>
        <p:nvSpPr>
          <p:cNvPr id="12" name="文本框 11">
            <a:extLst>
              <a:ext uri="{FF2B5EF4-FFF2-40B4-BE49-F238E27FC236}">
                <a16:creationId xmlns:a16="http://schemas.microsoft.com/office/drawing/2014/main" id="{26780FB1-CF02-78CA-24B5-5D15854B9CC9}"/>
              </a:ext>
            </a:extLst>
          </p:cNvPr>
          <p:cNvSpPr txBox="1"/>
          <p:nvPr/>
        </p:nvSpPr>
        <p:spPr>
          <a:xfrm>
            <a:off x="1952040" y="5422407"/>
            <a:ext cx="4032448" cy="297454"/>
          </a:xfrm>
          <a:prstGeom prst="rect">
            <a:avLst/>
          </a:prstGeom>
          <a:noFill/>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zh-CN" sz="1333" b="0" i="0" u="none" strike="noStrike" kern="1200" cap="none" spc="0" normalizeH="0" baseline="0" noProof="0" dirty="0">
                <a:ln>
                  <a:noFill/>
                </a:ln>
                <a:solidFill>
                  <a:srgbClr val="000000"/>
                </a:solidFill>
                <a:effectLst/>
                <a:uLnTx/>
                <a:uFillTx/>
                <a:latin typeface="system-ui"/>
                <a:ea typeface="宋体" panose="02010600030101010101" pitchFamily="2" charset="-122"/>
                <a:cs typeface="+mn-cs"/>
              </a:rPr>
              <a:t>-</a:t>
            </a:r>
            <a:r>
              <a:rPr kumimoji="0" lang="zh-CN" altLang="en-US" sz="1333" b="0" i="0" u="none" strike="noStrike" kern="1200" cap="none" spc="0" normalizeH="0" baseline="0" noProof="0" dirty="0">
                <a:ln>
                  <a:noFill/>
                </a:ln>
                <a:solidFill>
                  <a:srgbClr val="000000"/>
                </a:solidFill>
                <a:effectLst/>
                <a:uLnTx/>
                <a:uFillTx/>
                <a:latin typeface="system-ui"/>
                <a:ea typeface="宋体" panose="02010600030101010101" pitchFamily="2" charset="-122"/>
                <a:cs typeface="+mn-cs"/>
              </a:rPr>
              <a:t>引自山西长荣农业科技有限公司生产总监张有权</a:t>
            </a:r>
            <a:endParaRPr kumimoji="0" lang="zh-CN" altLang="en-US" sz="1333" b="0" i="0" u="none" strike="noStrike" kern="1200" cap="none" spc="0" normalizeH="0" baseline="0" noProof="0" dirty="0">
              <a:ln>
                <a:noFill/>
              </a:ln>
              <a:solidFill>
                <a:srgbClr val="000000"/>
              </a:solidFill>
              <a:effectLst/>
              <a:uLnTx/>
              <a:uFillTx/>
              <a:latin typeface="Tahoma" panose="020B0604030504040204" pitchFamily="34" charset="0"/>
              <a:ea typeface="宋体" panose="02010600030101010101" pitchFamily="2" charset="-122"/>
              <a:cs typeface="+mn-cs"/>
            </a:endParaRPr>
          </a:p>
        </p:txBody>
      </p:sp>
      <p:sp>
        <p:nvSpPr>
          <p:cNvPr id="3" name="文本框 2">
            <a:extLst>
              <a:ext uri="{FF2B5EF4-FFF2-40B4-BE49-F238E27FC236}">
                <a16:creationId xmlns:a16="http://schemas.microsoft.com/office/drawing/2014/main" id="{F00E99AD-1E50-F177-B974-E4AC1941DA5C}"/>
              </a:ext>
            </a:extLst>
          </p:cNvPr>
          <p:cNvSpPr txBox="1"/>
          <p:nvPr/>
        </p:nvSpPr>
        <p:spPr>
          <a:xfrm>
            <a:off x="1888284" y="1069379"/>
            <a:ext cx="7534276" cy="523220"/>
          </a:xfrm>
          <a:prstGeom prst="rect">
            <a:avLst/>
          </a:prstGeom>
          <a:solidFill>
            <a:srgbClr val="FFFFE5"/>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6</a:t>
            </a:r>
            <a:r>
              <a:rPr kumimoji="0"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、蓝耳病内部生物安全管理措施</a:t>
            </a:r>
            <a:r>
              <a:rPr kumimoji="0" lang="en-US" altLang="zh-CN"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en-US" altLang="zh-CN" sz="2800" b="1"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rPr>
              <a:t>McRebel</a:t>
            </a:r>
            <a:endParaRPr kumimoji="0"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961667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5B4C5-9391-E1DD-7503-A9D9B1270628}"/>
            </a:ext>
          </a:extLst>
        </p:cNvPr>
        <p:cNvGrpSpPr/>
        <p:nvPr/>
      </p:nvGrpSpPr>
      <p:grpSpPr>
        <a:xfrm>
          <a:off x="0" y="0"/>
          <a:ext cx="0" cy="0"/>
          <a:chOff x="0" y="0"/>
          <a:chExt cx="0" cy="0"/>
        </a:xfrm>
      </p:grpSpPr>
      <p:sp>
        <p:nvSpPr>
          <p:cNvPr id="2" name="内容占位符 2">
            <a:extLst>
              <a:ext uri="{FF2B5EF4-FFF2-40B4-BE49-F238E27FC236}">
                <a16:creationId xmlns:a16="http://schemas.microsoft.com/office/drawing/2014/main" id="{DE0E8F6F-079C-38E5-8075-C0B013749BB0}"/>
              </a:ext>
            </a:extLst>
          </p:cNvPr>
          <p:cNvSpPr txBox="1">
            <a:spLocks/>
          </p:cNvSpPr>
          <p:nvPr/>
        </p:nvSpPr>
        <p:spPr>
          <a:xfrm>
            <a:off x="1425662" y="2051838"/>
            <a:ext cx="10368120" cy="4357925"/>
          </a:xfrm>
          <a:prstGeom prst="rect">
            <a:avLst/>
          </a:prstGeom>
        </p:spPr>
        <p:txBody>
          <a:bodyPr/>
          <a:lstStyle>
            <a:lvl1pPr marL="342891" indent="-342891" algn="l" rtl="0" eaLnBrk="1" fontAlgn="base" hangingPunct="1">
              <a:spcBef>
                <a:spcPct val="15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32" indent="-285744" algn="l" rtl="0" eaLnBrk="1" fontAlgn="base" hangingPunct="1">
              <a:spcBef>
                <a:spcPct val="15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2971" indent="-228594" algn="l" rtl="0" eaLnBrk="1" fontAlgn="base" hangingPunct="1">
              <a:spcBef>
                <a:spcPct val="15000"/>
              </a:spcBef>
              <a:spcAft>
                <a:spcPct val="0"/>
              </a:spcAft>
              <a:buClr>
                <a:schemeClr val="folHlink"/>
              </a:buClr>
              <a:buSzPct val="50000"/>
              <a:buFont typeface="Wingdings" panose="05000000000000000000" pitchFamily="2" charset="2"/>
              <a:buChar char="n"/>
              <a:defRPr kern="1200">
                <a:solidFill>
                  <a:schemeClr val="tx1"/>
                </a:solidFill>
                <a:latin typeface="+mn-lt"/>
                <a:ea typeface="+mn-ea"/>
                <a:cs typeface="+mn-cs"/>
              </a:defRPr>
            </a:lvl3pPr>
            <a:lvl4pPr marL="1600160" indent="-228594" algn="l" rtl="0" eaLnBrk="1" fontAlgn="base" hangingPunct="1">
              <a:spcBef>
                <a:spcPct val="15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349" indent="-228594" algn="l" rtl="0" eaLnBrk="1" fontAlgn="base" hangingPunct="1">
              <a:spcBef>
                <a:spcPct val="15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538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572"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76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2200" b="1" dirty="0">
                <a:solidFill>
                  <a:srgbClr val="0000FF"/>
                </a:solidFill>
                <a:latin typeface="微软雅黑" panose="020B0503020204020204" pitchFamily="34" charset="-122"/>
                <a:ea typeface="微软雅黑" panose="020B0503020204020204" pitchFamily="34" charset="-122"/>
              </a:rPr>
              <a:t>仅仅添加药物进行控制</a:t>
            </a:r>
            <a:r>
              <a:rPr lang="zh-CN" altLang="en-US" sz="2200" b="1" dirty="0">
                <a:latin typeface="微软雅黑" panose="020B0503020204020204" pitchFamily="34" charset="-122"/>
                <a:ea typeface="微软雅黑" panose="020B0503020204020204" pitchFamily="34" charset="-122"/>
              </a:rPr>
              <a:t>：可能持续时间最长，稳定后测算损失可能较大；</a:t>
            </a:r>
            <a:endParaRPr lang="en-US" altLang="zh-CN" sz="2200" b="1" dirty="0">
              <a:latin typeface="微软雅黑" panose="020B0503020204020204" pitchFamily="34" charset="-122"/>
              <a:ea typeface="微软雅黑" panose="020B0503020204020204" pitchFamily="34" charset="-122"/>
            </a:endParaRPr>
          </a:p>
          <a:p>
            <a:pPr>
              <a:lnSpc>
                <a:spcPct val="150000"/>
              </a:lnSpc>
            </a:pPr>
            <a:r>
              <a:rPr lang="zh-CN" altLang="en-US" sz="2200" b="1" dirty="0">
                <a:solidFill>
                  <a:srgbClr val="0000FF"/>
                </a:solidFill>
                <a:latin typeface="微软雅黑" panose="020B0503020204020204" pitchFamily="34" charset="-122"/>
                <a:ea typeface="微软雅黑" panose="020B0503020204020204" pitchFamily="34" charset="-122"/>
              </a:rPr>
              <a:t>闭群</a:t>
            </a:r>
            <a:r>
              <a:rPr lang="zh-CN" altLang="en-US" sz="2200" b="1" dirty="0">
                <a:latin typeface="微软雅黑" panose="020B0503020204020204" pitchFamily="34" charset="-122"/>
                <a:ea typeface="微软雅黑" panose="020B0503020204020204" pitchFamily="34" charset="-122"/>
              </a:rPr>
              <a:t>：中等毒力以下的更好，时间可能较长，影响满产满负；</a:t>
            </a:r>
            <a:endParaRPr lang="en-US" altLang="zh-CN" sz="2200" b="1" dirty="0">
              <a:latin typeface="微软雅黑" panose="020B0503020204020204" pitchFamily="34" charset="-122"/>
              <a:ea typeface="微软雅黑" panose="020B0503020204020204" pitchFamily="34" charset="-122"/>
            </a:endParaRPr>
          </a:p>
          <a:p>
            <a:pPr>
              <a:lnSpc>
                <a:spcPct val="150000"/>
              </a:lnSpc>
            </a:pPr>
            <a:r>
              <a:rPr lang="zh-CN" altLang="en-US" sz="2200" b="1" dirty="0">
                <a:solidFill>
                  <a:srgbClr val="0000FF"/>
                </a:solidFill>
                <a:latin typeface="微软雅黑" panose="020B0503020204020204" pitchFamily="34" charset="-122"/>
                <a:ea typeface="微软雅黑" panose="020B0503020204020204" pitchFamily="34" charset="-122"/>
              </a:rPr>
              <a:t>疫苗免疫：</a:t>
            </a:r>
            <a:r>
              <a:rPr lang="zh-CN" altLang="en-US" sz="2200" b="1" dirty="0">
                <a:latin typeface="微软雅黑" panose="020B0503020204020204" pitchFamily="34" charset="-122"/>
                <a:ea typeface="微软雅黑" panose="020B0503020204020204" pitchFamily="34" charset="-122"/>
              </a:rPr>
              <a:t>可能更经济，但稳定时间与血清比时间长，但比其他方法相比时间短；</a:t>
            </a:r>
            <a:endParaRPr lang="en-US" altLang="zh-CN" sz="2200" b="1" dirty="0">
              <a:latin typeface="微软雅黑" panose="020B0503020204020204" pitchFamily="34" charset="-122"/>
              <a:ea typeface="微软雅黑" panose="020B0503020204020204" pitchFamily="34" charset="-122"/>
            </a:endParaRPr>
          </a:p>
          <a:p>
            <a:pPr>
              <a:lnSpc>
                <a:spcPct val="150000"/>
              </a:lnSpc>
            </a:pPr>
            <a:r>
              <a:rPr lang="zh-CN" altLang="en-US" sz="2200" b="1" dirty="0">
                <a:solidFill>
                  <a:srgbClr val="0000FF"/>
                </a:solidFill>
                <a:latin typeface="微软雅黑" panose="020B0503020204020204" pitchFamily="34" charset="-122"/>
                <a:ea typeface="微软雅黑" panose="020B0503020204020204" pitchFamily="34" charset="-122"/>
              </a:rPr>
              <a:t>血清驯化</a:t>
            </a:r>
            <a:r>
              <a:rPr lang="zh-CN" altLang="en-US" sz="2200" b="1" dirty="0">
                <a:latin typeface="微软雅黑" panose="020B0503020204020204" pitchFamily="34" charset="-122"/>
                <a:ea typeface="微软雅黑" panose="020B0503020204020204" pitchFamily="34" charset="-122"/>
              </a:rPr>
              <a:t>：近期美国的开业兽医少量采用的方法，更快产生阴性仔猪，</a:t>
            </a:r>
            <a:r>
              <a:rPr lang="en-US" altLang="zh-CN" sz="2200" b="1" dirty="0">
                <a:latin typeface="微软雅黑" panose="020B0503020204020204" pitchFamily="34" charset="-122"/>
                <a:ea typeface="微软雅黑" panose="020B0503020204020204" pitchFamily="34" charset="-122"/>
              </a:rPr>
              <a:t>2</a:t>
            </a:r>
            <a:r>
              <a:rPr lang="zh-CN" altLang="en-US" sz="2200" b="1" dirty="0">
                <a:latin typeface="微软雅黑" panose="020B0503020204020204" pitchFamily="34" charset="-122"/>
                <a:ea typeface="微软雅黑" panose="020B0503020204020204" pitchFamily="34" charset="-122"/>
              </a:rPr>
              <a:t>点式更适合？同时要考虑毒株的毒力！</a:t>
            </a:r>
            <a:endParaRPr lang="en-US" altLang="zh-CN" sz="2200" b="1" dirty="0">
              <a:latin typeface="微软雅黑" panose="020B0503020204020204" pitchFamily="34" charset="-122"/>
              <a:ea typeface="微软雅黑" panose="020B0503020204020204" pitchFamily="34" charset="-122"/>
            </a:endParaRPr>
          </a:p>
          <a:p>
            <a:pPr>
              <a:lnSpc>
                <a:spcPct val="150000"/>
              </a:lnSpc>
            </a:pPr>
            <a:r>
              <a:rPr lang="zh-CN" altLang="en-US" sz="2200" b="1" dirty="0">
                <a:solidFill>
                  <a:srgbClr val="0000FF"/>
                </a:solidFill>
                <a:latin typeface="微软雅黑" panose="020B0503020204020204" pitchFamily="34" charset="-122"/>
                <a:ea typeface="微软雅黑" panose="020B0503020204020204" pitchFamily="34" charset="-122"/>
              </a:rPr>
              <a:t>清群重建：</a:t>
            </a:r>
            <a:r>
              <a:rPr lang="zh-CN" altLang="en-US" sz="2200" b="1" dirty="0">
                <a:latin typeface="微软雅黑" panose="020B0503020204020204" pitchFamily="34" charset="-122"/>
                <a:ea typeface="微软雅黑" panose="020B0503020204020204" pitchFamily="34" charset="-122"/>
              </a:rPr>
              <a:t>福建猪场喜欢这种方法，快捷，经济性？</a:t>
            </a:r>
            <a:endParaRPr lang="en-US" altLang="zh-CN" sz="2200" b="1" dirty="0">
              <a:latin typeface="微软雅黑" panose="020B0503020204020204" pitchFamily="34" charset="-122"/>
              <a:ea typeface="微软雅黑" panose="020B0503020204020204" pitchFamily="34" charset="-122"/>
            </a:endParaRPr>
          </a:p>
          <a:p>
            <a:pPr>
              <a:lnSpc>
                <a:spcPct val="150000"/>
              </a:lnSpc>
            </a:pPr>
            <a:endParaRPr lang="en-US" altLang="zh-CN" sz="1050" b="1" dirty="0">
              <a:latin typeface="微软雅黑" panose="020B0503020204020204" pitchFamily="34" charset="-122"/>
              <a:ea typeface="微软雅黑" panose="020B0503020204020204" pitchFamily="34" charset="-122"/>
            </a:endParaRPr>
          </a:p>
          <a:p>
            <a:pPr>
              <a:lnSpc>
                <a:spcPct val="150000"/>
              </a:lnSpc>
            </a:pPr>
            <a:r>
              <a:rPr lang="zh-CN" altLang="en-US" sz="2200" b="1" dirty="0">
                <a:solidFill>
                  <a:srgbClr val="FF0000"/>
                </a:solidFill>
                <a:latin typeface="微软雅黑" panose="020B0503020204020204" pitchFamily="34" charset="-122"/>
                <a:ea typeface="微软雅黑" panose="020B0503020204020204" pitchFamily="34" charset="-122"/>
              </a:rPr>
              <a:t>财务分析：回报期；净现值；</a:t>
            </a:r>
            <a:r>
              <a:rPr lang="en-US" altLang="zh-CN" sz="2200" b="1" dirty="0">
                <a:solidFill>
                  <a:srgbClr val="FF0000"/>
                </a:solidFill>
                <a:latin typeface="微软雅黑" panose="020B0503020204020204" pitchFamily="34" charset="-122"/>
                <a:ea typeface="微软雅黑" panose="020B0503020204020204" pitchFamily="34" charset="-122"/>
              </a:rPr>
              <a:t>IRR</a:t>
            </a:r>
          </a:p>
        </p:txBody>
      </p:sp>
      <p:sp>
        <p:nvSpPr>
          <p:cNvPr id="4" name="文本框 3">
            <a:extLst>
              <a:ext uri="{FF2B5EF4-FFF2-40B4-BE49-F238E27FC236}">
                <a16:creationId xmlns:a16="http://schemas.microsoft.com/office/drawing/2014/main" id="{A6A552F7-8B9C-CCB0-3750-D7B9D9DD2B11}"/>
              </a:ext>
            </a:extLst>
          </p:cNvPr>
          <p:cNvSpPr txBox="1"/>
          <p:nvPr/>
        </p:nvSpPr>
        <p:spPr>
          <a:xfrm>
            <a:off x="1814218" y="993152"/>
            <a:ext cx="4508579" cy="584775"/>
          </a:xfrm>
          <a:prstGeom prst="rect">
            <a:avLst/>
          </a:prstGeom>
          <a:solidFill>
            <a:schemeClr val="accent2">
              <a:lumMod val="20000"/>
              <a:lumOff val="80000"/>
            </a:schemeClr>
          </a:solidFill>
        </p:spPr>
        <p:txBody>
          <a:bodyPr wrap="square">
            <a:spAutoFit/>
          </a:bodyPr>
          <a:lstStyle/>
          <a:p>
            <a:pPr algn="ctr"/>
            <a:r>
              <a:rPr lang="zh-CN" altLang="en-US" sz="3200" b="1" dirty="0">
                <a:latin typeface="微软雅黑" panose="020B0503020204020204" pitchFamily="34" charset="-122"/>
                <a:ea typeface="微软雅黑" panose="020B0503020204020204" pitchFamily="34" charset="-122"/>
              </a:rPr>
              <a:t>蓝耳爆发时防控策略</a:t>
            </a:r>
            <a:endParaRPr lang="en-US" altLang="zh-CN" sz="3200" b="1"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A7BFBF91-3580-CABD-FB37-BE86420003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09722" y="448237"/>
            <a:ext cx="5364965" cy="1195396"/>
          </a:xfrm>
          <a:prstGeom prst="rect">
            <a:avLst/>
          </a:prstGeom>
        </p:spPr>
      </p:pic>
    </p:spTree>
    <p:extLst>
      <p:ext uri="{BB962C8B-B14F-4D97-AF65-F5344CB8AC3E}">
        <p14:creationId xmlns:p14="http://schemas.microsoft.com/office/powerpoint/2010/main" val="139276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6F8A8A-E8E9-77A8-6809-B5DA869E966C}"/>
              </a:ext>
            </a:extLst>
          </p:cNvPr>
          <p:cNvPicPr>
            <a:picLocks noChangeAspect="1"/>
          </p:cNvPicPr>
          <p:nvPr/>
        </p:nvPicPr>
        <p:blipFill>
          <a:blip r:embed="rId2"/>
          <a:stretch>
            <a:fillRect/>
          </a:stretch>
        </p:blipFill>
        <p:spPr>
          <a:xfrm>
            <a:off x="263352" y="3496816"/>
            <a:ext cx="11665296" cy="3112012"/>
          </a:xfrm>
          <a:prstGeom prst="rect">
            <a:avLst/>
          </a:prstGeom>
        </p:spPr>
      </p:pic>
      <p:pic>
        <p:nvPicPr>
          <p:cNvPr id="8" name="图片 7">
            <a:extLst>
              <a:ext uri="{FF2B5EF4-FFF2-40B4-BE49-F238E27FC236}">
                <a16:creationId xmlns:a16="http://schemas.microsoft.com/office/drawing/2014/main" id="{14FF1CC8-A238-DAB4-8E1F-955086EF1F10}"/>
              </a:ext>
            </a:extLst>
          </p:cNvPr>
          <p:cNvPicPr>
            <a:picLocks noChangeAspect="1"/>
          </p:cNvPicPr>
          <p:nvPr/>
        </p:nvPicPr>
        <p:blipFill>
          <a:blip r:embed="rId3"/>
          <a:stretch>
            <a:fillRect/>
          </a:stretch>
        </p:blipFill>
        <p:spPr>
          <a:xfrm>
            <a:off x="77821" y="0"/>
            <a:ext cx="11089232" cy="3414573"/>
          </a:xfrm>
          <a:prstGeom prst="rect">
            <a:avLst/>
          </a:prstGeom>
        </p:spPr>
      </p:pic>
      <p:sp>
        <p:nvSpPr>
          <p:cNvPr id="2" name="矩形 1">
            <a:extLst>
              <a:ext uri="{FF2B5EF4-FFF2-40B4-BE49-F238E27FC236}">
                <a16:creationId xmlns:a16="http://schemas.microsoft.com/office/drawing/2014/main" id="{329284A6-1B88-AB95-A3F4-2BAE93466B0F}"/>
              </a:ext>
            </a:extLst>
          </p:cNvPr>
          <p:cNvSpPr/>
          <p:nvPr/>
        </p:nvSpPr>
        <p:spPr bwMode="auto">
          <a:xfrm>
            <a:off x="1354111" y="349770"/>
            <a:ext cx="1753850" cy="322324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4000" b="1" i="0" u="none" strike="noStrike" kern="1200" cap="none" spc="0" normalizeH="0" baseline="0" noProof="0">
              <a:ln>
                <a:noFill/>
              </a:ln>
              <a:solidFill>
                <a:srgbClr val="000000"/>
              </a:solidFill>
              <a:effectLst/>
              <a:uLnTx/>
              <a:uFillTx/>
              <a:latin typeface="Tahoma" pitchFamily="34" charset="0"/>
              <a:ea typeface="宋体" pitchFamily="2" charset="-122"/>
              <a:cs typeface="+mn-cs"/>
            </a:endParaRPr>
          </a:p>
        </p:txBody>
      </p:sp>
      <p:sp>
        <p:nvSpPr>
          <p:cNvPr id="3" name="矩形 2">
            <a:extLst>
              <a:ext uri="{FF2B5EF4-FFF2-40B4-BE49-F238E27FC236}">
                <a16:creationId xmlns:a16="http://schemas.microsoft.com/office/drawing/2014/main" id="{64CE997B-AE6B-42B5-762C-FFEF9E42CCC0}"/>
              </a:ext>
            </a:extLst>
          </p:cNvPr>
          <p:cNvSpPr/>
          <p:nvPr/>
        </p:nvSpPr>
        <p:spPr bwMode="auto">
          <a:xfrm>
            <a:off x="10187290" y="3496816"/>
            <a:ext cx="1753850" cy="322324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4000" b="1" i="0" u="none" strike="noStrike" kern="1200" cap="none" spc="0" normalizeH="0" baseline="0" noProof="0">
              <a:ln>
                <a:noFill/>
              </a:ln>
              <a:solidFill>
                <a:srgbClr val="000000"/>
              </a:solidFill>
              <a:effectLst/>
              <a:uLnTx/>
              <a:uFillTx/>
              <a:latin typeface="Tahoma" pitchFamily="34" charset="0"/>
              <a:ea typeface="宋体" pitchFamily="2" charset="-122"/>
              <a:cs typeface="+mn-cs"/>
            </a:endParaRPr>
          </a:p>
        </p:txBody>
      </p:sp>
      <p:sp>
        <p:nvSpPr>
          <p:cNvPr id="4" name="文本框 3">
            <a:extLst>
              <a:ext uri="{FF2B5EF4-FFF2-40B4-BE49-F238E27FC236}">
                <a16:creationId xmlns:a16="http://schemas.microsoft.com/office/drawing/2014/main" id="{49C5C579-980D-FB7D-E870-96504C6ED271}"/>
              </a:ext>
            </a:extLst>
          </p:cNvPr>
          <p:cNvSpPr txBox="1"/>
          <p:nvPr/>
        </p:nvSpPr>
        <p:spPr>
          <a:xfrm>
            <a:off x="4638405" y="433772"/>
            <a:ext cx="5724940" cy="662554"/>
          </a:xfrm>
          <a:prstGeom prst="rect">
            <a:avLst/>
          </a:prstGeom>
          <a:solidFill>
            <a:srgbClr val="FFFFCC"/>
          </a:solidFill>
        </p:spPr>
        <p:txBody>
          <a:bodyPr wrap="square">
            <a:spAutoFit/>
          </a:bodyPr>
          <a:lstStyle/>
          <a:p>
            <a:pPr marL="0" marR="0" lvl="0" indent="0" algn="l" defTabSz="914400" rtl="0" eaLnBrk="0" fontAlgn="base" latinLnBrk="0" hangingPunct="0">
              <a:lnSpc>
                <a:spcPct val="150000"/>
              </a:lnSpc>
              <a:spcBef>
                <a:spcPts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7</a:t>
            </a:r>
            <a:r>
              <a:rPr kumimoji="0"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、抗生素个体治疗？群体普防？</a:t>
            </a:r>
            <a:endParaRPr kumimoji="0" lang="en-US" altLang="zh-CN"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143627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8BC6AAD-BF4E-35FC-C52B-93242645F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3925" y="416851"/>
            <a:ext cx="6405331" cy="6405331"/>
          </a:xfrm>
          <a:prstGeom prst="rect">
            <a:avLst/>
          </a:prstGeom>
        </p:spPr>
      </p:pic>
      <p:sp>
        <p:nvSpPr>
          <p:cNvPr id="4" name="文本框 3">
            <a:extLst>
              <a:ext uri="{FF2B5EF4-FFF2-40B4-BE49-F238E27FC236}">
                <a16:creationId xmlns:a16="http://schemas.microsoft.com/office/drawing/2014/main" id="{7CA2632E-ABFC-07F7-3C01-757CD4BA9B24}"/>
              </a:ext>
            </a:extLst>
          </p:cNvPr>
          <p:cNvSpPr txBox="1"/>
          <p:nvPr/>
        </p:nvSpPr>
        <p:spPr>
          <a:xfrm>
            <a:off x="5471914" y="2756925"/>
            <a:ext cx="2208245" cy="3498330"/>
          </a:xfrm>
          <a:prstGeom prst="rect">
            <a:avLst/>
          </a:prstGeom>
          <a:noFill/>
          <a:ln w="38100">
            <a:solidFill>
              <a:srgbClr val="FF0000"/>
            </a:solidFill>
          </a:ln>
        </p:spPr>
        <p:txBody>
          <a:bodyPr wrap="square" rtlCol="0">
            <a:spAutoFit/>
          </a:bodyPr>
          <a:lstStyle/>
          <a:p>
            <a:pPr defTabSz="1219170"/>
            <a:endParaRPr lang="zh-CN" altLang="en-US" sz="22133" dirty="0">
              <a:solidFill>
                <a:srgbClr val="000000"/>
              </a:solidFill>
            </a:endParaRPr>
          </a:p>
        </p:txBody>
      </p:sp>
      <p:sp>
        <p:nvSpPr>
          <p:cNvPr id="5" name="文本框 4">
            <a:extLst>
              <a:ext uri="{FF2B5EF4-FFF2-40B4-BE49-F238E27FC236}">
                <a16:creationId xmlns:a16="http://schemas.microsoft.com/office/drawing/2014/main" id="{66741A26-6162-9877-658A-BB14794A3652}"/>
              </a:ext>
            </a:extLst>
          </p:cNvPr>
          <p:cNvSpPr txBox="1"/>
          <p:nvPr/>
        </p:nvSpPr>
        <p:spPr>
          <a:xfrm>
            <a:off x="1755062" y="940838"/>
            <a:ext cx="3026507" cy="523220"/>
          </a:xfrm>
          <a:prstGeom prst="rect">
            <a:avLst/>
          </a:prstGeom>
          <a:noFill/>
        </p:spPr>
        <p:txBody>
          <a:bodyPr wrap="square" rtlCol="0">
            <a:spAutoFit/>
          </a:bodyPr>
          <a:lstStyle/>
          <a:p>
            <a:pPr algn="ctr" defTabSz="1219170"/>
            <a:r>
              <a:rPr lang="zh-CN" altLang="en-US" sz="2800" b="1" dirty="0">
                <a:solidFill>
                  <a:srgbClr val="000000"/>
                </a:solidFill>
                <a:latin typeface="微软雅黑" panose="020B0503020204020204" pitchFamily="34" charset="-122"/>
                <a:ea typeface="微软雅黑" panose="020B0503020204020204" pitchFamily="34" charset="-122"/>
              </a:rPr>
              <a:t>对标国外企业</a:t>
            </a:r>
          </a:p>
        </p:txBody>
      </p:sp>
      <p:sp>
        <p:nvSpPr>
          <p:cNvPr id="7" name="文本框 6">
            <a:extLst>
              <a:ext uri="{FF2B5EF4-FFF2-40B4-BE49-F238E27FC236}">
                <a16:creationId xmlns:a16="http://schemas.microsoft.com/office/drawing/2014/main" id="{CD006B7D-FB6F-2516-6854-10572B3A08D7}"/>
              </a:ext>
            </a:extLst>
          </p:cNvPr>
          <p:cNvSpPr txBox="1"/>
          <p:nvPr/>
        </p:nvSpPr>
        <p:spPr>
          <a:xfrm>
            <a:off x="1141335" y="1903933"/>
            <a:ext cx="2533198" cy="1884618"/>
          </a:xfrm>
          <a:prstGeom prst="rect">
            <a:avLst/>
          </a:prstGeom>
          <a:noFill/>
        </p:spPr>
        <p:txBody>
          <a:bodyPr wrap="square">
            <a:spAutoFit/>
          </a:bodyPr>
          <a:lstStyle/>
          <a:p>
            <a:pPr marL="380990" indent="-380990" defTabSz="1219170">
              <a:lnSpc>
                <a:spcPct val="150000"/>
              </a:lnSpc>
              <a:buFont typeface="Arial" panose="020B0604020202020204" pitchFamily="34" charset="0"/>
              <a:buChar char="•"/>
            </a:pPr>
            <a:r>
              <a:rPr lang="en-US" altLang="zh-CN" sz="2000" b="1" dirty="0">
                <a:solidFill>
                  <a:srgbClr val="000000"/>
                </a:solidFill>
                <a:latin typeface="微软雅黑" panose="020B0503020204020204" pitchFamily="34" charset="-122"/>
                <a:ea typeface="微软雅黑" panose="020B0503020204020204" pitchFamily="34" charset="-122"/>
              </a:rPr>
              <a:t>2025</a:t>
            </a:r>
            <a:r>
              <a:rPr lang="zh-CN" altLang="en-US" sz="2000" b="1" dirty="0">
                <a:solidFill>
                  <a:srgbClr val="000000"/>
                </a:solidFill>
                <a:latin typeface="微软雅黑" panose="020B0503020204020204" pitchFamily="34" charset="-122"/>
                <a:ea typeface="微软雅黑" panose="020B0503020204020204" pitchFamily="34" charset="-122"/>
              </a:rPr>
              <a:t>年</a:t>
            </a:r>
            <a:r>
              <a:rPr lang="en-US" altLang="zh-CN" sz="2000" b="1" dirty="0">
                <a:solidFill>
                  <a:srgbClr val="000000"/>
                </a:solidFill>
                <a:latin typeface="微软雅黑" panose="020B0503020204020204" pitchFamily="34" charset="-122"/>
                <a:ea typeface="微软雅黑" panose="020B0503020204020204" pitchFamily="34" charset="-122"/>
              </a:rPr>
              <a:t>4</a:t>
            </a:r>
            <a:r>
              <a:rPr lang="zh-CN" altLang="en-US" sz="2000" b="1" dirty="0">
                <a:solidFill>
                  <a:srgbClr val="000000"/>
                </a:solidFill>
                <a:latin typeface="微软雅黑" panose="020B0503020204020204" pitchFamily="34" charset="-122"/>
                <a:ea typeface="微软雅黑" panose="020B0503020204020204" pitchFamily="34" charset="-122"/>
              </a:rPr>
              <a:t>月:</a:t>
            </a:r>
            <a:endParaRPr lang="en-US" altLang="zh-CN" sz="2000" b="1" dirty="0">
              <a:solidFill>
                <a:srgbClr val="000000"/>
              </a:solidFill>
              <a:latin typeface="微软雅黑" panose="020B0503020204020204" pitchFamily="34" charset="-122"/>
              <a:ea typeface="微软雅黑" panose="020B0503020204020204" pitchFamily="34" charset="-122"/>
            </a:endParaRPr>
          </a:p>
          <a:p>
            <a:pPr marL="380990" indent="-380990" defTabSz="1219170">
              <a:lnSpc>
                <a:spcPct val="150000"/>
              </a:lnSpc>
              <a:buFont typeface="Arial" panose="020B0604020202020204" pitchFamily="34" charset="0"/>
              <a:buChar char="•"/>
            </a:pPr>
            <a:r>
              <a:rPr lang="zh-CN" altLang="en-US" sz="2000" b="1" dirty="0">
                <a:solidFill>
                  <a:srgbClr val="000000"/>
                </a:solidFill>
                <a:latin typeface="微软雅黑" panose="020B0503020204020204" pitchFamily="34" charset="-122"/>
                <a:ea typeface="微软雅黑" panose="020B0503020204020204" pitchFamily="34" charset="-122"/>
              </a:rPr>
              <a:t>神农</a:t>
            </a:r>
            <a:r>
              <a:rPr lang="en-US" altLang="zh-CN" sz="2000" b="1" dirty="0">
                <a:solidFill>
                  <a:srgbClr val="000000"/>
                </a:solidFill>
                <a:latin typeface="微软雅黑" panose="020B0503020204020204" pitchFamily="34" charset="-122"/>
                <a:ea typeface="微软雅黑" panose="020B0503020204020204" pitchFamily="34" charset="-122"/>
              </a:rPr>
              <a:t>6.15</a:t>
            </a:r>
            <a:r>
              <a:rPr lang="zh-CN" altLang="en-US" sz="2000" b="1" dirty="0">
                <a:solidFill>
                  <a:srgbClr val="000000"/>
                </a:solidFill>
                <a:latin typeface="微软雅黑" panose="020B0503020204020204" pitchFamily="34" charset="-122"/>
                <a:ea typeface="微软雅黑" panose="020B0503020204020204" pitchFamily="34" charset="-122"/>
              </a:rPr>
              <a:t>元</a:t>
            </a:r>
            <a:r>
              <a:rPr lang="en-US" altLang="zh-CN" sz="2000" b="1" dirty="0">
                <a:solidFill>
                  <a:srgbClr val="000000"/>
                </a:solidFill>
                <a:latin typeface="微软雅黑" panose="020B0503020204020204" pitchFamily="34" charset="-122"/>
                <a:ea typeface="微软雅黑" panose="020B0503020204020204" pitchFamily="34" charset="-122"/>
              </a:rPr>
              <a:t>/</a:t>
            </a:r>
            <a:r>
              <a:rPr lang="zh-CN" altLang="en-US" sz="2000" b="1" dirty="0">
                <a:solidFill>
                  <a:srgbClr val="000000"/>
                </a:solidFill>
                <a:latin typeface="微软雅黑" panose="020B0503020204020204" pitchFamily="34" charset="-122"/>
                <a:ea typeface="微软雅黑" panose="020B0503020204020204" pitchFamily="34" charset="-122"/>
              </a:rPr>
              <a:t>斤</a:t>
            </a:r>
            <a:endParaRPr lang="en-US" altLang="zh-CN" sz="2000" b="1" dirty="0">
              <a:solidFill>
                <a:srgbClr val="000000"/>
              </a:solidFill>
              <a:latin typeface="微软雅黑" panose="020B0503020204020204" pitchFamily="34" charset="-122"/>
              <a:ea typeface="微软雅黑" panose="020B0503020204020204" pitchFamily="34" charset="-122"/>
            </a:endParaRPr>
          </a:p>
          <a:p>
            <a:pPr marL="380990" indent="-380990" defTabSz="1219170">
              <a:lnSpc>
                <a:spcPct val="150000"/>
              </a:lnSpc>
              <a:buFont typeface="Arial" panose="020B0604020202020204" pitchFamily="34" charset="0"/>
              <a:buChar char="•"/>
            </a:pPr>
            <a:r>
              <a:rPr lang="zh-CN" altLang="en-US" sz="2000" b="1" dirty="0">
                <a:solidFill>
                  <a:srgbClr val="000000"/>
                </a:solidFill>
                <a:latin typeface="微软雅黑" panose="020B0503020204020204" pitchFamily="34" charset="-122"/>
                <a:ea typeface="微软雅黑" panose="020B0503020204020204" pitchFamily="34" charset="-122"/>
              </a:rPr>
              <a:t>温氏</a:t>
            </a:r>
            <a:r>
              <a:rPr lang="en-US" altLang="zh-CN" sz="2000" b="1" dirty="0">
                <a:solidFill>
                  <a:srgbClr val="000000"/>
                </a:solidFill>
                <a:latin typeface="微软雅黑" panose="020B0503020204020204" pitchFamily="34" charset="-122"/>
                <a:ea typeface="微软雅黑" panose="020B0503020204020204" pitchFamily="34" charset="-122"/>
              </a:rPr>
              <a:t>6.0</a:t>
            </a:r>
            <a:r>
              <a:rPr lang="zh-CN" altLang="en-US" sz="2000" b="1" dirty="0">
                <a:solidFill>
                  <a:srgbClr val="000000"/>
                </a:solidFill>
                <a:latin typeface="微软雅黑" panose="020B0503020204020204" pitchFamily="34" charset="-122"/>
                <a:ea typeface="微软雅黑" panose="020B0503020204020204" pitchFamily="34" charset="-122"/>
              </a:rPr>
              <a:t>元</a:t>
            </a:r>
            <a:r>
              <a:rPr lang="en-US" altLang="zh-CN" sz="2000" b="1" dirty="0">
                <a:solidFill>
                  <a:srgbClr val="000000"/>
                </a:solidFill>
                <a:latin typeface="微软雅黑" panose="020B0503020204020204" pitchFamily="34" charset="-122"/>
                <a:ea typeface="微软雅黑" panose="020B0503020204020204" pitchFamily="34" charset="-122"/>
              </a:rPr>
              <a:t>/</a:t>
            </a:r>
            <a:r>
              <a:rPr lang="zh-CN" altLang="en-US" sz="2000" b="1" dirty="0">
                <a:solidFill>
                  <a:srgbClr val="000000"/>
                </a:solidFill>
                <a:latin typeface="微软雅黑" panose="020B0503020204020204" pitchFamily="34" charset="-122"/>
                <a:ea typeface="微软雅黑" panose="020B0503020204020204" pitchFamily="34" charset="-122"/>
              </a:rPr>
              <a:t>斤</a:t>
            </a:r>
            <a:endParaRPr lang="en-US" altLang="zh-CN" sz="2000" b="1" dirty="0">
              <a:solidFill>
                <a:srgbClr val="000000"/>
              </a:solidFill>
              <a:latin typeface="微软雅黑" panose="020B0503020204020204" pitchFamily="34" charset="-122"/>
              <a:ea typeface="微软雅黑" panose="020B0503020204020204" pitchFamily="34" charset="-122"/>
            </a:endParaRPr>
          </a:p>
          <a:p>
            <a:pPr marL="380990" indent="-380990" defTabSz="1219170">
              <a:lnSpc>
                <a:spcPct val="150000"/>
              </a:lnSpc>
              <a:buFont typeface="Arial" panose="020B0604020202020204" pitchFamily="34" charset="0"/>
              <a:buChar char="•"/>
            </a:pPr>
            <a:r>
              <a:rPr lang="zh-CN" altLang="en-US" sz="2000" b="1" dirty="0">
                <a:solidFill>
                  <a:srgbClr val="000000"/>
                </a:solidFill>
                <a:latin typeface="微软雅黑" panose="020B0503020204020204" pitchFamily="34" charset="-122"/>
                <a:ea typeface="微软雅黑" panose="020B0503020204020204" pitchFamily="34" charset="-122"/>
              </a:rPr>
              <a:t>牧原</a:t>
            </a:r>
            <a:r>
              <a:rPr lang="en-US" altLang="zh-CN" sz="2000" b="1" dirty="0">
                <a:solidFill>
                  <a:srgbClr val="000000"/>
                </a:solidFill>
                <a:latin typeface="微软雅黑" panose="020B0503020204020204" pitchFamily="34" charset="-122"/>
                <a:ea typeface="微软雅黑" panose="020B0503020204020204" pitchFamily="34" charset="-122"/>
              </a:rPr>
              <a:t>6.2</a:t>
            </a:r>
            <a:r>
              <a:rPr lang="zh-CN" altLang="en-US" sz="2000" b="1" dirty="0">
                <a:solidFill>
                  <a:srgbClr val="000000"/>
                </a:solidFill>
                <a:latin typeface="微软雅黑" panose="020B0503020204020204" pitchFamily="34" charset="-122"/>
                <a:ea typeface="微软雅黑" panose="020B0503020204020204" pitchFamily="34" charset="-122"/>
              </a:rPr>
              <a:t>元</a:t>
            </a:r>
            <a:r>
              <a:rPr lang="en-US" altLang="zh-CN" sz="2000" b="1" dirty="0">
                <a:solidFill>
                  <a:srgbClr val="000000"/>
                </a:solidFill>
                <a:latin typeface="微软雅黑" panose="020B0503020204020204" pitchFamily="34" charset="-122"/>
                <a:ea typeface="微软雅黑" panose="020B0503020204020204" pitchFamily="34" charset="-122"/>
              </a:rPr>
              <a:t>/</a:t>
            </a:r>
            <a:r>
              <a:rPr lang="zh-CN" altLang="en-US" sz="2000" b="1" dirty="0">
                <a:solidFill>
                  <a:srgbClr val="000000"/>
                </a:solidFill>
                <a:latin typeface="微软雅黑" panose="020B0503020204020204" pitchFamily="34" charset="-122"/>
                <a:ea typeface="微软雅黑" panose="020B0503020204020204" pitchFamily="34" charset="-122"/>
              </a:rPr>
              <a:t>斤</a:t>
            </a:r>
          </a:p>
        </p:txBody>
      </p:sp>
      <p:pic>
        <p:nvPicPr>
          <p:cNvPr id="2" name="图片 1">
            <a:extLst>
              <a:ext uri="{FF2B5EF4-FFF2-40B4-BE49-F238E27FC236}">
                <a16:creationId xmlns:a16="http://schemas.microsoft.com/office/drawing/2014/main" id="{FE0D9C37-939B-4FAB-4FD3-1FE3DE913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616" y="3813043"/>
            <a:ext cx="2688299" cy="2688299"/>
          </a:xfrm>
          <a:prstGeom prst="rect">
            <a:avLst/>
          </a:prstGeom>
        </p:spPr>
      </p:pic>
    </p:spTree>
    <p:extLst>
      <p:ext uri="{BB962C8B-B14F-4D97-AF65-F5344CB8AC3E}">
        <p14:creationId xmlns:p14="http://schemas.microsoft.com/office/powerpoint/2010/main" val="42889703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图表 17"/>
          <p:cNvGraphicFramePr>
            <a:graphicFrameLocks/>
          </p:cNvGraphicFramePr>
          <p:nvPr>
            <p:extLst>
              <p:ext uri="{D42A27DB-BD31-4B8C-83A1-F6EECF244321}">
                <p14:modId xmlns:p14="http://schemas.microsoft.com/office/powerpoint/2010/main" val="1445137234"/>
              </p:ext>
            </p:extLst>
          </p:nvPr>
        </p:nvGraphicFramePr>
        <p:xfrm>
          <a:off x="6135164" y="1892139"/>
          <a:ext cx="5775661" cy="3297976"/>
        </p:xfrm>
        <a:graphic>
          <a:graphicData uri="http://schemas.openxmlformats.org/drawingml/2006/chart">
            <c:chart xmlns:c="http://schemas.openxmlformats.org/drawingml/2006/chart" xmlns:r="http://schemas.openxmlformats.org/officeDocument/2006/relationships" r:id="rId3"/>
          </a:graphicData>
        </a:graphic>
      </p:graphicFrame>
      <p:sp>
        <p:nvSpPr>
          <p:cNvPr id="21" name="文本框 20"/>
          <p:cNvSpPr txBox="1"/>
          <p:nvPr/>
        </p:nvSpPr>
        <p:spPr>
          <a:xfrm>
            <a:off x="328370" y="5592320"/>
            <a:ext cx="5472608" cy="1023742"/>
          </a:xfrm>
          <a:prstGeom prst="rect">
            <a:avLst/>
          </a:prstGeom>
          <a:noFill/>
        </p:spPr>
        <p:txBody>
          <a:bodyPr wrap="square" rtlCol="0">
            <a:spAutoFit/>
          </a:bodyPr>
          <a:lstStyle/>
          <a:p>
            <a:pPr marL="285744" indent="-285744" defTabSz="1219170">
              <a:lnSpc>
                <a:spcPct val="150000"/>
              </a:lnSpc>
              <a:buFont typeface="Arial" panose="020B0604020202020204" pitchFamily="34" charset="0"/>
              <a:buChar char="•"/>
            </a:pPr>
            <a:r>
              <a:rPr lang="en-US" altLang="zh-CN" sz="1400" b="1" dirty="0">
                <a:solidFill>
                  <a:srgbClr val="000000"/>
                </a:solidFill>
                <a:latin typeface="微软雅黑" panose="020B0503020204020204" pitchFamily="34" charset="-122"/>
                <a:ea typeface="微软雅黑" panose="020B0503020204020204" pitchFamily="34" charset="-122"/>
              </a:rPr>
              <a:t>23</a:t>
            </a:r>
            <a:r>
              <a:rPr lang="zh-CN" altLang="en-US" sz="1400" b="1" dirty="0">
                <a:solidFill>
                  <a:srgbClr val="000000"/>
                </a:solidFill>
                <a:latin typeface="微软雅黑" panose="020B0503020204020204" pitchFamily="34" charset="-122"/>
                <a:ea typeface="微软雅黑" panose="020B0503020204020204" pitchFamily="34" charset="-122"/>
              </a:rPr>
              <a:t>周开始，睾丸液阳性率逐渐下降，</a:t>
            </a:r>
            <a:r>
              <a:rPr lang="en-US" altLang="zh-CN" sz="1400" b="1" dirty="0">
                <a:solidFill>
                  <a:srgbClr val="000000"/>
                </a:solidFill>
                <a:latin typeface="微软雅黑" panose="020B0503020204020204" pitchFamily="34" charset="-122"/>
                <a:ea typeface="微软雅黑" panose="020B0503020204020204" pitchFamily="34" charset="-122"/>
              </a:rPr>
              <a:t>26</a:t>
            </a:r>
            <a:r>
              <a:rPr lang="zh-CN" altLang="en-US" sz="1400" b="1" dirty="0">
                <a:solidFill>
                  <a:srgbClr val="000000"/>
                </a:solidFill>
                <a:latin typeface="微软雅黑" panose="020B0503020204020204" pitchFamily="34" charset="-122"/>
                <a:ea typeface="微软雅黑" panose="020B0503020204020204" pitchFamily="34" charset="-122"/>
              </a:rPr>
              <a:t>周开始，睾丸阳性率开始低于</a:t>
            </a:r>
            <a:r>
              <a:rPr lang="en-US" altLang="zh-CN" sz="1400" b="1" dirty="0">
                <a:solidFill>
                  <a:srgbClr val="000000"/>
                </a:solidFill>
                <a:latin typeface="微软雅黑" panose="020B0503020204020204" pitchFamily="34" charset="-122"/>
                <a:ea typeface="微软雅黑" panose="020B0503020204020204" pitchFamily="34" charset="-122"/>
              </a:rPr>
              <a:t>20%</a:t>
            </a:r>
          </a:p>
          <a:p>
            <a:pPr marL="285744" indent="-285744" defTabSz="1219170">
              <a:lnSpc>
                <a:spcPct val="150000"/>
              </a:lnSpc>
              <a:buFont typeface="Arial" panose="020B0604020202020204" pitchFamily="34" charset="0"/>
              <a:buChar char="•"/>
            </a:pPr>
            <a:r>
              <a:rPr lang="zh-CN" altLang="en-US" sz="1400" b="1" dirty="0">
                <a:solidFill>
                  <a:srgbClr val="000000"/>
                </a:solidFill>
                <a:latin typeface="微软雅黑" panose="020B0503020204020204" pitchFamily="34" charset="-122"/>
                <a:ea typeface="微软雅黑" panose="020B0503020204020204" pitchFamily="34" charset="-122"/>
              </a:rPr>
              <a:t>断奶苗质量出现</a:t>
            </a:r>
            <a:r>
              <a:rPr lang="en-US" altLang="zh-CN" sz="1400" b="1" dirty="0">
                <a:solidFill>
                  <a:srgbClr val="000000"/>
                </a:solidFill>
                <a:latin typeface="微软雅黑" panose="020B0503020204020204" pitchFamily="34" charset="-122"/>
                <a:ea typeface="微软雅黑" panose="020B0503020204020204" pitchFamily="34" charset="-122"/>
              </a:rPr>
              <a:t>4</a:t>
            </a:r>
            <a:r>
              <a:rPr lang="zh-CN" altLang="en-US" sz="1400" b="1" dirty="0">
                <a:solidFill>
                  <a:srgbClr val="000000"/>
                </a:solidFill>
                <a:latin typeface="微软雅黑" panose="020B0503020204020204" pitchFamily="34" charset="-122"/>
                <a:ea typeface="微软雅黑" panose="020B0503020204020204" pitchFamily="34" charset="-122"/>
              </a:rPr>
              <a:t>周波动后，回到</a:t>
            </a:r>
            <a:r>
              <a:rPr lang="en-US" altLang="zh-CN" sz="1400" b="1" dirty="0">
                <a:solidFill>
                  <a:srgbClr val="000000"/>
                </a:solidFill>
                <a:latin typeface="微软雅黑" panose="020B0503020204020204" pitchFamily="34" charset="-122"/>
                <a:ea typeface="微软雅黑" panose="020B0503020204020204" pitchFamily="34" charset="-122"/>
              </a:rPr>
              <a:t>1%</a:t>
            </a:r>
            <a:r>
              <a:rPr lang="zh-CN" altLang="en-US" sz="1400" b="1" dirty="0">
                <a:solidFill>
                  <a:srgbClr val="000000"/>
                </a:solidFill>
                <a:latin typeface="微软雅黑" panose="020B0503020204020204" pitchFamily="34" charset="-122"/>
                <a:ea typeface="微软雅黑" panose="020B0503020204020204" pitchFamily="34" charset="-122"/>
              </a:rPr>
              <a:t>以内</a:t>
            </a:r>
            <a:endParaRPr lang="en-US" altLang="zh-CN" sz="1400" b="1" dirty="0">
              <a:solidFill>
                <a:srgbClr val="000000"/>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36BDC696-C8A5-8F60-0827-FCE379D875F0}"/>
              </a:ext>
            </a:extLst>
          </p:cNvPr>
          <p:cNvPicPr>
            <a:picLocks noChangeAspect="1"/>
          </p:cNvPicPr>
          <p:nvPr/>
        </p:nvPicPr>
        <p:blipFill>
          <a:blip r:embed="rId4"/>
          <a:stretch>
            <a:fillRect/>
          </a:stretch>
        </p:blipFill>
        <p:spPr>
          <a:xfrm>
            <a:off x="615071" y="2008528"/>
            <a:ext cx="4994921" cy="2912461"/>
          </a:xfrm>
          <a:prstGeom prst="rect">
            <a:avLst/>
          </a:prstGeom>
        </p:spPr>
      </p:pic>
      <p:sp>
        <p:nvSpPr>
          <p:cNvPr id="3" name="文本框 2">
            <a:extLst>
              <a:ext uri="{FF2B5EF4-FFF2-40B4-BE49-F238E27FC236}">
                <a16:creationId xmlns:a16="http://schemas.microsoft.com/office/drawing/2014/main" id="{807DA897-A50A-A654-72BE-4A010D5D4B49}"/>
              </a:ext>
            </a:extLst>
          </p:cNvPr>
          <p:cNvSpPr txBox="1"/>
          <p:nvPr/>
        </p:nvSpPr>
        <p:spPr>
          <a:xfrm>
            <a:off x="5874213" y="5592320"/>
            <a:ext cx="6166369" cy="1077218"/>
          </a:xfrm>
          <a:prstGeom prst="rect">
            <a:avLst/>
          </a:prstGeom>
          <a:noFill/>
        </p:spPr>
        <p:txBody>
          <a:bodyPr wrap="square">
            <a:spAutoFit/>
          </a:bodyPr>
          <a:lstStyle/>
          <a:p>
            <a:pPr marL="285750" indent="-285750">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5月28日：停止断奶仔猪蓝耳免疫</a:t>
            </a:r>
          </a:p>
          <a:p>
            <a:pPr marL="285750" indent="-285750">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5月29日：断奶头孢保健更换为进口</a:t>
            </a:r>
            <a:r>
              <a:rPr lang="zh-CN" altLang="en-US" sz="1600" b="0" i="0" u="none" strike="noStrike" dirty="0">
                <a:solidFill>
                  <a:srgbClr val="771CAA"/>
                </a:solidFill>
                <a:effectLst/>
                <a:latin typeface="微软雅黑" panose="020B0503020204020204" pitchFamily="34" charset="-122"/>
                <a:ea typeface="微软雅黑" panose="020B0503020204020204" pitchFamily="34" charset="-122"/>
              </a:rPr>
              <a:t>‌</a:t>
            </a:r>
            <a:r>
              <a:rPr lang="zh-CN" altLang="en-US" sz="1600" b="1" i="0" u="none" strike="noStrike" dirty="0">
                <a:effectLst/>
                <a:latin typeface="微软雅黑" panose="020B0503020204020204" pitchFamily="34" charset="-122"/>
                <a:ea typeface="微软雅黑" panose="020B0503020204020204" pitchFamily="34" charset="-122"/>
              </a:rPr>
              <a:t>头孢噻呋晶体</a:t>
            </a:r>
            <a:r>
              <a:rPr lang="zh-CN" altLang="en-US" sz="1600" b="1" dirty="0">
                <a:latin typeface="微软雅黑" panose="020B0503020204020204" pitchFamily="34" charset="-122"/>
                <a:ea typeface="微软雅黑" panose="020B0503020204020204" pitchFamily="34" charset="-122"/>
              </a:rPr>
              <a:t>，0.5ml/头</a:t>
            </a:r>
          </a:p>
          <a:p>
            <a:pPr marL="285750" indent="-285750">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6月1日：阉割断尾使用泰拉进行保健，0.1ml/头</a:t>
            </a:r>
          </a:p>
          <a:p>
            <a:pPr marL="285750" indent="-285750">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6月22日：仔猪蓝耳免疫日期更改为7日龄，1头份/头</a:t>
            </a:r>
          </a:p>
        </p:txBody>
      </p:sp>
    </p:spTree>
    <p:extLst>
      <p:ext uri="{BB962C8B-B14F-4D97-AF65-F5344CB8AC3E}">
        <p14:creationId xmlns:p14="http://schemas.microsoft.com/office/powerpoint/2010/main" val="1780207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8E7BA4E-1AEA-8AA5-DF6B-EBA3E765FF94}"/>
              </a:ext>
            </a:extLst>
          </p:cNvPr>
          <p:cNvSpPr txBox="1"/>
          <p:nvPr/>
        </p:nvSpPr>
        <p:spPr>
          <a:xfrm>
            <a:off x="2001077" y="730571"/>
            <a:ext cx="3650975" cy="743986"/>
          </a:xfrm>
          <a:prstGeom prst="rect">
            <a:avLst/>
          </a:prstGeom>
          <a:solidFill>
            <a:srgbClr val="FFFFCC"/>
          </a:solidFill>
        </p:spPr>
        <p:txBody>
          <a:bodyPr wrap="square">
            <a:spAutoFit/>
          </a:bodyPr>
          <a:lstStyle/>
          <a:p>
            <a:pPr marL="0" marR="0" lvl="0" indent="0" algn="l" defTabSz="914400" rtl="0" eaLnBrk="0" fontAlgn="base" latinLnBrk="0" hangingPunct="0">
              <a:lnSpc>
                <a:spcPct val="150000"/>
              </a:lnSpc>
              <a:spcBef>
                <a:spcPts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8</a:t>
            </a:r>
            <a:r>
              <a:rPr kumimoji="0" lang="zh-CN" altLang="en-US" sz="3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、做好疫苗免疫</a:t>
            </a:r>
            <a:endParaRPr kumimoji="0" lang="en-US" altLang="zh-CN" sz="3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文本框 5">
            <a:extLst>
              <a:ext uri="{FF2B5EF4-FFF2-40B4-BE49-F238E27FC236}">
                <a16:creationId xmlns:a16="http://schemas.microsoft.com/office/drawing/2014/main" id="{DFC155E8-C7B5-03EE-B898-3BAC486FE043}"/>
              </a:ext>
            </a:extLst>
          </p:cNvPr>
          <p:cNvSpPr txBox="1"/>
          <p:nvPr/>
        </p:nvSpPr>
        <p:spPr>
          <a:xfrm>
            <a:off x="1536651" y="1839833"/>
            <a:ext cx="3915882" cy="523220"/>
          </a:xfrm>
          <a:prstGeom prst="rect">
            <a:avLst/>
          </a:prstGeom>
          <a:noFill/>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28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优质疫苗</a:t>
            </a:r>
            <a:r>
              <a:rPr kumimoji="0" lang="en-US" altLang="zh-CN" sz="28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28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做好免疫</a:t>
            </a:r>
            <a:endParaRPr kumimoji="0" lang="zh-CN" altLang="en-US" sz="2800" b="0" i="0" u="none" strike="noStrike" kern="1200" cap="none" spc="0" normalizeH="0" baseline="0" noProof="0" dirty="0">
              <a:ln>
                <a:noFill/>
              </a:ln>
              <a:solidFill>
                <a:srgbClr val="0000FF"/>
              </a:solidFill>
              <a:effectLst/>
              <a:uLnTx/>
              <a:uFillTx/>
              <a:latin typeface="Tahoma" panose="020B0604030504040204" pitchFamily="34" charset="0"/>
              <a:ea typeface="宋体" panose="02010600030101010101" pitchFamily="2" charset="-122"/>
              <a:cs typeface="+mn-cs"/>
            </a:endParaRPr>
          </a:p>
        </p:txBody>
      </p:sp>
      <p:sp>
        <p:nvSpPr>
          <p:cNvPr id="3" name="文本框 2">
            <a:extLst>
              <a:ext uri="{FF2B5EF4-FFF2-40B4-BE49-F238E27FC236}">
                <a16:creationId xmlns:a16="http://schemas.microsoft.com/office/drawing/2014/main" id="{B2FA113E-F8B9-3048-4D86-9CB68B20B620}"/>
              </a:ext>
            </a:extLst>
          </p:cNvPr>
          <p:cNvSpPr txBox="1"/>
          <p:nvPr/>
        </p:nvSpPr>
        <p:spPr>
          <a:xfrm>
            <a:off x="1094449" y="5996860"/>
            <a:ext cx="10851743" cy="499624"/>
          </a:xfrm>
          <a:prstGeom prst="rect">
            <a:avLst/>
          </a:prstGeom>
          <a:noFill/>
        </p:spPr>
        <p:txBody>
          <a:bodyPr wrap="square" rtlCol="0">
            <a:spAutoFit/>
          </a:bodyPr>
          <a:lstStyle/>
          <a:p>
            <a:pPr marL="108000" marR="0" lvl="0" indent="-720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从</a:t>
            </a: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4</a:t>
            </a: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个重大传染病的免疫合格率来看，防疫员制度推进后，疫苗损耗增加，阳性率也提高！</a:t>
            </a:r>
          </a:p>
        </p:txBody>
      </p:sp>
      <p:pic>
        <p:nvPicPr>
          <p:cNvPr id="5" name="图片 4">
            <a:extLst>
              <a:ext uri="{FF2B5EF4-FFF2-40B4-BE49-F238E27FC236}">
                <a16:creationId xmlns:a16="http://schemas.microsoft.com/office/drawing/2014/main" id="{9F25B71C-CFF7-61D0-5F08-0BA8DB0ECE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2560" y="2440950"/>
            <a:ext cx="6611206" cy="3305021"/>
          </a:xfrm>
          <a:prstGeom prst="rect">
            <a:avLst/>
          </a:prstGeom>
        </p:spPr>
      </p:pic>
    </p:spTree>
    <p:extLst>
      <p:ext uri="{BB962C8B-B14F-4D97-AF65-F5344CB8AC3E}">
        <p14:creationId xmlns:p14="http://schemas.microsoft.com/office/powerpoint/2010/main" val="2411935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C11E1-FD3B-3567-EDEE-EA6435695097}"/>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ECD625E8-CB30-B20D-CDE5-3B0ECDD39604}"/>
              </a:ext>
            </a:extLst>
          </p:cNvPr>
          <p:cNvSpPr txBox="1"/>
          <p:nvPr/>
        </p:nvSpPr>
        <p:spPr>
          <a:xfrm>
            <a:off x="1936158" y="887303"/>
            <a:ext cx="4433992" cy="461665"/>
          </a:xfrm>
          <a:prstGeom prst="rect">
            <a:avLst/>
          </a:prstGeom>
          <a:solidFill>
            <a:srgbClr val="FFFFE5"/>
          </a:solidFill>
        </p:spPr>
        <p:txBody>
          <a:bodyPr wrap="square">
            <a:spAutoFit/>
          </a:bodyPr>
          <a:lstStyle/>
          <a:p>
            <a:pPr algn="ctr" defTabSz="914377">
              <a:defRPr/>
            </a:pPr>
            <a:r>
              <a:rPr lang="en-US" altLang="zh-CN" sz="2400" b="1" dirty="0">
                <a:solidFill>
                  <a:srgbClr val="000000"/>
                </a:solidFill>
                <a:latin typeface="微软雅黑" panose="020B0503020204020204" pitchFamily="34" charset="-122"/>
                <a:ea typeface="微软雅黑" panose="020B0503020204020204" pitchFamily="34" charset="-122"/>
              </a:rPr>
              <a:t>9</a:t>
            </a:r>
            <a:r>
              <a:rPr lang="zh-CN" altLang="en-US" sz="2400" b="1" dirty="0">
                <a:solidFill>
                  <a:srgbClr val="000000"/>
                </a:solidFill>
                <a:latin typeface="微软雅黑" panose="020B0503020204020204" pitchFamily="34" charset="-122"/>
                <a:ea typeface="微软雅黑" panose="020B0503020204020204" pitchFamily="34" charset="-122"/>
              </a:rPr>
              <a:t>、后备猪</a:t>
            </a:r>
            <a:r>
              <a:rPr lang="en-US" altLang="zh-CN" sz="2400" b="1" dirty="0">
                <a:solidFill>
                  <a:srgbClr val="000000"/>
                </a:solidFill>
                <a:latin typeface="微软雅黑" panose="020B0503020204020204" pitchFamily="34" charset="-122"/>
                <a:ea typeface="微软雅黑" panose="020B0503020204020204" pitchFamily="34" charset="-122"/>
              </a:rPr>
              <a:t>(</a:t>
            </a:r>
            <a:r>
              <a:rPr lang="zh-CN" altLang="en-US" sz="2400" b="1" dirty="0">
                <a:solidFill>
                  <a:srgbClr val="000000"/>
                </a:solidFill>
                <a:latin typeface="微软雅黑" panose="020B0503020204020204" pitchFamily="34" charset="-122"/>
                <a:ea typeface="微软雅黑" panose="020B0503020204020204" pitchFamily="34" charset="-122"/>
              </a:rPr>
              <a:t>母猪</a:t>
            </a:r>
            <a:r>
              <a:rPr lang="en-US" altLang="zh-CN" sz="2400" b="1" dirty="0">
                <a:solidFill>
                  <a:srgbClr val="000000"/>
                </a:solidFill>
                <a:latin typeface="微软雅黑" panose="020B0503020204020204" pitchFamily="34" charset="-122"/>
                <a:ea typeface="微软雅黑" panose="020B0503020204020204" pitchFamily="34" charset="-122"/>
              </a:rPr>
              <a:t>)</a:t>
            </a:r>
            <a:r>
              <a:rPr lang="zh-CN" altLang="en-US" sz="2400" b="1" dirty="0">
                <a:solidFill>
                  <a:srgbClr val="000000"/>
                </a:solidFill>
                <a:latin typeface="微软雅黑" panose="020B0503020204020204" pitchFamily="34" charset="-122"/>
                <a:ea typeface="微软雅黑" panose="020B0503020204020204" pitchFamily="34" charset="-122"/>
              </a:rPr>
              <a:t>血清驯化？</a:t>
            </a:r>
            <a:endParaRPr lang="en-US" altLang="zh-CN" sz="2400" b="1" dirty="0">
              <a:solidFill>
                <a:srgbClr val="000000"/>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2D3EADD1-D958-65B4-9377-D186AC644C4E}"/>
              </a:ext>
            </a:extLst>
          </p:cNvPr>
          <p:cNvSpPr txBox="1"/>
          <p:nvPr/>
        </p:nvSpPr>
        <p:spPr>
          <a:xfrm>
            <a:off x="4662899" y="1987831"/>
            <a:ext cx="3329147" cy="1765612"/>
          </a:xfrm>
          <a:prstGeom prst="rect">
            <a:avLst/>
          </a:prstGeom>
          <a:noFill/>
        </p:spPr>
        <p:txBody>
          <a:bodyPr wrap="square" rtlCol="0">
            <a:spAutoFit/>
          </a:bodyPr>
          <a:lstStyle/>
          <a:p>
            <a:pPr marL="143996" indent="-179996" defTabSz="914377">
              <a:lnSpc>
                <a:spcPct val="150000"/>
              </a:lnSpc>
              <a:buFont typeface="Arial" panose="020B0604020202020204" pitchFamily="34" charset="0"/>
              <a:buChar char="•"/>
              <a:defRPr/>
            </a:pPr>
            <a:r>
              <a:rPr lang="zh-CN" altLang="en-US" sz="1867" b="1" dirty="0">
                <a:solidFill>
                  <a:srgbClr val="000000"/>
                </a:solidFill>
                <a:latin typeface="微软雅黑" panose="020B0503020204020204" pitchFamily="34" charset="-122"/>
                <a:ea typeface="微软雅黑" panose="020B0503020204020204" pitchFamily="34" charset="-122"/>
              </a:rPr>
              <a:t>自家血清：</a:t>
            </a:r>
            <a:r>
              <a:rPr lang="en-US" altLang="zh-CN" sz="1867" b="1" dirty="0">
                <a:solidFill>
                  <a:srgbClr val="000000"/>
                </a:solidFill>
                <a:latin typeface="微软雅黑" panose="020B0503020204020204" pitchFamily="34" charset="-122"/>
                <a:ea typeface="微软雅黑" panose="020B0503020204020204" pitchFamily="34" charset="-122"/>
              </a:rPr>
              <a:t>200-5</a:t>
            </a:r>
            <a:r>
              <a:rPr lang="en-US" altLang="zh-CN" sz="1867" b="1" dirty="0">
                <a:solidFill>
                  <a:srgbClr val="0000FF"/>
                </a:solidFill>
                <a:latin typeface="微软雅黑" panose="020B0503020204020204" pitchFamily="34" charset="-122"/>
                <a:ea typeface="微软雅黑" panose="020B0503020204020204" pitchFamily="34" charset="-122"/>
              </a:rPr>
              <a:t>00</a:t>
            </a:r>
            <a:r>
              <a:rPr lang="zh-CN" altLang="en-US" sz="1867" b="1" dirty="0">
                <a:solidFill>
                  <a:srgbClr val="0000FF"/>
                </a:solidFill>
                <a:latin typeface="微软雅黑" panose="020B0503020204020204" pitchFamily="34" charset="-122"/>
                <a:ea typeface="微软雅黑" panose="020B0503020204020204" pitchFamily="34" charset="-122"/>
              </a:rPr>
              <a:t>个病毒粒子（活病毒）</a:t>
            </a:r>
            <a:endParaRPr lang="en-US" altLang="zh-CN" sz="1867" b="1" dirty="0">
              <a:solidFill>
                <a:srgbClr val="0000FF"/>
              </a:solidFill>
              <a:latin typeface="微软雅黑" panose="020B0503020204020204" pitchFamily="34" charset="-122"/>
              <a:ea typeface="微软雅黑" panose="020B0503020204020204" pitchFamily="34" charset="-122"/>
            </a:endParaRPr>
          </a:p>
          <a:p>
            <a:pPr marL="143996" indent="-179996" defTabSz="914377">
              <a:lnSpc>
                <a:spcPct val="150000"/>
              </a:lnSpc>
              <a:buFont typeface="Arial" panose="020B0604020202020204" pitchFamily="34" charset="0"/>
              <a:buChar char="•"/>
              <a:defRPr/>
            </a:pPr>
            <a:r>
              <a:rPr lang="zh-CN" altLang="en-US" sz="1867" b="1" dirty="0">
                <a:solidFill>
                  <a:srgbClr val="000000"/>
                </a:solidFill>
                <a:latin typeface="微软雅黑" panose="020B0503020204020204" pitchFamily="34" charset="-122"/>
                <a:ea typeface="微软雅黑" panose="020B0503020204020204" pitchFamily="34" charset="-122"/>
              </a:rPr>
              <a:t>自制标准曲线：</a:t>
            </a:r>
            <a:r>
              <a:rPr lang="en-US" altLang="zh-CN" sz="1867" b="1" dirty="0" err="1">
                <a:solidFill>
                  <a:srgbClr val="000000"/>
                </a:solidFill>
                <a:latin typeface="微软雅黑" panose="020B0503020204020204" pitchFamily="34" charset="-122"/>
                <a:ea typeface="微软雅黑" panose="020B0503020204020204" pitchFamily="34" charset="-122"/>
              </a:rPr>
              <a:t>ct</a:t>
            </a:r>
            <a:r>
              <a:rPr lang="zh-CN" altLang="en-US" sz="1867" b="1" dirty="0">
                <a:solidFill>
                  <a:srgbClr val="000000"/>
                </a:solidFill>
                <a:latin typeface="微软雅黑" panose="020B0503020204020204" pitchFamily="34" charset="-122"/>
                <a:ea typeface="微软雅黑" panose="020B0503020204020204" pitchFamily="34" charset="-122"/>
              </a:rPr>
              <a:t>值与</a:t>
            </a:r>
            <a:r>
              <a:rPr lang="en-US" altLang="zh-CN" sz="1867" b="1" dirty="0">
                <a:solidFill>
                  <a:srgbClr val="000000"/>
                </a:solidFill>
                <a:latin typeface="微软雅黑" panose="020B0503020204020204" pitchFamily="34" charset="-122"/>
                <a:ea typeface="微软雅黑" panose="020B0503020204020204" pitchFamily="34" charset="-122"/>
              </a:rPr>
              <a:t>TCID50</a:t>
            </a:r>
            <a:r>
              <a:rPr lang="zh-CN" altLang="en-US" sz="1867" b="1" dirty="0">
                <a:solidFill>
                  <a:srgbClr val="000000"/>
                </a:solidFill>
                <a:latin typeface="微软雅黑" panose="020B0503020204020204" pitchFamily="34" charset="-122"/>
                <a:ea typeface="微软雅黑" panose="020B0503020204020204" pitchFamily="34" charset="-122"/>
              </a:rPr>
              <a:t>的关系</a:t>
            </a:r>
          </a:p>
        </p:txBody>
      </p:sp>
      <p:pic>
        <p:nvPicPr>
          <p:cNvPr id="2" name="图片 1">
            <a:extLst>
              <a:ext uri="{FF2B5EF4-FFF2-40B4-BE49-F238E27FC236}">
                <a16:creationId xmlns:a16="http://schemas.microsoft.com/office/drawing/2014/main" id="{C45A03AD-D2F9-8FAE-53A1-187128FC1DAB}"/>
              </a:ext>
            </a:extLst>
          </p:cNvPr>
          <p:cNvPicPr>
            <a:picLocks noChangeAspect="1"/>
          </p:cNvPicPr>
          <p:nvPr/>
        </p:nvPicPr>
        <p:blipFill>
          <a:blip r:embed="rId2"/>
          <a:stretch>
            <a:fillRect/>
          </a:stretch>
        </p:blipFill>
        <p:spPr>
          <a:xfrm>
            <a:off x="8017681" y="215105"/>
            <a:ext cx="3922684" cy="1969857"/>
          </a:xfrm>
          <a:prstGeom prst="rect">
            <a:avLst/>
          </a:prstGeom>
        </p:spPr>
      </p:pic>
      <p:pic>
        <p:nvPicPr>
          <p:cNvPr id="3" name="图片 2">
            <a:extLst>
              <a:ext uri="{FF2B5EF4-FFF2-40B4-BE49-F238E27FC236}">
                <a16:creationId xmlns:a16="http://schemas.microsoft.com/office/drawing/2014/main" id="{C4929318-2FAC-0F6C-6168-2D389977E59F}"/>
              </a:ext>
            </a:extLst>
          </p:cNvPr>
          <p:cNvPicPr>
            <a:picLocks noChangeAspect="1"/>
          </p:cNvPicPr>
          <p:nvPr/>
        </p:nvPicPr>
        <p:blipFill>
          <a:blip r:embed="rId3"/>
          <a:stretch>
            <a:fillRect/>
          </a:stretch>
        </p:blipFill>
        <p:spPr>
          <a:xfrm>
            <a:off x="8161257" y="2275338"/>
            <a:ext cx="3779107" cy="1912964"/>
          </a:xfrm>
          <a:prstGeom prst="rect">
            <a:avLst/>
          </a:prstGeom>
        </p:spPr>
      </p:pic>
      <p:pic>
        <p:nvPicPr>
          <p:cNvPr id="4" name="图片 3">
            <a:extLst>
              <a:ext uri="{FF2B5EF4-FFF2-40B4-BE49-F238E27FC236}">
                <a16:creationId xmlns:a16="http://schemas.microsoft.com/office/drawing/2014/main" id="{BC71E066-02E3-A32D-2B74-72FF37771A29}"/>
              </a:ext>
            </a:extLst>
          </p:cNvPr>
          <p:cNvPicPr>
            <a:picLocks noChangeAspect="1"/>
          </p:cNvPicPr>
          <p:nvPr/>
        </p:nvPicPr>
        <p:blipFill>
          <a:blip r:embed="rId4"/>
          <a:stretch>
            <a:fillRect/>
          </a:stretch>
        </p:blipFill>
        <p:spPr>
          <a:xfrm>
            <a:off x="95692" y="4138806"/>
            <a:ext cx="4246333" cy="2282455"/>
          </a:xfrm>
          <a:prstGeom prst="rect">
            <a:avLst/>
          </a:prstGeom>
        </p:spPr>
      </p:pic>
      <p:pic>
        <p:nvPicPr>
          <p:cNvPr id="7" name="图片 6">
            <a:extLst>
              <a:ext uri="{FF2B5EF4-FFF2-40B4-BE49-F238E27FC236}">
                <a16:creationId xmlns:a16="http://schemas.microsoft.com/office/drawing/2014/main" id="{D711A6FD-BA1C-42AE-92C2-98A8A2C9F0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1276" y="4391794"/>
            <a:ext cx="7489161" cy="2370903"/>
          </a:xfrm>
          <a:prstGeom prst="rect">
            <a:avLst/>
          </a:prstGeom>
        </p:spPr>
      </p:pic>
      <p:pic>
        <p:nvPicPr>
          <p:cNvPr id="8" name="图片 7">
            <a:extLst>
              <a:ext uri="{FF2B5EF4-FFF2-40B4-BE49-F238E27FC236}">
                <a16:creationId xmlns:a16="http://schemas.microsoft.com/office/drawing/2014/main" id="{CD5CE822-D6E5-D17C-4507-87B97D0BB25C}"/>
              </a:ext>
            </a:extLst>
          </p:cNvPr>
          <p:cNvPicPr>
            <a:picLocks noChangeAspect="1"/>
          </p:cNvPicPr>
          <p:nvPr/>
        </p:nvPicPr>
        <p:blipFill>
          <a:blip r:embed="rId6"/>
          <a:stretch>
            <a:fillRect/>
          </a:stretch>
        </p:blipFill>
        <p:spPr>
          <a:xfrm>
            <a:off x="37924" y="1866212"/>
            <a:ext cx="4596091" cy="2174161"/>
          </a:xfrm>
          <a:prstGeom prst="rect">
            <a:avLst/>
          </a:prstGeom>
        </p:spPr>
      </p:pic>
    </p:spTree>
    <p:extLst>
      <p:ext uri="{BB962C8B-B14F-4D97-AF65-F5344CB8AC3E}">
        <p14:creationId xmlns:p14="http://schemas.microsoft.com/office/powerpoint/2010/main" val="25451350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格 11"/>
          <p:cNvGraphicFramePr>
            <a:graphicFrameLocks noGrp="1"/>
          </p:cNvGraphicFramePr>
          <p:nvPr>
            <p:extLst>
              <p:ext uri="{D42A27DB-BD31-4B8C-83A1-F6EECF244321}">
                <p14:modId xmlns:p14="http://schemas.microsoft.com/office/powerpoint/2010/main" val="2660669725"/>
              </p:ext>
            </p:extLst>
          </p:nvPr>
        </p:nvGraphicFramePr>
        <p:xfrm>
          <a:off x="1076803" y="2117400"/>
          <a:ext cx="5758935" cy="4026483"/>
        </p:xfrm>
        <a:graphic>
          <a:graphicData uri="http://schemas.openxmlformats.org/drawingml/2006/table">
            <a:tbl>
              <a:tblPr firstRow="1">
                <a:tableStyleId>{9D7B26C5-4107-4FEC-AEDC-1716B250A1EF}</a:tableStyleId>
              </a:tblPr>
              <a:tblGrid>
                <a:gridCol w="2130063">
                  <a:extLst>
                    <a:ext uri="{9D8B030D-6E8A-4147-A177-3AD203B41FA5}">
                      <a16:colId xmlns:a16="http://schemas.microsoft.com/office/drawing/2014/main" val="20000"/>
                    </a:ext>
                  </a:extLst>
                </a:gridCol>
                <a:gridCol w="1814436">
                  <a:extLst>
                    <a:ext uri="{9D8B030D-6E8A-4147-A177-3AD203B41FA5}">
                      <a16:colId xmlns:a16="http://schemas.microsoft.com/office/drawing/2014/main" val="20001"/>
                    </a:ext>
                  </a:extLst>
                </a:gridCol>
                <a:gridCol w="1814436">
                  <a:extLst>
                    <a:ext uri="{9D8B030D-6E8A-4147-A177-3AD203B41FA5}">
                      <a16:colId xmlns:a16="http://schemas.microsoft.com/office/drawing/2014/main" val="20002"/>
                    </a:ext>
                  </a:extLst>
                </a:gridCol>
              </a:tblGrid>
              <a:tr h="432000">
                <a:tc>
                  <a:txBody>
                    <a:bodyPr/>
                    <a:lstStyle/>
                    <a:p>
                      <a:pPr marL="0" algn="l" defTabSz="914400" rtl="0" eaLnBrk="1" fontAlgn="ctr" latinLnBrk="0" hangingPunct="1"/>
                      <a:r>
                        <a:rPr lang="zh-CN" altLang="en-US" sz="1800" b="1" u="none" strike="noStrike" kern="1200" dirty="0">
                          <a:solidFill>
                            <a:schemeClr val="tx1"/>
                          </a:solidFill>
                          <a:effectLst/>
                          <a:latin typeface="Arial" panose="020B0604020202090204" pitchFamily="34" charset="0"/>
                          <a:ea typeface="微软雅黑" panose="020B0503020204020204" charset="-122"/>
                          <a:cs typeface="+mn-cs"/>
                          <a:sym typeface="Arial" panose="020B0604020202090204" pitchFamily="34" charset="0"/>
                        </a:rPr>
                        <a:t>生产参数</a:t>
                      </a:r>
                    </a:p>
                  </a:txBody>
                  <a:tcPr marL="144000" marR="144000" marT="36000" marB="36000" anchor="ctr">
                    <a:lnL>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zh-CN" altLang="en-US" sz="1800" b="1" u="none" strike="noStrike" dirty="0">
                          <a:solidFill>
                            <a:schemeClr val="tx1"/>
                          </a:solidFill>
                          <a:effectLst/>
                          <a:latin typeface="Arial" panose="020B0604020202090204" pitchFamily="34" charset="0"/>
                          <a:ea typeface="微软雅黑" panose="020B0503020204020204" charset="-122"/>
                          <a:sym typeface="Arial" panose="020B0604020202090204" pitchFamily="34" charset="0"/>
                        </a:rPr>
                        <a:t>血清驯化</a:t>
                      </a:r>
                      <a:endParaRPr lang="zh-CN" altLang="en-US" sz="1800" b="1" i="0" u="none" strike="noStrike" dirty="0">
                        <a:solidFill>
                          <a:schemeClr val="tx1"/>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zh-CN" altLang="en-US" sz="1800" b="1" u="none" strike="noStrike" dirty="0">
                          <a:solidFill>
                            <a:schemeClr val="tx1"/>
                          </a:solidFill>
                          <a:effectLst/>
                          <a:latin typeface="Arial" panose="020B0604020202090204" pitchFamily="34" charset="0"/>
                          <a:ea typeface="微软雅黑" panose="020B0503020204020204" charset="-122"/>
                          <a:sym typeface="Arial" panose="020B0604020202090204" pitchFamily="34" charset="0"/>
                        </a:rPr>
                        <a:t>减毒活疫苗</a:t>
                      </a:r>
                      <a:endParaRPr lang="zh-CN" altLang="en-US" sz="1800" b="1" i="0" u="none" strike="noStrike" dirty="0">
                        <a:solidFill>
                          <a:schemeClr val="tx1"/>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w="6350" cap="flat" cmpd="sng" algn="ctr">
                      <a:solidFill>
                        <a:schemeClr val="bg1">
                          <a:lumMod val="85000"/>
                        </a:schemeClr>
                      </a:solidFill>
                      <a:prstDash val="solid"/>
                      <a:round/>
                      <a:headEnd type="none" w="med" len="med"/>
                      <a:tailEnd type="none" w="med" len="med"/>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355387">
                <a:tc>
                  <a:txBody>
                    <a:bodyPr/>
                    <a:lstStyle/>
                    <a:p>
                      <a:pPr algn="l" fontAlgn="ctr"/>
                      <a:r>
                        <a:rPr lang="zh-CN" altLang="en-US" sz="1800" b="1" u="none" strike="noStrike" dirty="0">
                          <a:effectLst/>
                          <a:latin typeface="Arial" panose="020B0604020202090204" pitchFamily="34" charset="0"/>
                          <a:ea typeface="微软雅黑" panose="020B0503020204020204" charset="-122"/>
                          <a:sym typeface="Arial" panose="020B0604020202090204" pitchFamily="34" charset="0"/>
                        </a:rPr>
                        <a:t>后备猪数量</a:t>
                      </a:r>
                      <a:endParaRPr lang="zh-CN" altLang="en-US" sz="1800" b="1" i="0" u="none" strike="noStrike" dirty="0">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800" b="1" u="none" strike="noStrike" dirty="0">
                          <a:effectLst/>
                          <a:latin typeface="Arial" panose="020B0604020202090204" pitchFamily="34" charset="0"/>
                          <a:ea typeface="微软雅黑" panose="020B0503020204020204" charset="-122"/>
                          <a:sym typeface="Arial" panose="020B0604020202090204" pitchFamily="34" charset="0"/>
                        </a:rPr>
                        <a:t>1000</a:t>
                      </a:r>
                      <a:endParaRPr lang="en-US" altLang="zh-CN" sz="1800" b="1" i="0" u="none" strike="noStrike" dirty="0">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800" b="1" u="none" strike="noStrike">
                          <a:effectLst/>
                          <a:latin typeface="Arial" panose="020B0604020202090204" pitchFamily="34" charset="0"/>
                          <a:ea typeface="微软雅黑" panose="020B0503020204020204" charset="-122"/>
                          <a:sym typeface="Arial" panose="020B0604020202090204" pitchFamily="34" charset="0"/>
                        </a:rPr>
                        <a:t>1000</a:t>
                      </a:r>
                      <a:endParaRPr lang="en-US" altLang="zh-CN" sz="1800" b="1" i="0" u="none" strike="noStrike">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w="6350" cap="flat" cmpd="sng" algn="ctr">
                      <a:solidFill>
                        <a:schemeClr val="bg1">
                          <a:lumMod val="85000"/>
                        </a:schemeClr>
                      </a:solidFill>
                      <a:prstDash val="solid"/>
                      <a:round/>
                      <a:headEnd type="none" w="med" len="med"/>
                      <a:tailEnd type="none" w="med" len="med"/>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55387">
                <a:tc>
                  <a:txBody>
                    <a:bodyPr/>
                    <a:lstStyle/>
                    <a:p>
                      <a:pPr algn="l" fontAlgn="ctr"/>
                      <a:r>
                        <a:rPr lang="zh-CN" altLang="en-US" sz="1800" b="1" i="0" u="none" strike="noStrike" dirty="0">
                          <a:solidFill>
                            <a:schemeClr val="tx1"/>
                          </a:solidFill>
                          <a:effectLst/>
                          <a:latin typeface="Arial" panose="020B0604020202090204" pitchFamily="34" charset="0"/>
                          <a:ea typeface="微软雅黑" panose="020B0503020204020204" charset="-122"/>
                          <a:sym typeface="Arial" panose="020B0604020202090204" pitchFamily="34" charset="0"/>
                        </a:rPr>
                        <a:t>存活率</a:t>
                      </a:r>
                      <a:endParaRPr lang="zh-CN" altLang="en-US" sz="1800" b="1" i="0" u="none" strike="noStrike" dirty="0">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800" b="1" u="none" strike="noStrike" dirty="0">
                          <a:effectLst/>
                          <a:latin typeface="Arial" panose="020B0604020202090204" pitchFamily="34" charset="0"/>
                          <a:ea typeface="微软雅黑" panose="020B0503020204020204" charset="-122"/>
                          <a:sym typeface="Arial" panose="020B0604020202090204" pitchFamily="34" charset="0"/>
                        </a:rPr>
                        <a:t>93.2%</a:t>
                      </a:r>
                      <a:endParaRPr lang="en-US" altLang="zh-CN" sz="1800" b="1" i="0" u="none" strike="noStrike" dirty="0">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800" b="1" u="none" strike="noStrike">
                          <a:effectLst/>
                          <a:latin typeface="Arial" panose="020B0604020202090204" pitchFamily="34" charset="0"/>
                          <a:ea typeface="微软雅黑" panose="020B0503020204020204" charset="-122"/>
                          <a:sym typeface="Arial" panose="020B0604020202090204" pitchFamily="34" charset="0"/>
                        </a:rPr>
                        <a:t>98.2%</a:t>
                      </a:r>
                      <a:endParaRPr lang="en-US" altLang="zh-CN" sz="1800" b="1" i="0" u="none" strike="noStrike">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w="6350" cap="flat" cmpd="sng" algn="ctr">
                      <a:solidFill>
                        <a:schemeClr val="bg1">
                          <a:lumMod val="85000"/>
                        </a:schemeClr>
                      </a:solidFill>
                      <a:prstDash val="solid"/>
                      <a:round/>
                      <a:headEnd type="none" w="med" len="med"/>
                      <a:tailEnd type="none" w="med" len="med"/>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55387">
                <a:tc>
                  <a:txBody>
                    <a:bodyPr/>
                    <a:lstStyle/>
                    <a:p>
                      <a:pPr algn="l" fontAlgn="ctr"/>
                      <a:r>
                        <a:rPr lang="zh-CN" altLang="en-US" sz="1800" b="1" u="none" strike="noStrike">
                          <a:effectLst/>
                          <a:latin typeface="Arial" panose="020B0604020202090204" pitchFamily="34" charset="0"/>
                          <a:ea typeface="微软雅黑" panose="020B0503020204020204" charset="-122"/>
                          <a:sym typeface="Arial" panose="020B0604020202090204" pitchFamily="34" charset="0"/>
                        </a:rPr>
                        <a:t>平均日增重（公斤）</a:t>
                      </a:r>
                      <a:endParaRPr lang="zh-CN" altLang="en-US" sz="1800" b="1" i="0" u="none" strike="noStrike">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800" b="1" u="none" strike="noStrike">
                          <a:effectLst/>
                          <a:latin typeface="Arial" panose="020B0604020202090204" pitchFamily="34" charset="0"/>
                          <a:ea typeface="微软雅黑" panose="020B0503020204020204" charset="-122"/>
                          <a:sym typeface="Arial" panose="020B0604020202090204" pitchFamily="34" charset="0"/>
                        </a:rPr>
                        <a:t>0.62</a:t>
                      </a:r>
                      <a:endParaRPr lang="en-US" altLang="zh-CN" sz="1800" b="1" i="0" u="none" strike="noStrike">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800" b="1" u="none" strike="noStrike" dirty="0">
                          <a:effectLst/>
                          <a:latin typeface="Arial" panose="020B0604020202090204" pitchFamily="34" charset="0"/>
                          <a:ea typeface="微软雅黑" panose="020B0503020204020204" charset="-122"/>
                          <a:sym typeface="Arial" panose="020B0604020202090204" pitchFamily="34" charset="0"/>
                        </a:rPr>
                        <a:t>0.68</a:t>
                      </a:r>
                      <a:endParaRPr lang="en-US" altLang="zh-CN" sz="1800" b="1" i="0" u="none" strike="noStrike" dirty="0">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w="6350" cap="flat" cmpd="sng" algn="ctr">
                      <a:solidFill>
                        <a:schemeClr val="bg1">
                          <a:lumMod val="85000"/>
                        </a:schemeClr>
                      </a:solidFill>
                      <a:prstDash val="solid"/>
                      <a:round/>
                      <a:headEnd type="none" w="med" len="med"/>
                      <a:tailEnd type="none" w="med" len="med"/>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96000">
                <a:tc>
                  <a:txBody>
                    <a:bodyPr/>
                    <a:lstStyle/>
                    <a:p>
                      <a:pPr algn="l" fontAlgn="ctr"/>
                      <a:r>
                        <a:rPr lang="zh-CN" altLang="en-US" sz="1800" b="1" u="none" strike="noStrike">
                          <a:effectLst/>
                          <a:latin typeface="Arial" panose="020B0604020202090204" pitchFamily="34" charset="0"/>
                          <a:ea typeface="微软雅黑" panose="020B0503020204020204" charset="-122"/>
                          <a:sym typeface="Arial" panose="020B0604020202090204" pitchFamily="34" charset="0"/>
                        </a:rPr>
                        <a:t>饲料转化率</a:t>
                      </a:r>
                      <a:endParaRPr lang="zh-CN" altLang="en-US" sz="1800" b="1" i="0" u="none" strike="noStrike">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800" b="1" u="none" strike="noStrike" dirty="0">
                          <a:effectLst/>
                          <a:latin typeface="Arial" panose="020B0604020202090204" pitchFamily="34" charset="0"/>
                          <a:ea typeface="微软雅黑" panose="020B0503020204020204" charset="-122"/>
                          <a:sym typeface="Arial" panose="020B0604020202090204" pitchFamily="34" charset="0"/>
                        </a:rPr>
                        <a:t>3.02</a:t>
                      </a:r>
                      <a:endParaRPr lang="en-US" altLang="zh-CN" sz="1800" b="1" i="0" u="none" strike="noStrike" dirty="0">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800" b="1" u="none" strike="noStrike" dirty="0">
                          <a:effectLst/>
                          <a:latin typeface="Arial" panose="020B0604020202090204" pitchFamily="34" charset="0"/>
                          <a:ea typeface="微软雅黑" panose="020B0503020204020204" charset="-122"/>
                          <a:sym typeface="Arial" panose="020B0604020202090204" pitchFamily="34" charset="0"/>
                        </a:rPr>
                        <a:t>2.90</a:t>
                      </a:r>
                      <a:endParaRPr lang="en-US" altLang="zh-CN" sz="1800" b="1" i="0" u="none" strike="noStrike" dirty="0">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w="6350" cap="flat" cmpd="sng" algn="ctr">
                      <a:solidFill>
                        <a:schemeClr val="bg1">
                          <a:lumMod val="85000"/>
                        </a:schemeClr>
                      </a:solidFill>
                      <a:prstDash val="solid"/>
                      <a:round/>
                      <a:headEnd type="none" w="med" len="med"/>
                      <a:tailEnd type="none" w="med" len="med"/>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55387">
                <a:tc>
                  <a:txBody>
                    <a:bodyPr/>
                    <a:lstStyle/>
                    <a:p>
                      <a:pPr algn="l" fontAlgn="ctr"/>
                      <a:r>
                        <a:rPr lang="zh-CN" altLang="en-US" sz="1800" b="1" u="none" strike="noStrike">
                          <a:effectLst/>
                          <a:latin typeface="Arial" panose="020B0604020202090204" pitchFamily="34" charset="0"/>
                          <a:ea typeface="微软雅黑" panose="020B0503020204020204" charset="-122"/>
                          <a:sym typeface="Arial" panose="020B0604020202090204" pitchFamily="34" charset="0"/>
                        </a:rPr>
                        <a:t>选种率</a:t>
                      </a:r>
                      <a:endParaRPr lang="zh-CN" altLang="en-US" sz="1800" b="1" i="0" u="none" strike="noStrike">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800" b="1" u="none" strike="noStrike">
                          <a:effectLst/>
                          <a:latin typeface="Arial" panose="020B0604020202090204" pitchFamily="34" charset="0"/>
                          <a:ea typeface="微软雅黑" panose="020B0503020204020204" charset="-122"/>
                          <a:sym typeface="Arial" panose="020B0604020202090204" pitchFamily="34" charset="0"/>
                        </a:rPr>
                        <a:t>65%</a:t>
                      </a:r>
                      <a:endParaRPr lang="en-US" altLang="zh-CN" sz="1800" b="1" i="0" u="none" strike="noStrike">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800" b="1" u="none" strike="noStrike">
                          <a:effectLst/>
                          <a:latin typeface="Arial" panose="020B0604020202090204" pitchFamily="34" charset="0"/>
                          <a:ea typeface="微软雅黑" panose="020B0503020204020204" charset="-122"/>
                          <a:sym typeface="Arial" panose="020B0604020202090204" pitchFamily="34" charset="0"/>
                        </a:rPr>
                        <a:t>79%</a:t>
                      </a:r>
                      <a:endParaRPr lang="en-US" altLang="zh-CN" sz="1800" b="1" i="0" u="none" strike="noStrike">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w="6350" cap="flat" cmpd="sng" algn="ctr">
                      <a:solidFill>
                        <a:schemeClr val="bg1">
                          <a:lumMod val="85000"/>
                        </a:schemeClr>
                      </a:solidFill>
                      <a:prstDash val="solid"/>
                      <a:round/>
                      <a:headEnd type="none" w="med" len="med"/>
                      <a:tailEnd type="none" w="med" len="med"/>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5387">
                <a:tc>
                  <a:txBody>
                    <a:bodyPr/>
                    <a:lstStyle/>
                    <a:p>
                      <a:pPr algn="l" fontAlgn="ctr"/>
                      <a:r>
                        <a:rPr lang="en-US" altLang="zh-CN" sz="1800" b="1" u="none" strike="noStrike">
                          <a:effectLst/>
                          <a:latin typeface="Arial" panose="020B0604020202090204" pitchFamily="34" charset="0"/>
                          <a:ea typeface="微软雅黑" panose="020B0503020204020204" charset="-122"/>
                          <a:sym typeface="Arial" panose="020B0604020202090204" pitchFamily="34" charset="0"/>
                        </a:rPr>
                        <a:t>28</a:t>
                      </a:r>
                      <a:r>
                        <a:rPr lang="zh-CN" altLang="en-US" sz="1800" b="1" u="none" strike="noStrike">
                          <a:effectLst/>
                          <a:latin typeface="Arial" panose="020B0604020202090204" pitchFamily="34" charset="0"/>
                          <a:ea typeface="微软雅黑" panose="020B0503020204020204" charset="-122"/>
                          <a:sym typeface="Arial" panose="020B0604020202090204" pitchFamily="34" charset="0"/>
                        </a:rPr>
                        <a:t>周发情不配率</a:t>
                      </a:r>
                      <a:endParaRPr lang="zh-CN" altLang="en-US" sz="1800" b="1" i="0" u="none" strike="noStrike">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800" b="1" u="none" strike="noStrike">
                          <a:effectLst/>
                          <a:latin typeface="Arial" panose="020B0604020202090204" pitchFamily="34" charset="0"/>
                          <a:ea typeface="微软雅黑" panose="020B0503020204020204" charset="-122"/>
                          <a:sym typeface="Arial" panose="020B0604020202090204" pitchFamily="34" charset="0"/>
                        </a:rPr>
                        <a:t>68%</a:t>
                      </a:r>
                      <a:endParaRPr lang="en-US" altLang="zh-CN" sz="1800" b="1" i="0" u="none" strike="noStrike">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800" b="1" u="none" strike="noStrike">
                          <a:effectLst/>
                          <a:latin typeface="Arial" panose="020B0604020202090204" pitchFamily="34" charset="0"/>
                          <a:ea typeface="微软雅黑" panose="020B0503020204020204" charset="-122"/>
                          <a:sym typeface="Arial" panose="020B0604020202090204" pitchFamily="34" charset="0"/>
                        </a:rPr>
                        <a:t>90%</a:t>
                      </a:r>
                      <a:endParaRPr lang="en-US" altLang="zh-CN" sz="1800" b="1" i="0" u="none" strike="noStrike">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w="6350" cap="flat" cmpd="sng" algn="ctr">
                      <a:solidFill>
                        <a:schemeClr val="bg1">
                          <a:lumMod val="85000"/>
                        </a:schemeClr>
                      </a:solidFill>
                      <a:prstDash val="solid"/>
                      <a:round/>
                      <a:headEnd type="none" w="med" len="med"/>
                      <a:tailEnd type="none" w="med" len="med"/>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55387">
                <a:tc>
                  <a:txBody>
                    <a:bodyPr/>
                    <a:lstStyle/>
                    <a:p>
                      <a:pPr algn="l" fontAlgn="ctr"/>
                      <a:r>
                        <a:rPr lang="en-US" altLang="zh-CN" sz="1800" b="1" u="none" strike="noStrike">
                          <a:effectLst/>
                          <a:latin typeface="Arial" panose="020B0604020202090204" pitchFamily="34" charset="0"/>
                          <a:ea typeface="微软雅黑" panose="020B0503020204020204" charset="-122"/>
                          <a:sym typeface="Arial" panose="020B0604020202090204" pitchFamily="34" charset="0"/>
                        </a:rPr>
                        <a:t>35</a:t>
                      </a:r>
                      <a:r>
                        <a:rPr lang="zh-CN" altLang="en-US" sz="1800" b="1" u="none" strike="noStrike">
                          <a:effectLst/>
                          <a:latin typeface="Arial" panose="020B0604020202090204" pitchFamily="34" charset="0"/>
                          <a:ea typeface="微软雅黑" panose="020B0503020204020204" charset="-122"/>
                          <a:sym typeface="Arial" panose="020B0604020202090204" pitchFamily="34" charset="0"/>
                        </a:rPr>
                        <a:t>周发情不配率</a:t>
                      </a:r>
                      <a:endParaRPr lang="zh-CN" altLang="en-US" sz="1800" b="1" i="0" u="none" strike="noStrike">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800" b="1" u="none" strike="noStrike">
                          <a:effectLst/>
                          <a:latin typeface="Arial" panose="020B0604020202090204" pitchFamily="34" charset="0"/>
                          <a:ea typeface="微软雅黑" panose="020B0503020204020204" charset="-122"/>
                          <a:sym typeface="Arial" panose="020B0604020202090204" pitchFamily="34" charset="0"/>
                        </a:rPr>
                        <a:t>85%</a:t>
                      </a:r>
                      <a:endParaRPr lang="en-US" altLang="zh-CN" sz="1800" b="1" i="0" u="none" strike="noStrike">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800" b="1" u="none" strike="noStrike" dirty="0">
                          <a:effectLst/>
                          <a:latin typeface="Arial" panose="020B0604020202090204" pitchFamily="34" charset="0"/>
                          <a:ea typeface="微软雅黑" panose="020B0503020204020204" charset="-122"/>
                          <a:sym typeface="Arial" panose="020B0604020202090204" pitchFamily="34" charset="0"/>
                        </a:rPr>
                        <a:t>98%</a:t>
                      </a:r>
                      <a:endParaRPr lang="en-US" altLang="zh-CN" sz="1800" b="1" i="0" u="none" strike="noStrike" dirty="0">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w="6350" cap="flat" cmpd="sng" algn="ctr">
                      <a:solidFill>
                        <a:schemeClr val="bg1">
                          <a:lumMod val="85000"/>
                        </a:schemeClr>
                      </a:solidFill>
                      <a:prstDash val="solid"/>
                      <a:round/>
                      <a:headEnd type="none" w="med" len="med"/>
                      <a:tailEnd type="none" w="med" len="med"/>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55387">
                <a:tc>
                  <a:txBody>
                    <a:bodyPr/>
                    <a:lstStyle/>
                    <a:p>
                      <a:pPr algn="l" fontAlgn="ctr"/>
                      <a:r>
                        <a:rPr lang="zh-CN" altLang="en-US" sz="1800" b="1" u="none" strike="noStrike">
                          <a:effectLst/>
                          <a:latin typeface="Arial" panose="020B0604020202090204" pitchFamily="34" charset="0"/>
                          <a:ea typeface="微软雅黑" panose="020B0503020204020204" charset="-122"/>
                          <a:sym typeface="Arial" panose="020B0604020202090204" pitchFamily="34" charset="0"/>
                        </a:rPr>
                        <a:t>配种数</a:t>
                      </a:r>
                      <a:endParaRPr lang="zh-CN" altLang="en-US" sz="1800" b="1" i="0" u="none" strike="noStrike">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800" b="1" u="none" strike="noStrike">
                          <a:effectLst/>
                          <a:latin typeface="Arial" panose="020B0604020202090204" pitchFamily="34" charset="0"/>
                          <a:ea typeface="微软雅黑" panose="020B0503020204020204" charset="-122"/>
                          <a:sym typeface="Arial" panose="020B0604020202090204" pitchFamily="34" charset="0"/>
                        </a:rPr>
                        <a:t>519 </a:t>
                      </a:r>
                      <a:endParaRPr lang="en-US" altLang="zh-CN" sz="1800" b="1" i="0" u="none" strike="noStrike">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800" b="1" u="none" strike="noStrike" dirty="0">
                          <a:effectLst/>
                          <a:latin typeface="Arial" panose="020B0604020202090204" pitchFamily="34" charset="0"/>
                          <a:ea typeface="微软雅黑" panose="020B0503020204020204" charset="-122"/>
                          <a:sym typeface="Arial" panose="020B0604020202090204" pitchFamily="34" charset="0"/>
                        </a:rPr>
                        <a:t>768 </a:t>
                      </a:r>
                      <a:endParaRPr lang="en-US" altLang="zh-CN" sz="1800" b="1" i="0" u="none" strike="noStrike" dirty="0">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w="6350" cap="flat" cmpd="sng" algn="ctr">
                      <a:solidFill>
                        <a:schemeClr val="bg1">
                          <a:lumMod val="85000"/>
                        </a:schemeClr>
                      </a:solidFill>
                      <a:prstDash val="solid"/>
                      <a:round/>
                      <a:headEnd type="none" w="med" len="med"/>
                      <a:tailEnd type="none" w="med" len="med"/>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55387">
                <a:tc>
                  <a:txBody>
                    <a:bodyPr/>
                    <a:lstStyle/>
                    <a:p>
                      <a:pPr algn="l" fontAlgn="ctr"/>
                      <a:r>
                        <a:rPr lang="zh-CN" altLang="en-US" sz="1800" b="1" i="0" u="none" strike="noStrike">
                          <a:solidFill>
                            <a:schemeClr val="tx1"/>
                          </a:solidFill>
                          <a:effectLst/>
                          <a:latin typeface="Arial" panose="020B0604020202090204" pitchFamily="34" charset="0"/>
                          <a:ea typeface="微软雅黑" panose="020B0503020204020204" charset="-122"/>
                          <a:sym typeface="Arial" panose="020B0604020202090204" pitchFamily="34" charset="0"/>
                        </a:rPr>
                        <a:t>分娩率</a:t>
                      </a:r>
                      <a:endParaRPr lang="zh-CN" altLang="en-US" sz="1800" b="1" i="0" u="none" strike="noStrike">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800" b="1" u="none" strike="noStrike">
                          <a:effectLst/>
                          <a:latin typeface="Arial" panose="020B0604020202090204" pitchFamily="34" charset="0"/>
                          <a:ea typeface="微软雅黑" panose="020B0503020204020204" charset="-122"/>
                          <a:sym typeface="Arial" panose="020B0604020202090204" pitchFamily="34" charset="0"/>
                        </a:rPr>
                        <a:t>86%</a:t>
                      </a:r>
                      <a:endParaRPr lang="en-US" altLang="zh-CN" sz="1800" b="1" i="0" u="none" strike="noStrike">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800" b="1" u="none" strike="noStrike" dirty="0">
                          <a:effectLst/>
                          <a:latin typeface="Arial" panose="020B0604020202090204" pitchFamily="34" charset="0"/>
                          <a:ea typeface="微软雅黑" panose="020B0503020204020204" charset="-122"/>
                          <a:sym typeface="Arial" panose="020B0604020202090204" pitchFamily="34" charset="0"/>
                        </a:rPr>
                        <a:t>90%</a:t>
                      </a:r>
                      <a:endParaRPr lang="en-US" altLang="zh-CN" sz="1800" b="1" i="0" u="none" strike="noStrike" dirty="0">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w="6350" cap="flat" cmpd="sng" algn="ctr">
                      <a:solidFill>
                        <a:schemeClr val="bg1">
                          <a:lumMod val="85000"/>
                        </a:schemeClr>
                      </a:solidFill>
                      <a:prstDash val="solid"/>
                      <a:round/>
                      <a:headEnd type="none" w="med" len="med"/>
                      <a:tailEnd type="none" w="med" len="med"/>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55387">
                <a:tc>
                  <a:txBody>
                    <a:bodyPr/>
                    <a:lstStyle/>
                    <a:p>
                      <a:pPr algn="l" fontAlgn="ctr"/>
                      <a:r>
                        <a:rPr lang="zh-CN" altLang="en-US" sz="1800" b="1" u="none" strike="noStrike">
                          <a:effectLst/>
                          <a:latin typeface="Arial" panose="020B0604020202090204" pitchFamily="34" charset="0"/>
                          <a:ea typeface="微软雅黑" panose="020B0503020204020204" charset="-122"/>
                          <a:sym typeface="Arial" panose="020B0604020202090204" pitchFamily="34" charset="0"/>
                        </a:rPr>
                        <a:t>窝总产仔数</a:t>
                      </a:r>
                      <a:endParaRPr lang="zh-CN" altLang="en-US" sz="1800" b="1" i="0" u="none" strike="noStrike">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800" b="1" u="none" strike="noStrike">
                          <a:effectLst/>
                          <a:latin typeface="Arial" panose="020B0604020202090204" pitchFamily="34" charset="0"/>
                          <a:ea typeface="微软雅黑" panose="020B0503020204020204" charset="-122"/>
                          <a:sym typeface="Arial" panose="020B0604020202090204" pitchFamily="34" charset="0"/>
                        </a:rPr>
                        <a:t>13.50 </a:t>
                      </a:r>
                      <a:endParaRPr lang="en-US" altLang="zh-CN" sz="1800" b="1" i="0" u="none" strike="noStrike">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800" b="1" u="none" strike="noStrike" dirty="0">
                          <a:effectLst/>
                          <a:latin typeface="Arial" panose="020B0604020202090204" pitchFamily="34" charset="0"/>
                          <a:ea typeface="微软雅黑" panose="020B0503020204020204" charset="-122"/>
                          <a:sym typeface="Arial" panose="020B0604020202090204" pitchFamily="34" charset="0"/>
                        </a:rPr>
                        <a:t>14.00 </a:t>
                      </a:r>
                      <a:endParaRPr lang="en-US" altLang="zh-CN" sz="1800" b="1" i="0" u="none" strike="noStrike" dirty="0">
                        <a:solidFill>
                          <a:srgbClr val="000000"/>
                        </a:solidFill>
                        <a:effectLst/>
                        <a:latin typeface="Arial" panose="020B0604020202090204" pitchFamily="34" charset="0"/>
                        <a:ea typeface="微软雅黑" panose="020B0503020204020204" charset="-122"/>
                        <a:sym typeface="Arial" panose="020B0604020202090204" pitchFamily="34" charset="0"/>
                      </a:endParaRPr>
                    </a:p>
                  </a:txBody>
                  <a:tcPr marL="144000" marR="144000" marT="36000" marB="36000" anchor="ctr">
                    <a:lnL w="6350" cap="flat" cmpd="sng" algn="ctr">
                      <a:solidFill>
                        <a:schemeClr val="bg1">
                          <a:lumMod val="85000"/>
                        </a:schemeClr>
                      </a:solidFill>
                      <a:prstDash val="solid"/>
                      <a:round/>
                      <a:headEnd type="none" w="med" len="med"/>
                      <a:tailEnd type="none" w="med" len="med"/>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sp>
        <p:nvSpPr>
          <p:cNvPr id="2" name="文本占位符 1"/>
          <p:cNvSpPr>
            <a:spLocks noGrp="1"/>
          </p:cNvSpPr>
          <p:nvPr>
            <p:ph type="body" sz="quarter" idx="10"/>
          </p:nvPr>
        </p:nvSpPr>
        <p:spPr>
          <a:xfrm>
            <a:off x="2877585" y="1043873"/>
            <a:ext cx="6290011" cy="430887"/>
          </a:xfrm>
        </p:spPr>
        <p:txBody>
          <a:bodyPr/>
          <a:lstStyle/>
          <a:p>
            <a:r>
              <a:rPr lang="zh-CN" altLang="en-US" dirty="0">
                <a:latin typeface="微软雅黑" panose="020B0503020204020204" pitchFamily="34" charset="-122"/>
                <a:ea typeface="微软雅黑" panose="020B0503020204020204" pitchFamily="34" charset="-122"/>
                <a:sym typeface="Arial" panose="020B0604020202090204" pitchFamily="34" charset="0"/>
              </a:rPr>
              <a:t>国外疫苗免疫与血清驯化价值对比</a:t>
            </a:r>
            <a:endParaRPr lang="en-US" sz="2400" dirty="0">
              <a:latin typeface="微软雅黑" panose="020B0503020204020204" pitchFamily="34" charset="-122"/>
              <a:ea typeface="微软雅黑" panose="020B0503020204020204" pitchFamily="34" charset="-122"/>
              <a:sym typeface="Arial" panose="020B0604020202090204" pitchFamily="34" charset="0"/>
            </a:endParaRPr>
          </a:p>
        </p:txBody>
      </p:sp>
      <p:grpSp>
        <p:nvGrpSpPr>
          <p:cNvPr id="4" name="组合 3">
            <a:extLst>
              <a:ext uri="{FF2B5EF4-FFF2-40B4-BE49-F238E27FC236}">
                <a16:creationId xmlns:a16="http://schemas.microsoft.com/office/drawing/2014/main" id="{88C4FA59-A0E2-8B57-C0A6-F1410FD4128C}"/>
              </a:ext>
            </a:extLst>
          </p:cNvPr>
          <p:cNvGrpSpPr/>
          <p:nvPr/>
        </p:nvGrpSpPr>
        <p:grpSpPr>
          <a:xfrm>
            <a:off x="7354690" y="2288949"/>
            <a:ext cx="4361268" cy="3421717"/>
            <a:chOff x="6253279" y="1866900"/>
            <a:chExt cx="5407831" cy="4302528"/>
          </a:xfrm>
        </p:grpSpPr>
        <p:pic>
          <p:nvPicPr>
            <p:cNvPr id="5" name="Picture 9">
              <a:extLst>
                <a:ext uri="{FF2B5EF4-FFF2-40B4-BE49-F238E27FC236}">
                  <a16:creationId xmlns:a16="http://schemas.microsoft.com/office/drawing/2014/main" id="{29B629D8-23A3-1066-DFD1-1EA4F6F3B278}"/>
                </a:ext>
              </a:extLst>
            </p:cNvPr>
            <p:cNvPicPr>
              <a:picLocks noChangeAspect="1"/>
            </p:cNvPicPr>
            <p:nvPr/>
          </p:nvPicPr>
          <p:blipFill rotWithShape="1">
            <a:blip r:embed="rId3"/>
            <a:srcRect l="1755" r="8656" b="2286"/>
            <a:stretch/>
          </p:blipFill>
          <p:spPr>
            <a:xfrm>
              <a:off x="6342059" y="1866900"/>
              <a:ext cx="5319051" cy="4302528"/>
            </a:xfrm>
            <a:prstGeom prst="rect">
              <a:avLst/>
            </a:prstGeom>
            <a:effectLst/>
          </p:spPr>
        </p:pic>
        <p:sp>
          <p:nvSpPr>
            <p:cNvPr id="6" name="文本框 5">
              <a:extLst>
                <a:ext uri="{FF2B5EF4-FFF2-40B4-BE49-F238E27FC236}">
                  <a16:creationId xmlns:a16="http://schemas.microsoft.com/office/drawing/2014/main" id="{95130A9C-5DA0-19C2-C201-11AC0E4D5067}"/>
                </a:ext>
              </a:extLst>
            </p:cNvPr>
            <p:cNvSpPr txBox="1"/>
            <p:nvPr/>
          </p:nvSpPr>
          <p:spPr bwMode="gray">
            <a:xfrm>
              <a:off x="6253279" y="2421473"/>
              <a:ext cx="304799" cy="3131601"/>
            </a:xfrm>
            <a:prstGeom prst="rect">
              <a:avLst/>
            </a:prstGeom>
            <a:solidFill>
              <a:srgbClr val="FFFFFF"/>
            </a:solidFill>
          </p:spPr>
          <p:txBody>
            <a:bodyPr vert="eaVert" wrap="square" lIns="0" tIns="0" rIns="0" bIns="0" rtlCol="0">
              <a:noAutofit/>
            </a:bodyPr>
            <a:lstStyle/>
            <a:p>
              <a:pPr algn="ctr"/>
              <a:r>
                <a:rPr lang="zh-CN" altLang="en-US" sz="1600">
                  <a:latin typeface="Arial" panose="020B0604020202020204" pitchFamily="34" charset="0"/>
                  <a:ea typeface="微软雅黑" panose="020B0503020204020204" pitchFamily="34" charset="-122"/>
                  <a:sym typeface="Arial" panose="020B0604020202020204" pitchFamily="34" charset="0"/>
                </a:rPr>
                <a:t>每千头母猪仔猪损失数</a:t>
              </a:r>
            </a:p>
          </p:txBody>
        </p:sp>
        <p:sp>
          <p:nvSpPr>
            <p:cNvPr id="7" name="文本框 6">
              <a:extLst>
                <a:ext uri="{FF2B5EF4-FFF2-40B4-BE49-F238E27FC236}">
                  <a16:creationId xmlns:a16="http://schemas.microsoft.com/office/drawing/2014/main" id="{55B68FBC-6D6D-4D54-9F72-B8E504369B8F}"/>
                </a:ext>
              </a:extLst>
            </p:cNvPr>
            <p:cNvSpPr txBox="1"/>
            <p:nvPr/>
          </p:nvSpPr>
          <p:spPr bwMode="gray">
            <a:xfrm>
              <a:off x="7944600" y="5712160"/>
              <a:ext cx="1271239" cy="376338"/>
            </a:xfrm>
            <a:prstGeom prst="rect">
              <a:avLst/>
            </a:prstGeom>
            <a:solidFill>
              <a:srgbClr val="FFFFFF"/>
            </a:solidFill>
          </p:spPr>
          <p:txBody>
            <a:bodyPr wrap="square" lIns="0" tIns="0" rIns="0" bIns="0" rtlCol="0">
              <a:noAutofit/>
            </a:bodyPr>
            <a:lstStyle/>
            <a:p>
              <a:pPr algn="ctr"/>
              <a:r>
                <a:rPr lang="zh-CN" altLang="en-US" sz="1600">
                  <a:latin typeface="Arial" panose="020B0604020202020204" pitchFamily="34" charset="0"/>
                  <a:ea typeface="微软雅黑" panose="020B0503020204020204" pitchFamily="34" charset="-122"/>
                  <a:sym typeface="Arial" panose="020B0604020202020204" pitchFamily="34" charset="0"/>
                </a:rPr>
                <a:t>减毒活疫苗</a:t>
              </a:r>
            </a:p>
          </p:txBody>
        </p:sp>
        <p:sp>
          <p:nvSpPr>
            <p:cNvPr id="8" name="文本框 7">
              <a:extLst>
                <a:ext uri="{FF2B5EF4-FFF2-40B4-BE49-F238E27FC236}">
                  <a16:creationId xmlns:a16="http://schemas.microsoft.com/office/drawing/2014/main" id="{E3A9B546-4DA4-67FB-CA87-614FD96A77E0}"/>
                </a:ext>
              </a:extLst>
            </p:cNvPr>
            <p:cNvSpPr txBox="1"/>
            <p:nvPr/>
          </p:nvSpPr>
          <p:spPr bwMode="gray">
            <a:xfrm>
              <a:off x="9948103" y="5712160"/>
              <a:ext cx="1271239" cy="376338"/>
            </a:xfrm>
            <a:prstGeom prst="rect">
              <a:avLst/>
            </a:prstGeom>
            <a:solidFill>
              <a:srgbClr val="FFFFFF"/>
            </a:solidFill>
          </p:spPr>
          <p:txBody>
            <a:bodyPr wrap="square" lIns="0" tIns="0" rIns="0" bIns="0" rtlCol="0">
              <a:noAutofit/>
            </a:bodyPr>
            <a:lstStyle/>
            <a:p>
              <a:pPr algn="ctr"/>
              <a:r>
                <a:rPr lang="zh-CN" altLang="en-US" sz="1600">
                  <a:latin typeface="Arial" panose="020B0604020202020204" pitchFamily="34" charset="0"/>
                  <a:ea typeface="微软雅黑" panose="020B0503020204020204" pitchFamily="34" charset="-122"/>
                  <a:sym typeface="Arial" panose="020B0604020202020204" pitchFamily="34" charset="0"/>
                </a:rPr>
                <a:t>野毒感染</a:t>
              </a: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C83A260E-22E0-9B77-7A1B-9BEDF5B3B7F3}"/>
              </a:ext>
            </a:extLst>
          </p:cNvPr>
          <p:cNvSpPr txBox="1"/>
          <p:nvPr/>
        </p:nvSpPr>
        <p:spPr>
          <a:xfrm>
            <a:off x="1936158" y="887303"/>
            <a:ext cx="4433992" cy="461665"/>
          </a:xfrm>
          <a:prstGeom prst="rect">
            <a:avLst/>
          </a:prstGeom>
          <a:solidFill>
            <a:srgbClr val="FFFFE5"/>
          </a:solidFill>
        </p:spPr>
        <p:txBody>
          <a:bodyPr wrap="square">
            <a:spAutoFit/>
          </a:bodyPr>
          <a:lstStyle/>
          <a:p>
            <a:pPr algn="ctr" defTabSz="914377">
              <a:defRPr/>
            </a:pPr>
            <a:r>
              <a:rPr lang="zh-CN" altLang="en-US" sz="2400" b="1" dirty="0">
                <a:solidFill>
                  <a:srgbClr val="000000"/>
                </a:solidFill>
                <a:latin typeface="微软雅黑" panose="020B0503020204020204" pitchFamily="34" charset="-122"/>
                <a:ea typeface="微软雅黑" panose="020B0503020204020204" pitchFamily="34" charset="-122"/>
              </a:rPr>
              <a:t>后备猪</a:t>
            </a:r>
            <a:r>
              <a:rPr lang="en-US" altLang="zh-CN" sz="2400" b="1" dirty="0">
                <a:solidFill>
                  <a:srgbClr val="000000"/>
                </a:solidFill>
                <a:latin typeface="微软雅黑" panose="020B0503020204020204" pitchFamily="34" charset="-122"/>
                <a:ea typeface="微软雅黑" panose="020B0503020204020204" pitchFamily="34" charset="-122"/>
              </a:rPr>
              <a:t>(</a:t>
            </a:r>
            <a:r>
              <a:rPr lang="zh-CN" altLang="en-US" sz="2400" b="1" dirty="0">
                <a:solidFill>
                  <a:srgbClr val="000000"/>
                </a:solidFill>
                <a:latin typeface="微软雅黑" panose="020B0503020204020204" pitchFamily="34" charset="-122"/>
                <a:ea typeface="微软雅黑" panose="020B0503020204020204" pitchFamily="34" charset="-122"/>
              </a:rPr>
              <a:t>母猪</a:t>
            </a:r>
            <a:r>
              <a:rPr lang="en-US" altLang="zh-CN" sz="2400" b="1" dirty="0">
                <a:solidFill>
                  <a:srgbClr val="000000"/>
                </a:solidFill>
                <a:latin typeface="微软雅黑" panose="020B0503020204020204" pitchFamily="34" charset="-122"/>
                <a:ea typeface="微软雅黑" panose="020B0503020204020204" pitchFamily="34" charset="-122"/>
              </a:rPr>
              <a:t>)</a:t>
            </a:r>
            <a:r>
              <a:rPr lang="zh-CN" altLang="en-US" sz="2400" b="1" dirty="0">
                <a:solidFill>
                  <a:srgbClr val="000000"/>
                </a:solidFill>
                <a:latin typeface="微软雅黑" panose="020B0503020204020204" pitchFamily="34" charset="-122"/>
                <a:ea typeface="微软雅黑" panose="020B0503020204020204" pitchFamily="34" charset="-122"/>
              </a:rPr>
              <a:t>血清驯化？</a:t>
            </a:r>
            <a:endParaRPr lang="en-US" altLang="zh-CN" sz="2400" b="1" dirty="0">
              <a:solidFill>
                <a:srgbClr val="000000"/>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AA1C95CE-5979-EDDE-5EAD-CF544B3EB69D}"/>
              </a:ext>
            </a:extLst>
          </p:cNvPr>
          <p:cNvSpPr txBox="1"/>
          <p:nvPr/>
        </p:nvSpPr>
        <p:spPr>
          <a:xfrm>
            <a:off x="4662899" y="1987831"/>
            <a:ext cx="3329147" cy="1765612"/>
          </a:xfrm>
          <a:prstGeom prst="rect">
            <a:avLst/>
          </a:prstGeom>
          <a:noFill/>
        </p:spPr>
        <p:txBody>
          <a:bodyPr wrap="square" rtlCol="0">
            <a:spAutoFit/>
          </a:bodyPr>
          <a:lstStyle/>
          <a:p>
            <a:pPr marL="143996" indent="-179996" defTabSz="914377">
              <a:lnSpc>
                <a:spcPct val="150000"/>
              </a:lnSpc>
              <a:buFont typeface="Arial" panose="020B0604020202020204" pitchFamily="34" charset="0"/>
              <a:buChar char="•"/>
              <a:defRPr/>
            </a:pPr>
            <a:r>
              <a:rPr lang="zh-CN" altLang="en-US" sz="1867" b="1" dirty="0">
                <a:solidFill>
                  <a:srgbClr val="000000"/>
                </a:solidFill>
                <a:latin typeface="微软雅黑" panose="020B0503020204020204" pitchFamily="34" charset="-122"/>
                <a:ea typeface="微软雅黑" panose="020B0503020204020204" pitchFamily="34" charset="-122"/>
              </a:rPr>
              <a:t>自家血清：</a:t>
            </a:r>
            <a:r>
              <a:rPr lang="en-US" altLang="zh-CN" sz="1867" b="1" dirty="0">
                <a:solidFill>
                  <a:srgbClr val="000000"/>
                </a:solidFill>
                <a:latin typeface="微软雅黑" panose="020B0503020204020204" pitchFamily="34" charset="-122"/>
                <a:ea typeface="微软雅黑" panose="020B0503020204020204" pitchFamily="34" charset="-122"/>
              </a:rPr>
              <a:t>200-5</a:t>
            </a:r>
            <a:r>
              <a:rPr lang="en-US" altLang="zh-CN" sz="1867" b="1" dirty="0">
                <a:solidFill>
                  <a:srgbClr val="0000FF"/>
                </a:solidFill>
                <a:latin typeface="微软雅黑" panose="020B0503020204020204" pitchFamily="34" charset="-122"/>
                <a:ea typeface="微软雅黑" panose="020B0503020204020204" pitchFamily="34" charset="-122"/>
              </a:rPr>
              <a:t>00</a:t>
            </a:r>
            <a:r>
              <a:rPr lang="zh-CN" altLang="en-US" sz="1867" b="1" dirty="0">
                <a:solidFill>
                  <a:srgbClr val="0000FF"/>
                </a:solidFill>
                <a:latin typeface="微软雅黑" panose="020B0503020204020204" pitchFamily="34" charset="-122"/>
                <a:ea typeface="微软雅黑" panose="020B0503020204020204" pitchFamily="34" charset="-122"/>
              </a:rPr>
              <a:t>个病毒粒子（活病毒）</a:t>
            </a:r>
            <a:endParaRPr lang="en-US" altLang="zh-CN" sz="1867" b="1" dirty="0">
              <a:solidFill>
                <a:srgbClr val="0000FF"/>
              </a:solidFill>
              <a:latin typeface="微软雅黑" panose="020B0503020204020204" pitchFamily="34" charset="-122"/>
              <a:ea typeface="微软雅黑" panose="020B0503020204020204" pitchFamily="34" charset="-122"/>
            </a:endParaRPr>
          </a:p>
          <a:p>
            <a:pPr marL="143996" indent="-179996" defTabSz="914377">
              <a:lnSpc>
                <a:spcPct val="150000"/>
              </a:lnSpc>
              <a:buFont typeface="Arial" panose="020B0604020202020204" pitchFamily="34" charset="0"/>
              <a:buChar char="•"/>
              <a:defRPr/>
            </a:pPr>
            <a:r>
              <a:rPr lang="zh-CN" altLang="en-US" sz="1867" b="1" dirty="0">
                <a:solidFill>
                  <a:srgbClr val="000000"/>
                </a:solidFill>
                <a:latin typeface="微软雅黑" panose="020B0503020204020204" pitchFamily="34" charset="-122"/>
                <a:ea typeface="微软雅黑" panose="020B0503020204020204" pitchFamily="34" charset="-122"/>
              </a:rPr>
              <a:t>自制标准曲线：</a:t>
            </a:r>
            <a:r>
              <a:rPr lang="en-US" altLang="zh-CN" sz="1867" b="1" dirty="0" err="1">
                <a:solidFill>
                  <a:srgbClr val="000000"/>
                </a:solidFill>
                <a:latin typeface="微软雅黑" panose="020B0503020204020204" pitchFamily="34" charset="-122"/>
                <a:ea typeface="微软雅黑" panose="020B0503020204020204" pitchFamily="34" charset="-122"/>
              </a:rPr>
              <a:t>ct</a:t>
            </a:r>
            <a:r>
              <a:rPr lang="zh-CN" altLang="en-US" sz="1867" b="1" dirty="0">
                <a:solidFill>
                  <a:srgbClr val="000000"/>
                </a:solidFill>
                <a:latin typeface="微软雅黑" panose="020B0503020204020204" pitchFamily="34" charset="-122"/>
                <a:ea typeface="微软雅黑" panose="020B0503020204020204" pitchFamily="34" charset="-122"/>
              </a:rPr>
              <a:t>值与</a:t>
            </a:r>
            <a:r>
              <a:rPr lang="en-US" altLang="zh-CN" sz="1867" b="1" dirty="0">
                <a:solidFill>
                  <a:srgbClr val="000000"/>
                </a:solidFill>
                <a:latin typeface="微软雅黑" panose="020B0503020204020204" pitchFamily="34" charset="-122"/>
                <a:ea typeface="微软雅黑" panose="020B0503020204020204" pitchFamily="34" charset="-122"/>
              </a:rPr>
              <a:t>TCID50</a:t>
            </a:r>
            <a:r>
              <a:rPr lang="zh-CN" altLang="en-US" sz="1867" b="1" dirty="0">
                <a:solidFill>
                  <a:srgbClr val="000000"/>
                </a:solidFill>
                <a:latin typeface="微软雅黑" panose="020B0503020204020204" pitchFamily="34" charset="-122"/>
                <a:ea typeface="微软雅黑" panose="020B0503020204020204" pitchFamily="34" charset="-122"/>
              </a:rPr>
              <a:t>的关系</a:t>
            </a:r>
          </a:p>
        </p:txBody>
      </p:sp>
      <p:pic>
        <p:nvPicPr>
          <p:cNvPr id="2" name="图片 1">
            <a:extLst>
              <a:ext uri="{FF2B5EF4-FFF2-40B4-BE49-F238E27FC236}">
                <a16:creationId xmlns:a16="http://schemas.microsoft.com/office/drawing/2014/main" id="{8EC53343-77F1-6D54-A35B-5ED39658FB3E}"/>
              </a:ext>
            </a:extLst>
          </p:cNvPr>
          <p:cNvPicPr>
            <a:picLocks noChangeAspect="1"/>
          </p:cNvPicPr>
          <p:nvPr/>
        </p:nvPicPr>
        <p:blipFill>
          <a:blip r:embed="rId2"/>
          <a:stretch>
            <a:fillRect/>
          </a:stretch>
        </p:blipFill>
        <p:spPr>
          <a:xfrm>
            <a:off x="8017681" y="215105"/>
            <a:ext cx="3922684" cy="1969857"/>
          </a:xfrm>
          <a:prstGeom prst="rect">
            <a:avLst/>
          </a:prstGeom>
        </p:spPr>
      </p:pic>
      <p:pic>
        <p:nvPicPr>
          <p:cNvPr id="3" name="图片 2">
            <a:extLst>
              <a:ext uri="{FF2B5EF4-FFF2-40B4-BE49-F238E27FC236}">
                <a16:creationId xmlns:a16="http://schemas.microsoft.com/office/drawing/2014/main" id="{C8A17815-A74C-717C-3066-21400B76DF9A}"/>
              </a:ext>
            </a:extLst>
          </p:cNvPr>
          <p:cNvPicPr>
            <a:picLocks noChangeAspect="1"/>
          </p:cNvPicPr>
          <p:nvPr/>
        </p:nvPicPr>
        <p:blipFill>
          <a:blip r:embed="rId3"/>
          <a:stretch>
            <a:fillRect/>
          </a:stretch>
        </p:blipFill>
        <p:spPr>
          <a:xfrm>
            <a:off x="8161257" y="2275338"/>
            <a:ext cx="3779107" cy="1912964"/>
          </a:xfrm>
          <a:prstGeom prst="rect">
            <a:avLst/>
          </a:prstGeom>
        </p:spPr>
      </p:pic>
      <p:pic>
        <p:nvPicPr>
          <p:cNvPr id="4" name="图片 3">
            <a:extLst>
              <a:ext uri="{FF2B5EF4-FFF2-40B4-BE49-F238E27FC236}">
                <a16:creationId xmlns:a16="http://schemas.microsoft.com/office/drawing/2014/main" id="{526A3246-64D4-0437-72CD-ADF4C93EDF2A}"/>
              </a:ext>
            </a:extLst>
          </p:cNvPr>
          <p:cNvPicPr>
            <a:picLocks noChangeAspect="1"/>
          </p:cNvPicPr>
          <p:nvPr/>
        </p:nvPicPr>
        <p:blipFill>
          <a:blip r:embed="rId4"/>
          <a:stretch>
            <a:fillRect/>
          </a:stretch>
        </p:blipFill>
        <p:spPr>
          <a:xfrm>
            <a:off x="95692" y="4138806"/>
            <a:ext cx="4246333" cy="2282455"/>
          </a:xfrm>
          <a:prstGeom prst="rect">
            <a:avLst/>
          </a:prstGeom>
        </p:spPr>
      </p:pic>
      <p:pic>
        <p:nvPicPr>
          <p:cNvPr id="7" name="图片 6">
            <a:extLst>
              <a:ext uri="{FF2B5EF4-FFF2-40B4-BE49-F238E27FC236}">
                <a16:creationId xmlns:a16="http://schemas.microsoft.com/office/drawing/2014/main" id="{3E6DB61F-E8AB-ABAF-5103-F090D806E1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1276" y="4391794"/>
            <a:ext cx="7489161" cy="2370903"/>
          </a:xfrm>
          <a:prstGeom prst="rect">
            <a:avLst/>
          </a:prstGeom>
        </p:spPr>
      </p:pic>
      <p:pic>
        <p:nvPicPr>
          <p:cNvPr id="8" name="图片 7">
            <a:extLst>
              <a:ext uri="{FF2B5EF4-FFF2-40B4-BE49-F238E27FC236}">
                <a16:creationId xmlns:a16="http://schemas.microsoft.com/office/drawing/2014/main" id="{D543B8BA-F687-C857-16A7-D56E6B240E9D}"/>
              </a:ext>
            </a:extLst>
          </p:cNvPr>
          <p:cNvPicPr>
            <a:picLocks noChangeAspect="1"/>
          </p:cNvPicPr>
          <p:nvPr/>
        </p:nvPicPr>
        <p:blipFill>
          <a:blip r:embed="rId6"/>
          <a:stretch>
            <a:fillRect/>
          </a:stretch>
        </p:blipFill>
        <p:spPr>
          <a:xfrm>
            <a:off x="37924" y="1866212"/>
            <a:ext cx="4596091" cy="2174161"/>
          </a:xfrm>
          <a:prstGeom prst="rect">
            <a:avLst/>
          </a:prstGeom>
        </p:spPr>
      </p:pic>
    </p:spTree>
    <p:extLst>
      <p:ext uri="{BB962C8B-B14F-4D97-AF65-F5344CB8AC3E}">
        <p14:creationId xmlns:p14="http://schemas.microsoft.com/office/powerpoint/2010/main" val="11096137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D9B5794-0F3A-AEA8-4CFB-B3F8BC0C0E22}"/>
              </a:ext>
            </a:extLst>
          </p:cNvPr>
          <p:cNvPicPr>
            <a:picLocks noChangeAspect="1"/>
          </p:cNvPicPr>
          <p:nvPr/>
        </p:nvPicPr>
        <p:blipFill>
          <a:blip r:embed="rId3"/>
          <a:stretch>
            <a:fillRect/>
          </a:stretch>
        </p:blipFill>
        <p:spPr>
          <a:xfrm>
            <a:off x="92669" y="2081146"/>
            <a:ext cx="6003331" cy="1637756"/>
          </a:xfrm>
          <a:prstGeom prst="rect">
            <a:avLst/>
          </a:prstGeom>
        </p:spPr>
      </p:pic>
      <p:pic>
        <p:nvPicPr>
          <p:cNvPr id="4" name="图片 3">
            <a:extLst>
              <a:ext uri="{FF2B5EF4-FFF2-40B4-BE49-F238E27FC236}">
                <a16:creationId xmlns:a16="http://schemas.microsoft.com/office/drawing/2014/main" id="{9851E385-8A9C-985B-CBA6-0CE7851E08D8}"/>
              </a:ext>
            </a:extLst>
          </p:cNvPr>
          <p:cNvPicPr>
            <a:picLocks noChangeAspect="1"/>
          </p:cNvPicPr>
          <p:nvPr>
            <p:custDataLst>
              <p:tags r:id="rId1"/>
            </p:custDataLst>
          </p:nvPr>
        </p:nvPicPr>
        <p:blipFill rotWithShape="1">
          <a:blip r:embed="rId4"/>
          <a:srcRect l="5675" t="1884"/>
          <a:stretch/>
        </p:blipFill>
        <p:spPr>
          <a:xfrm>
            <a:off x="8453775" y="1987824"/>
            <a:ext cx="3502251" cy="4550181"/>
          </a:xfrm>
          <a:prstGeom prst="rect">
            <a:avLst/>
          </a:prstGeom>
        </p:spPr>
      </p:pic>
      <p:sp>
        <p:nvSpPr>
          <p:cNvPr id="5" name="文本框 4">
            <a:extLst>
              <a:ext uri="{FF2B5EF4-FFF2-40B4-BE49-F238E27FC236}">
                <a16:creationId xmlns:a16="http://schemas.microsoft.com/office/drawing/2014/main" id="{29253CC3-915C-6529-BF54-AFAF1DC1F894}"/>
              </a:ext>
            </a:extLst>
          </p:cNvPr>
          <p:cNvSpPr txBox="1"/>
          <p:nvPr/>
        </p:nvSpPr>
        <p:spPr>
          <a:xfrm>
            <a:off x="419699" y="4193490"/>
            <a:ext cx="5765691" cy="212090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b="1" dirty="0">
                <a:solidFill>
                  <a:srgbClr val="0000FF"/>
                </a:solidFill>
                <a:latin typeface="微软雅黑" panose="020B0503020204020204" pitchFamily="34" charset="-122"/>
                <a:ea typeface="微软雅黑" panose="020B0503020204020204" pitchFamily="34" charset="-122"/>
              </a:rPr>
              <a:t>某集团：</a:t>
            </a:r>
            <a:endParaRPr lang="en-US" altLang="zh-CN" b="1" dirty="0">
              <a:solidFill>
                <a:srgbClr val="0000FF"/>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rPr>
              <a:t>母猪每头注射血清；</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rPr>
              <a:t>仔猪用分离的病毒，测定</a:t>
            </a:r>
            <a:r>
              <a:rPr lang="en-US" altLang="zh-CN" b="1" dirty="0">
                <a:latin typeface="微软雅黑" panose="020B0503020204020204" pitchFamily="34" charset="-122"/>
                <a:ea typeface="微软雅黑" panose="020B0503020204020204" pitchFamily="34" charset="-122"/>
              </a:rPr>
              <a:t>TCID50</a:t>
            </a:r>
            <a:r>
              <a:rPr lang="zh-CN" altLang="en-US" b="1" dirty="0">
                <a:latin typeface="微软雅黑" panose="020B0503020204020204" pitchFamily="34" charset="-122"/>
                <a:ea typeface="微软雅黑" panose="020B0503020204020204" pitchFamily="34" charset="-122"/>
              </a:rPr>
              <a:t>后稀释喷雾。</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b="1" dirty="0">
                <a:solidFill>
                  <a:srgbClr val="0000FF"/>
                </a:solidFill>
                <a:latin typeface="微软雅黑" panose="020B0503020204020204" pitchFamily="34" charset="-122"/>
                <a:ea typeface="微软雅黑" panose="020B0503020204020204" pitchFamily="34" charset="-122"/>
              </a:rPr>
              <a:t>另一集团：</a:t>
            </a:r>
            <a:endParaRPr lang="en-US" altLang="zh-CN" b="1" dirty="0">
              <a:solidFill>
                <a:srgbClr val="0000FF"/>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rPr>
              <a:t>母猪头头注射分离且已测定</a:t>
            </a:r>
            <a:r>
              <a:rPr lang="en-US" altLang="zh-CN" b="1" dirty="0">
                <a:latin typeface="微软雅黑" panose="020B0503020204020204" pitchFamily="34" charset="-122"/>
                <a:ea typeface="微软雅黑" panose="020B0503020204020204" pitchFamily="34" charset="-122"/>
              </a:rPr>
              <a:t>TCID50</a:t>
            </a:r>
            <a:r>
              <a:rPr lang="zh-CN" altLang="en-US" b="1" dirty="0">
                <a:latin typeface="微软雅黑" panose="020B0503020204020204" pitchFamily="34" charset="-122"/>
                <a:ea typeface="微软雅黑" panose="020B0503020204020204" pitchFamily="34" charset="-122"/>
              </a:rPr>
              <a:t>后稀释病毒液。</a:t>
            </a:r>
          </a:p>
        </p:txBody>
      </p:sp>
      <p:pic>
        <p:nvPicPr>
          <p:cNvPr id="8" name="图片 7">
            <a:extLst>
              <a:ext uri="{FF2B5EF4-FFF2-40B4-BE49-F238E27FC236}">
                <a16:creationId xmlns:a16="http://schemas.microsoft.com/office/drawing/2014/main" id="{A2930A42-1E50-2F88-1421-51A70E56C6FB}"/>
              </a:ext>
            </a:extLst>
          </p:cNvPr>
          <p:cNvPicPr>
            <a:picLocks noChangeAspect="1"/>
          </p:cNvPicPr>
          <p:nvPr/>
        </p:nvPicPr>
        <p:blipFill>
          <a:blip r:embed="rId5"/>
          <a:stretch>
            <a:fillRect/>
          </a:stretch>
        </p:blipFill>
        <p:spPr>
          <a:xfrm>
            <a:off x="6527437" y="1987824"/>
            <a:ext cx="2656707" cy="2182544"/>
          </a:xfrm>
          <a:prstGeom prst="rect">
            <a:avLst/>
          </a:prstGeom>
        </p:spPr>
      </p:pic>
    </p:spTree>
    <p:extLst>
      <p:ext uri="{BB962C8B-B14F-4D97-AF65-F5344CB8AC3E}">
        <p14:creationId xmlns:p14="http://schemas.microsoft.com/office/powerpoint/2010/main" val="1102312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a:extLst>
              <a:ext uri="{FF2B5EF4-FFF2-40B4-BE49-F238E27FC236}">
                <a16:creationId xmlns:a16="http://schemas.microsoft.com/office/drawing/2014/main" id="{73186F19-2136-3053-2837-6FB2DBAF00A7}"/>
              </a:ext>
            </a:extLst>
          </p:cNvPr>
          <p:cNvGraphicFramePr/>
          <p:nvPr>
            <p:extLst>
              <p:ext uri="{D42A27DB-BD31-4B8C-83A1-F6EECF244321}">
                <p14:modId xmlns:p14="http://schemas.microsoft.com/office/powerpoint/2010/main" val="2969344520"/>
              </p:ext>
            </p:extLst>
          </p:nvPr>
        </p:nvGraphicFramePr>
        <p:xfrm>
          <a:off x="464185" y="1973157"/>
          <a:ext cx="5253990" cy="22161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图表 2">
            <a:extLst>
              <a:ext uri="{FF2B5EF4-FFF2-40B4-BE49-F238E27FC236}">
                <a16:creationId xmlns:a16="http://schemas.microsoft.com/office/drawing/2014/main" id="{4F0B9FA3-7872-EC1A-4336-309949A1DEFF}"/>
              </a:ext>
            </a:extLst>
          </p:cNvPr>
          <p:cNvGraphicFramePr/>
          <p:nvPr>
            <p:extLst>
              <p:ext uri="{D42A27DB-BD31-4B8C-83A1-F6EECF244321}">
                <p14:modId xmlns:p14="http://schemas.microsoft.com/office/powerpoint/2010/main" val="3458138634"/>
              </p:ext>
            </p:extLst>
          </p:nvPr>
        </p:nvGraphicFramePr>
        <p:xfrm>
          <a:off x="464185" y="4248432"/>
          <a:ext cx="5227955" cy="2413000"/>
        </p:xfrm>
        <a:graphic>
          <a:graphicData uri="http://schemas.openxmlformats.org/drawingml/2006/chart">
            <c:chart xmlns:c="http://schemas.openxmlformats.org/drawingml/2006/chart" xmlns:r="http://schemas.openxmlformats.org/officeDocument/2006/relationships" r:id="rId3"/>
          </a:graphicData>
        </a:graphic>
      </p:graphicFrame>
      <p:sp>
        <p:nvSpPr>
          <p:cNvPr id="5" name="文本框 4">
            <a:extLst>
              <a:ext uri="{FF2B5EF4-FFF2-40B4-BE49-F238E27FC236}">
                <a16:creationId xmlns:a16="http://schemas.microsoft.com/office/drawing/2014/main" id="{56773C82-4A0B-7862-F894-CED8428311B7}"/>
              </a:ext>
            </a:extLst>
          </p:cNvPr>
          <p:cNvSpPr txBox="1"/>
          <p:nvPr/>
        </p:nvSpPr>
        <p:spPr>
          <a:xfrm>
            <a:off x="6768571" y="1887014"/>
            <a:ext cx="4331721" cy="2935547"/>
          </a:xfrm>
          <a:prstGeom prst="rect">
            <a:avLst/>
          </a:prstGeom>
          <a:noFill/>
        </p:spPr>
        <p:txBody>
          <a:bodyPr wrap="square" rtlCol="0">
            <a:spAutoFit/>
          </a:bodyPr>
          <a:lstStyle/>
          <a:p>
            <a:pPr marL="380990" indent="-380990" defTabSz="1219170">
              <a:lnSpc>
                <a:spcPct val="200000"/>
              </a:lnSpc>
              <a:buFont typeface="Arial" panose="020B0604020202020204" pitchFamily="34" charset="0"/>
              <a:buChar char="•"/>
            </a:pPr>
            <a:r>
              <a:rPr lang="zh-CN" altLang="en-US" sz="2400" b="1" dirty="0">
                <a:solidFill>
                  <a:srgbClr val="0000FF"/>
                </a:solidFill>
                <a:latin typeface="微软雅黑" panose="020B0503020204020204" pitchFamily="34" charset="-122"/>
                <a:ea typeface="微软雅黑" panose="020B0503020204020204" pitchFamily="34" charset="-122"/>
              </a:rPr>
              <a:t>目前效果喜忧参半！</a:t>
            </a:r>
            <a:endParaRPr lang="en-US" altLang="zh-CN" sz="2400" b="1" dirty="0">
              <a:solidFill>
                <a:srgbClr val="0000FF"/>
              </a:solidFill>
              <a:latin typeface="微软雅黑" panose="020B0503020204020204" pitchFamily="34" charset="-122"/>
              <a:ea typeface="微软雅黑" panose="020B0503020204020204" pitchFamily="34" charset="-122"/>
            </a:endParaRPr>
          </a:p>
          <a:p>
            <a:pPr marL="380990" indent="-380990" defTabSz="1219170">
              <a:lnSpc>
                <a:spcPct val="200000"/>
              </a:lnSpc>
              <a:buFont typeface="Arial" panose="020B0604020202020204" pitchFamily="34" charset="0"/>
              <a:buChar char="•"/>
            </a:pPr>
            <a:endParaRPr lang="en-US" altLang="zh-CN" sz="2400" b="1" dirty="0">
              <a:solidFill>
                <a:srgbClr val="0000FF"/>
              </a:solidFill>
              <a:latin typeface="微软雅黑" panose="020B0503020204020204" pitchFamily="34" charset="-122"/>
              <a:ea typeface="微软雅黑" panose="020B0503020204020204" pitchFamily="34" charset="-122"/>
            </a:endParaRPr>
          </a:p>
          <a:p>
            <a:pPr marL="380990" indent="-380990" defTabSz="1219170">
              <a:lnSpc>
                <a:spcPct val="200000"/>
              </a:lnSpc>
              <a:buFont typeface="Arial" panose="020B0604020202020204" pitchFamily="34" charset="0"/>
              <a:buChar char="•"/>
            </a:pPr>
            <a:r>
              <a:rPr lang="zh-CN" altLang="en-US" sz="2400" b="1" dirty="0">
                <a:solidFill>
                  <a:srgbClr val="0000FF"/>
                </a:solidFill>
                <a:latin typeface="微软雅黑" panose="020B0503020204020204" pitchFamily="34" charset="-122"/>
                <a:ea typeface="微软雅黑" panose="020B0503020204020204" pitchFamily="34" charset="-122"/>
              </a:rPr>
              <a:t>效果好：流产率恢复正常，断奶数增加！</a:t>
            </a:r>
            <a:endParaRPr lang="en-US" altLang="zh-CN" sz="2000" b="1" dirty="0">
              <a:solidFill>
                <a:srgbClr val="0000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199245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703484-2B84-3F0C-014C-3B2BB98B0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1" y="749805"/>
            <a:ext cx="7545238" cy="2679195"/>
          </a:xfrm>
          <a:prstGeom prst="rect">
            <a:avLst/>
          </a:prstGeom>
        </p:spPr>
      </p:pic>
      <p:pic>
        <p:nvPicPr>
          <p:cNvPr id="7" name="图片 6">
            <a:extLst>
              <a:ext uri="{FF2B5EF4-FFF2-40B4-BE49-F238E27FC236}">
                <a16:creationId xmlns:a16="http://schemas.microsoft.com/office/drawing/2014/main" id="{EFB7F238-8874-E831-DDBE-B818B9FA3DCE}"/>
              </a:ext>
            </a:extLst>
          </p:cNvPr>
          <p:cNvPicPr>
            <a:picLocks noChangeAspect="1"/>
          </p:cNvPicPr>
          <p:nvPr/>
        </p:nvPicPr>
        <p:blipFill>
          <a:blip r:embed="rId3"/>
          <a:stretch>
            <a:fillRect/>
          </a:stretch>
        </p:blipFill>
        <p:spPr>
          <a:xfrm>
            <a:off x="304801" y="3933645"/>
            <a:ext cx="8148500" cy="2596674"/>
          </a:xfrm>
          <a:prstGeom prst="rect">
            <a:avLst/>
          </a:prstGeom>
        </p:spPr>
      </p:pic>
      <p:sp>
        <p:nvSpPr>
          <p:cNvPr id="8" name="文本框 7">
            <a:extLst>
              <a:ext uri="{FF2B5EF4-FFF2-40B4-BE49-F238E27FC236}">
                <a16:creationId xmlns:a16="http://schemas.microsoft.com/office/drawing/2014/main" id="{95AC2732-39F1-EF62-8CEC-4F49C45E0621}"/>
              </a:ext>
            </a:extLst>
          </p:cNvPr>
          <p:cNvSpPr txBox="1"/>
          <p:nvPr/>
        </p:nvSpPr>
        <p:spPr>
          <a:xfrm>
            <a:off x="931653" y="868392"/>
            <a:ext cx="1012166" cy="123111"/>
          </a:xfrm>
          <a:prstGeom prst="rect">
            <a:avLst/>
          </a:prstGeom>
          <a:solidFill>
            <a:schemeClr val="bg1"/>
          </a:solidFill>
        </p:spPr>
        <p:txBody>
          <a:bodyPr wrap="square" rtlCol="0">
            <a:spAutoFit/>
          </a:bodyPr>
          <a:lstStyle/>
          <a:p>
            <a:endParaRPr lang="zh-CN" altLang="en-US" sz="200" dirty="0"/>
          </a:p>
        </p:txBody>
      </p:sp>
      <p:sp>
        <p:nvSpPr>
          <p:cNvPr id="9" name="文本框 8">
            <a:extLst>
              <a:ext uri="{FF2B5EF4-FFF2-40B4-BE49-F238E27FC236}">
                <a16:creationId xmlns:a16="http://schemas.microsoft.com/office/drawing/2014/main" id="{22D96366-F9A7-ADEB-2944-995BAD7D5295}"/>
              </a:ext>
            </a:extLst>
          </p:cNvPr>
          <p:cNvSpPr txBox="1"/>
          <p:nvPr/>
        </p:nvSpPr>
        <p:spPr>
          <a:xfrm>
            <a:off x="8982973" y="2089402"/>
            <a:ext cx="2714446" cy="234628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000" b="1" dirty="0">
                <a:latin typeface="微软雅黑" panose="020B0503020204020204" pitchFamily="34" charset="-122"/>
                <a:ea typeface="微软雅黑" panose="020B0503020204020204" pitchFamily="34" charset="-122"/>
              </a:rPr>
              <a:t>批次分娩率</a:t>
            </a:r>
            <a:r>
              <a:rPr lang="en-US" altLang="zh-CN" sz="2000" b="1" dirty="0">
                <a:latin typeface="微软雅黑" panose="020B0503020204020204" pitchFamily="34" charset="-122"/>
                <a:ea typeface="微软雅黑" panose="020B0503020204020204" pitchFamily="34" charset="-122"/>
              </a:rPr>
              <a:t>58.7%</a:t>
            </a:r>
          </a:p>
          <a:p>
            <a:pPr marL="285750" indent="-285750">
              <a:lnSpc>
                <a:spcPct val="150000"/>
              </a:lnSpc>
              <a:buFont typeface="Arial" panose="020B0604020202020204" pitchFamily="34" charset="0"/>
              <a:buChar char="•"/>
            </a:pPr>
            <a:r>
              <a:rPr lang="zh-CN" altLang="en-US" sz="2000" b="1" dirty="0">
                <a:latin typeface="微软雅黑" panose="020B0503020204020204" pitchFamily="34" charset="-122"/>
                <a:ea typeface="微软雅黑" panose="020B0503020204020204" pitchFamily="34" charset="-122"/>
              </a:rPr>
              <a:t>和</a:t>
            </a:r>
            <a:r>
              <a:rPr lang="en-US" altLang="zh-CN" sz="2000" b="1" dirty="0">
                <a:latin typeface="微软雅黑" panose="020B0503020204020204" pitchFamily="34" charset="-122"/>
                <a:ea typeface="微软雅黑" panose="020B0503020204020204" pitchFamily="34" charset="-122"/>
              </a:rPr>
              <a:t>78.2%</a:t>
            </a:r>
          </a:p>
          <a:p>
            <a:pPr marL="285750" indent="-285750">
              <a:lnSpc>
                <a:spcPct val="150000"/>
              </a:lnSpc>
              <a:buFont typeface="Arial" panose="020B0604020202020204" pitchFamily="34" charset="0"/>
              <a:buChar char="•"/>
            </a:pPr>
            <a:endParaRPr lang="en-US" altLang="zh-CN" sz="2000" b="1"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2000" b="1" dirty="0">
                <a:latin typeface="微软雅黑" panose="020B0503020204020204" pitchFamily="34" charset="-122"/>
                <a:ea typeface="微软雅黑" panose="020B0503020204020204" pitchFamily="34" charset="-122"/>
              </a:rPr>
              <a:t>原来</a:t>
            </a:r>
            <a:r>
              <a:rPr lang="en-US" altLang="zh-CN" sz="2000" b="1" dirty="0">
                <a:latin typeface="微软雅黑" panose="020B0503020204020204" pitchFamily="34" charset="-122"/>
                <a:ea typeface="微软雅黑" panose="020B0503020204020204" pitchFamily="34" charset="-122"/>
              </a:rPr>
              <a:t>82%-88%</a:t>
            </a:r>
            <a:r>
              <a:rPr lang="zh-CN" altLang="en-US" sz="2000" b="1" dirty="0">
                <a:latin typeface="微软雅黑" panose="020B0503020204020204" pitchFamily="34" charset="-122"/>
                <a:ea typeface="微软雅黑" panose="020B0503020204020204" pitchFamily="34" charset="-122"/>
              </a:rPr>
              <a:t>。</a:t>
            </a:r>
            <a:endParaRPr lang="en-US" altLang="zh-CN" sz="2000" b="1"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endParaRPr lang="zh-CN" altLang="en-US"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561488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51886D9-D1D7-7548-F0D5-758C28C9226C}"/>
              </a:ext>
            </a:extLst>
          </p:cNvPr>
          <p:cNvPicPr>
            <a:picLocks noChangeAspect="1"/>
          </p:cNvPicPr>
          <p:nvPr/>
        </p:nvPicPr>
        <p:blipFill>
          <a:blip r:embed="rId2"/>
          <a:stretch>
            <a:fillRect/>
          </a:stretch>
        </p:blipFill>
        <p:spPr>
          <a:xfrm>
            <a:off x="163468" y="587875"/>
            <a:ext cx="6978048" cy="2388357"/>
          </a:xfrm>
          <a:prstGeom prst="rect">
            <a:avLst/>
          </a:prstGeom>
        </p:spPr>
      </p:pic>
      <p:pic>
        <p:nvPicPr>
          <p:cNvPr id="5" name="图片 4">
            <a:extLst>
              <a:ext uri="{FF2B5EF4-FFF2-40B4-BE49-F238E27FC236}">
                <a16:creationId xmlns:a16="http://schemas.microsoft.com/office/drawing/2014/main" id="{74E84B59-F255-968C-5EDD-635C8AAF5C86}"/>
              </a:ext>
            </a:extLst>
          </p:cNvPr>
          <p:cNvPicPr>
            <a:picLocks noChangeAspect="1"/>
          </p:cNvPicPr>
          <p:nvPr/>
        </p:nvPicPr>
        <p:blipFill>
          <a:blip r:embed="rId3"/>
          <a:stretch>
            <a:fillRect/>
          </a:stretch>
        </p:blipFill>
        <p:spPr>
          <a:xfrm>
            <a:off x="2659757" y="3381750"/>
            <a:ext cx="3006099" cy="2388358"/>
          </a:xfrm>
          <a:prstGeom prst="rect">
            <a:avLst/>
          </a:prstGeom>
        </p:spPr>
      </p:pic>
      <p:pic>
        <p:nvPicPr>
          <p:cNvPr id="7" name="图片 6">
            <a:extLst>
              <a:ext uri="{FF2B5EF4-FFF2-40B4-BE49-F238E27FC236}">
                <a16:creationId xmlns:a16="http://schemas.microsoft.com/office/drawing/2014/main" id="{C9CC70BE-DDCC-9B34-C3AC-5C8DF65DDCB2}"/>
              </a:ext>
            </a:extLst>
          </p:cNvPr>
          <p:cNvPicPr>
            <a:picLocks noChangeAspect="1"/>
          </p:cNvPicPr>
          <p:nvPr/>
        </p:nvPicPr>
        <p:blipFill>
          <a:blip r:embed="rId4"/>
          <a:stretch>
            <a:fillRect/>
          </a:stretch>
        </p:blipFill>
        <p:spPr>
          <a:xfrm>
            <a:off x="252980" y="3172304"/>
            <a:ext cx="2230152" cy="3008836"/>
          </a:xfrm>
          <a:prstGeom prst="rect">
            <a:avLst/>
          </a:prstGeom>
        </p:spPr>
      </p:pic>
      <p:sp>
        <p:nvSpPr>
          <p:cNvPr id="8" name="文本框 7">
            <a:extLst>
              <a:ext uri="{FF2B5EF4-FFF2-40B4-BE49-F238E27FC236}">
                <a16:creationId xmlns:a16="http://schemas.microsoft.com/office/drawing/2014/main" id="{9D5982B6-E7C7-5216-7A5B-0D49010A9829}"/>
              </a:ext>
            </a:extLst>
          </p:cNvPr>
          <p:cNvSpPr txBox="1"/>
          <p:nvPr/>
        </p:nvSpPr>
        <p:spPr>
          <a:xfrm>
            <a:off x="8161247" y="1982747"/>
            <a:ext cx="3637167" cy="4613892"/>
          </a:xfrm>
          <a:prstGeom prst="rect">
            <a:avLst/>
          </a:prstGeom>
          <a:noFill/>
        </p:spPr>
        <p:txBody>
          <a:bodyPr wrap="square" rtlCol="0">
            <a:spAutoFit/>
          </a:bodyPr>
          <a:lstStyle/>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母猪死亡：</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3000*21=6.3</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万元</a:t>
            </a:r>
            <a:endPar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流产：</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287</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窝（仔猪</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350</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元）约</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120</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万元</a:t>
            </a:r>
            <a:endPar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驯化后断奶仔猪成活率：</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80-83%</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低</a:t>
            </a:r>
            <a:r>
              <a:rPr kumimoji="0" lang="en-US" altLang="zh-CN" sz="18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15%</a:t>
            </a:r>
            <a:r>
              <a:rPr kumimoji="0" lang="zh-CN" altLang="en-US" sz="18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成本增加每头每公斤</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1.05</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元</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*125</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公斤</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=132</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元</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头</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*12000=150</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万</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批</a:t>
            </a:r>
            <a:endPar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一般影响几个批次</a:t>
            </a:r>
            <a:endPar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endPar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合计：</a:t>
            </a:r>
            <a:r>
              <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猪群数量？大损失</a:t>
            </a: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800-1000</a:t>
            </a:r>
            <a:r>
              <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万？小则损失</a:t>
            </a: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300-500</a:t>
            </a:r>
            <a:r>
              <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万</a:t>
            </a:r>
          </a:p>
        </p:txBody>
      </p:sp>
      <p:pic>
        <p:nvPicPr>
          <p:cNvPr id="10" name="图片 9">
            <a:extLst>
              <a:ext uri="{FF2B5EF4-FFF2-40B4-BE49-F238E27FC236}">
                <a16:creationId xmlns:a16="http://schemas.microsoft.com/office/drawing/2014/main" id="{75ECE085-C5F8-7AB3-B3EE-4366BE2AF7A5}"/>
              </a:ext>
            </a:extLst>
          </p:cNvPr>
          <p:cNvPicPr>
            <a:picLocks noChangeAspect="1"/>
          </p:cNvPicPr>
          <p:nvPr/>
        </p:nvPicPr>
        <p:blipFill>
          <a:blip r:embed="rId5"/>
          <a:stretch>
            <a:fillRect/>
          </a:stretch>
        </p:blipFill>
        <p:spPr>
          <a:xfrm>
            <a:off x="5805864" y="3085460"/>
            <a:ext cx="1911270" cy="3634613"/>
          </a:xfrm>
          <a:prstGeom prst="rect">
            <a:avLst/>
          </a:prstGeom>
        </p:spPr>
      </p:pic>
      <p:graphicFrame>
        <p:nvGraphicFramePr>
          <p:cNvPr id="11" name="object 2">
            <a:extLst>
              <a:ext uri="{FF2B5EF4-FFF2-40B4-BE49-F238E27FC236}">
                <a16:creationId xmlns:a16="http://schemas.microsoft.com/office/drawing/2014/main" id="{757196AA-6A93-4D50-DBED-D0937B3AB16B}"/>
              </a:ext>
            </a:extLst>
          </p:cNvPr>
          <p:cNvGraphicFramePr>
            <a:graphicFrameLocks noGrp="1"/>
          </p:cNvGraphicFramePr>
          <p:nvPr/>
        </p:nvGraphicFramePr>
        <p:xfrm>
          <a:off x="7201114" y="956847"/>
          <a:ext cx="4863177" cy="720988"/>
        </p:xfrm>
        <a:graphic>
          <a:graphicData uri="http://schemas.openxmlformats.org/drawingml/2006/table">
            <a:tbl>
              <a:tblPr firstRow="1" bandRow="1">
                <a:tableStyleId>{2D5ABB26-0587-4C30-8999-92F81FD0307C}</a:tableStyleId>
              </a:tblPr>
              <a:tblGrid>
                <a:gridCol w="683629">
                  <a:extLst>
                    <a:ext uri="{9D8B030D-6E8A-4147-A177-3AD203B41FA5}">
                      <a16:colId xmlns:a16="http://schemas.microsoft.com/office/drawing/2014/main" val="20002"/>
                    </a:ext>
                  </a:extLst>
                </a:gridCol>
                <a:gridCol w="724564">
                  <a:extLst>
                    <a:ext uri="{9D8B030D-6E8A-4147-A177-3AD203B41FA5}">
                      <a16:colId xmlns:a16="http://schemas.microsoft.com/office/drawing/2014/main" val="20003"/>
                    </a:ext>
                  </a:extLst>
                </a:gridCol>
                <a:gridCol w="641969">
                  <a:extLst>
                    <a:ext uri="{9D8B030D-6E8A-4147-A177-3AD203B41FA5}">
                      <a16:colId xmlns:a16="http://schemas.microsoft.com/office/drawing/2014/main" val="20004"/>
                    </a:ext>
                  </a:extLst>
                </a:gridCol>
                <a:gridCol w="999558">
                  <a:extLst>
                    <a:ext uri="{9D8B030D-6E8A-4147-A177-3AD203B41FA5}">
                      <a16:colId xmlns:a16="http://schemas.microsoft.com/office/drawing/2014/main" val="20005"/>
                    </a:ext>
                  </a:extLst>
                </a:gridCol>
                <a:gridCol w="961992">
                  <a:extLst>
                    <a:ext uri="{9D8B030D-6E8A-4147-A177-3AD203B41FA5}">
                      <a16:colId xmlns:a16="http://schemas.microsoft.com/office/drawing/2014/main" val="20006"/>
                    </a:ext>
                  </a:extLst>
                </a:gridCol>
                <a:gridCol w="851465">
                  <a:extLst>
                    <a:ext uri="{9D8B030D-6E8A-4147-A177-3AD203B41FA5}">
                      <a16:colId xmlns:a16="http://schemas.microsoft.com/office/drawing/2014/main" val="20007"/>
                    </a:ext>
                  </a:extLst>
                </a:gridCol>
              </a:tblGrid>
              <a:tr h="290149">
                <a:tc>
                  <a:txBody>
                    <a:bodyPr/>
                    <a:lstStyle/>
                    <a:p>
                      <a:pPr marL="0" algn="ctr">
                        <a:lnSpc>
                          <a:spcPct val="100000"/>
                        </a:lnSpc>
                      </a:pPr>
                      <a:r>
                        <a:rPr sz="1100" b="1" spc="5" dirty="0">
                          <a:latin typeface="+mn-lt"/>
                          <a:ea typeface="微软雅黑" panose="020B0503020204020204" pitchFamily="34" charset="-122"/>
                          <a:cs typeface="微软雅黑"/>
                        </a:rPr>
                        <a:t>均</a:t>
                      </a:r>
                      <a:r>
                        <a:rPr sz="1100" b="1" dirty="0">
                          <a:latin typeface="+mn-lt"/>
                          <a:ea typeface="微软雅黑" panose="020B0503020204020204" pitchFamily="34" charset="-122"/>
                          <a:cs typeface="微软雅黑"/>
                        </a:rPr>
                        <a:t>重</a:t>
                      </a:r>
                    </a:p>
                    <a:p>
                      <a:pPr algn="ctr">
                        <a:lnSpc>
                          <a:spcPct val="100000"/>
                        </a:lnSpc>
                      </a:pPr>
                      <a:r>
                        <a:rPr sz="1100" b="1" spc="5" dirty="0">
                          <a:latin typeface="+mn-lt"/>
                          <a:ea typeface="微软雅黑" panose="020B0503020204020204" pitchFamily="34" charset="-122"/>
                          <a:cs typeface="微软雅黑"/>
                        </a:rPr>
                        <a:t>（</a:t>
                      </a:r>
                      <a:r>
                        <a:rPr sz="1100" b="1" spc="-50" dirty="0">
                          <a:latin typeface="+mn-lt"/>
                          <a:ea typeface="微软雅黑" panose="020B0503020204020204" pitchFamily="34" charset="-122"/>
                          <a:cs typeface="微软雅黑"/>
                        </a:rPr>
                        <a:t>K</a:t>
                      </a:r>
                      <a:r>
                        <a:rPr sz="1100" b="1" dirty="0">
                          <a:latin typeface="+mn-lt"/>
                          <a:ea typeface="微软雅黑" panose="020B0503020204020204" pitchFamily="34" charset="-122"/>
                          <a:cs typeface="微软雅黑"/>
                        </a:rPr>
                        <a:t>G/头</a:t>
                      </a:r>
                    </a:p>
                  </a:txBody>
                  <a:tcPr marL="0" marR="0" marT="0" marB="0">
                    <a:lnL w="7620" cap="flat" cmpd="sng" algn="ctr">
                      <a:solidFill>
                        <a:srgbClr val="000000"/>
                      </a:solidFill>
                      <a:prstDash val="solid"/>
                      <a:round/>
                      <a:headEnd type="none" w="med" len="med"/>
                      <a:tailEnd type="none" w="med" len="med"/>
                    </a:lnL>
                    <a:lnR w="7620">
                      <a:solidFill>
                        <a:srgbClr val="000000"/>
                      </a:solidFill>
                      <a:prstDash val="solid"/>
                    </a:lnR>
                    <a:lnT w="12700">
                      <a:solidFill>
                        <a:srgbClr val="000000"/>
                      </a:solidFill>
                      <a:prstDash val="solid"/>
                    </a:lnT>
                    <a:lnB w="7620" cap="flat" cmpd="sng" algn="ctr">
                      <a:solidFill>
                        <a:srgbClr val="000000"/>
                      </a:solidFill>
                      <a:prstDash val="solid"/>
                      <a:round/>
                      <a:headEnd type="none" w="med" len="med"/>
                      <a:tailEnd type="none" w="med" len="med"/>
                    </a:lnB>
                  </a:tcPr>
                </a:tc>
                <a:tc>
                  <a:txBody>
                    <a:bodyPr/>
                    <a:lstStyle/>
                    <a:p>
                      <a:pPr marL="0" algn="ctr" defTabSz="1219170" rtl="0" eaLnBrk="1" latinLnBrk="0" hangingPunct="1">
                        <a:lnSpc>
                          <a:spcPct val="100000"/>
                        </a:lnSpc>
                      </a:pPr>
                      <a:r>
                        <a:rPr sz="1100" b="1" kern="1200" spc="5" dirty="0">
                          <a:solidFill>
                            <a:schemeClr val="tx1"/>
                          </a:solidFill>
                          <a:latin typeface="+mn-lt"/>
                          <a:ea typeface="微软雅黑" panose="020B0503020204020204" pitchFamily="34" charset="-122"/>
                          <a:cs typeface="微软雅黑"/>
                        </a:rPr>
                        <a:t> 成活率</a:t>
                      </a:r>
                    </a:p>
                  </a:txBody>
                  <a:tcPr marL="0" marR="0" marT="0" marB="0">
                    <a:lnL w="7620">
                      <a:solidFill>
                        <a:srgbClr val="000000"/>
                      </a:solidFill>
                      <a:prstDash val="solid"/>
                    </a:lnL>
                    <a:lnR w="7619">
                      <a:solidFill>
                        <a:srgbClr val="000000"/>
                      </a:solidFill>
                      <a:prstDash val="solid"/>
                    </a:lnR>
                    <a:lnT w="12700">
                      <a:solidFill>
                        <a:srgbClr val="000000"/>
                      </a:solidFill>
                      <a:prstDash val="solid"/>
                    </a:lnT>
                    <a:lnB w="7620">
                      <a:solidFill>
                        <a:srgbClr val="000000"/>
                      </a:solidFill>
                      <a:prstDash val="solid"/>
                    </a:lnB>
                  </a:tcPr>
                </a:tc>
                <a:tc>
                  <a:txBody>
                    <a:bodyPr/>
                    <a:lstStyle/>
                    <a:p>
                      <a:pPr marL="0" algn="ctr" defTabSz="1219170" rtl="0" eaLnBrk="1" latinLnBrk="0" hangingPunct="1">
                        <a:lnSpc>
                          <a:spcPct val="100000"/>
                        </a:lnSpc>
                      </a:pPr>
                      <a:r>
                        <a:rPr sz="1100" b="1" kern="1200" spc="5" dirty="0">
                          <a:solidFill>
                            <a:schemeClr val="tx1"/>
                          </a:solidFill>
                          <a:latin typeface="+mn-lt"/>
                          <a:ea typeface="微软雅黑" panose="020B0503020204020204" pitchFamily="34" charset="-122"/>
                          <a:cs typeface="微软雅黑"/>
                        </a:rPr>
                        <a:t>料肉比</a:t>
                      </a:r>
                    </a:p>
                  </a:txBody>
                  <a:tcPr marL="0" marR="0" marT="0" marB="0">
                    <a:lnL w="7619">
                      <a:solidFill>
                        <a:srgbClr val="000000"/>
                      </a:solidFill>
                      <a:prstDash val="solid"/>
                    </a:lnL>
                    <a:lnR w="7619">
                      <a:solidFill>
                        <a:srgbClr val="000000"/>
                      </a:solidFill>
                      <a:prstDash val="solid"/>
                    </a:lnR>
                    <a:lnT w="12700">
                      <a:solidFill>
                        <a:srgbClr val="000000"/>
                      </a:solidFill>
                      <a:prstDash val="solid"/>
                    </a:lnT>
                    <a:lnB w="7620">
                      <a:solidFill>
                        <a:srgbClr val="000000"/>
                      </a:solidFill>
                      <a:prstDash val="solid"/>
                    </a:lnB>
                  </a:tcPr>
                </a:tc>
                <a:tc>
                  <a:txBody>
                    <a:bodyPr/>
                    <a:lstStyle/>
                    <a:p>
                      <a:pPr marL="0" algn="ctr" defTabSz="1219170" rtl="0" eaLnBrk="1" latinLnBrk="0" hangingPunct="1">
                        <a:lnSpc>
                          <a:spcPct val="100000"/>
                        </a:lnSpc>
                      </a:pPr>
                      <a:r>
                        <a:rPr sz="1100" b="1" kern="1200" spc="5" dirty="0">
                          <a:solidFill>
                            <a:schemeClr val="tx1"/>
                          </a:solidFill>
                          <a:latin typeface="+mn-lt"/>
                          <a:ea typeface="微软雅黑" panose="020B0503020204020204" pitchFamily="34" charset="-122"/>
                          <a:cs typeface="微软雅黑"/>
                        </a:rPr>
                        <a:t>生产成本</a:t>
                      </a:r>
                    </a:p>
                    <a:p>
                      <a:pPr marL="0" algn="ctr" defTabSz="1219170" rtl="0" eaLnBrk="1" latinLnBrk="0" hangingPunct="1">
                        <a:lnSpc>
                          <a:spcPct val="100000"/>
                        </a:lnSpc>
                      </a:pPr>
                      <a:r>
                        <a:rPr sz="1100" b="1" kern="1200" spc="5" dirty="0">
                          <a:solidFill>
                            <a:schemeClr val="tx1"/>
                          </a:solidFill>
                          <a:latin typeface="+mn-lt"/>
                          <a:ea typeface="微软雅黑" panose="020B0503020204020204" pitchFamily="34" charset="-122"/>
                          <a:cs typeface="微软雅黑"/>
                        </a:rPr>
                        <a:t>（元/KG）</a:t>
                      </a:r>
                    </a:p>
                  </a:txBody>
                  <a:tcPr marL="0" marR="0" marT="0" marB="0">
                    <a:lnL w="7619">
                      <a:solidFill>
                        <a:srgbClr val="000000"/>
                      </a:solidFill>
                      <a:prstDash val="solid"/>
                    </a:lnL>
                    <a:lnR w="7619">
                      <a:solidFill>
                        <a:srgbClr val="000000"/>
                      </a:solidFill>
                      <a:prstDash val="solid"/>
                    </a:lnR>
                    <a:lnT w="12700">
                      <a:solidFill>
                        <a:srgbClr val="000000"/>
                      </a:solidFill>
                      <a:prstDash val="solid"/>
                    </a:lnT>
                    <a:lnB w="7620">
                      <a:solidFill>
                        <a:srgbClr val="000000"/>
                      </a:solidFill>
                      <a:prstDash val="solid"/>
                    </a:lnB>
                  </a:tcPr>
                </a:tc>
                <a:tc>
                  <a:txBody>
                    <a:bodyPr/>
                    <a:lstStyle/>
                    <a:p>
                      <a:pPr marL="0" algn="ctr" defTabSz="1219170" rtl="0" eaLnBrk="1" latinLnBrk="0" hangingPunct="1">
                        <a:lnSpc>
                          <a:spcPct val="100000"/>
                        </a:lnSpc>
                      </a:pPr>
                      <a:r>
                        <a:rPr sz="1100" b="1" kern="1200" spc="5" dirty="0">
                          <a:solidFill>
                            <a:schemeClr val="tx1"/>
                          </a:solidFill>
                          <a:latin typeface="+mn-lt"/>
                          <a:ea typeface="微软雅黑" panose="020B0503020204020204" pitchFamily="34" charset="-122"/>
                          <a:cs typeface="微软雅黑"/>
                        </a:rPr>
                        <a:t>综合费用</a:t>
                      </a:r>
                      <a:endParaRPr sz="1100" b="1" kern="1200" spc="5">
                        <a:solidFill>
                          <a:schemeClr val="tx1"/>
                        </a:solidFill>
                        <a:latin typeface="+mn-lt"/>
                        <a:ea typeface="微软雅黑" panose="020B0503020204020204" pitchFamily="34" charset="-122"/>
                        <a:cs typeface="微软雅黑"/>
                      </a:endParaRPr>
                    </a:p>
                    <a:p>
                      <a:pPr marL="0" algn="ctr" defTabSz="1219170" rtl="0" eaLnBrk="1" latinLnBrk="0" hangingPunct="1">
                        <a:lnSpc>
                          <a:spcPct val="100000"/>
                        </a:lnSpc>
                      </a:pPr>
                      <a:r>
                        <a:rPr sz="1100" b="1" kern="1200" spc="5" dirty="0">
                          <a:solidFill>
                            <a:schemeClr val="tx1"/>
                          </a:solidFill>
                          <a:latin typeface="+mn-lt"/>
                          <a:ea typeface="微软雅黑" panose="020B0503020204020204" pitchFamily="34" charset="-122"/>
                          <a:cs typeface="微软雅黑"/>
                        </a:rPr>
                        <a:t>（元/KG）</a:t>
                      </a:r>
                      <a:endParaRPr sz="1100" b="1" kern="1200" spc="5">
                        <a:solidFill>
                          <a:schemeClr val="tx1"/>
                        </a:solidFill>
                        <a:latin typeface="+mn-lt"/>
                        <a:ea typeface="微软雅黑" panose="020B0503020204020204" pitchFamily="34" charset="-122"/>
                        <a:cs typeface="微软雅黑"/>
                      </a:endParaRPr>
                    </a:p>
                  </a:txBody>
                  <a:tcPr marL="0" marR="0" marT="0" marB="0">
                    <a:lnL w="7619">
                      <a:solidFill>
                        <a:srgbClr val="000000"/>
                      </a:solidFill>
                      <a:prstDash val="solid"/>
                    </a:lnL>
                    <a:lnR w="7619">
                      <a:solidFill>
                        <a:srgbClr val="000000"/>
                      </a:solidFill>
                      <a:prstDash val="solid"/>
                    </a:lnR>
                    <a:lnT w="12700">
                      <a:solidFill>
                        <a:srgbClr val="000000"/>
                      </a:solidFill>
                      <a:prstDash val="solid"/>
                    </a:lnT>
                    <a:lnB w="7620">
                      <a:solidFill>
                        <a:srgbClr val="000000"/>
                      </a:solidFill>
                      <a:prstDash val="solid"/>
                    </a:lnB>
                  </a:tcPr>
                </a:tc>
                <a:tc>
                  <a:txBody>
                    <a:bodyPr/>
                    <a:lstStyle/>
                    <a:p>
                      <a:pPr marL="0" algn="ctr" defTabSz="1219170" rtl="0" eaLnBrk="1" latinLnBrk="0" hangingPunct="1">
                        <a:lnSpc>
                          <a:spcPct val="100000"/>
                        </a:lnSpc>
                      </a:pPr>
                      <a:r>
                        <a:rPr sz="1100" b="1" kern="1200" spc="5" dirty="0">
                          <a:solidFill>
                            <a:schemeClr val="tx1"/>
                          </a:solidFill>
                          <a:latin typeface="+mn-lt"/>
                          <a:ea typeface="微软雅黑" panose="020B0503020204020204" pitchFamily="34" charset="-122"/>
                          <a:cs typeface="微软雅黑"/>
                        </a:rPr>
                        <a:t>完全成本</a:t>
                      </a:r>
                      <a:endParaRPr sz="1100" b="1" kern="1200" spc="5">
                        <a:solidFill>
                          <a:schemeClr val="tx1"/>
                        </a:solidFill>
                        <a:latin typeface="+mn-lt"/>
                        <a:ea typeface="微软雅黑" panose="020B0503020204020204" pitchFamily="34" charset="-122"/>
                        <a:cs typeface="微软雅黑"/>
                      </a:endParaRPr>
                    </a:p>
                    <a:p>
                      <a:pPr marL="0" algn="ctr" defTabSz="1219170" rtl="0" eaLnBrk="1" latinLnBrk="0" hangingPunct="1">
                        <a:lnSpc>
                          <a:spcPct val="100000"/>
                        </a:lnSpc>
                      </a:pPr>
                      <a:r>
                        <a:rPr sz="1100" b="1" kern="1200" spc="5" dirty="0">
                          <a:solidFill>
                            <a:schemeClr val="tx1"/>
                          </a:solidFill>
                          <a:latin typeface="+mn-lt"/>
                          <a:ea typeface="微软雅黑" panose="020B0503020204020204" pitchFamily="34" charset="-122"/>
                          <a:cs typeface="微软雅黑"/>
                        </a:rPr>
                        <a:t>（元/KG）</a:t>
                      </a:r>
                      <a:endParaRPr sz="1100" b="1" kern="1200" spc="5">
                        <a:solidFill>
                          <a:schemeClr val="tx1"/>
                        </a:solidFill>
                        <a:latin typeface="+mn-lt"/>
                        <a:ea typeface="微软雅黑" panose="020B0503020204020204" pitchFamily="34" charset="-122"/>
                        <a:cs typeface="微软雅黑"/>
                      </a:endParaRPr>
                    </a:p>
                  </a:txBody>
                  <a:tcPr marL="0" marR="0" marT="0" marB="0">
                    <a:lnL w="7619">
                      <a:solidFill>
                        <a:srgbClr val="000000"/>
                      </a:solidFill>
                      <a:prstDash val="solid"/>
                    </a:lnL>
                    <a:lnR w="7619">
                      <a:solidFill>
                        <a:srgbClr val="000000"/>
                      </a:solidFill>
                      <a:prstDash val="solid"/>
                    </a:lnR>
                    <a:lnT w="12700">
                      <a:solidFill>
                        <a:srgbClr val="000000"/>
                      </a:solidFill>
                      <a:prstDash val="solid"/>
                    </a:lnT>
                    <a:lnB w="7620">
                      <a:solidFill>
                        <a:srgbClr val="000000"/>
                      </a:solidFill>
                      <a:prstDash val="solid"/>
                    </a:lnB>
                  </a:tcPr>
                </a:tc>
                <a:extLst>
                  <a:ext uri="{0D108BD9-81ED-4DB2-BD59-A6C34878D82A}">
                    <a16:rowId xmlns:a16="http://schemas.microsoft.com/office/drawing/2014/main" val="10000"/>
                  </a:ext>
                </a:extLst>
              </a:tr>
              <a:tr h="159400">
                <a:tc>
                  <a:txBody>
                    <a:bodyPr/>
                    <a:lstStyle/>
                    <a:p>
                      <a:pPr marL="0" algn="ctr" defTabSz="1219170" rtl="0" eaLnBrk="1" latinLnBrk="0" hangingPunct="1">
                        <a:lnSpc>
                          <a:spcPct val="100000"/>
                        </a:lnSpc>
                      </a:pPr>
                      <a:r>
                        <a:rPr sz="1100" b="1" kern="1200" spc="5" dirty="0">
                          <a:solidFill>
                            <a:schemeClr val="tx1"/>
                          </a:solidFill>
                          <a:latin typeface="+mn-lt"/>
                          <a:ea typeface="微软雅黑" panose="020B0503020204020204" pitchFamily="34" charset="-122"/>
                          <a:cs typeface="微软雅黑"/>
                        </a:rPr>
                        <a:t>132</a:t>
                      </a:r>
                    </a:p>
                  </a:txBody>
                  <a:tcPr marL="0" marR="0" marT="0" marB="0">
                    <a:lnL w="7620" cap="flat" cmpd="sng" algn="ctr">
                      <a:solidFill>
                        <a:srgbClr val="000000"/>
                      </a:solidFill>
                      <a:prstDash val="solid"/>
                      <a:round/>
                      <a:headEnd type="none" w="med" len="med"/>
                      <a:tailEnd type="none" w="med" len="med"/>
                    </a:lnL>
                    <a:lnR w="7620">
                      <a:solidFill>
                        <a:srgbClr val="000000"/>
                      </a:solidFill>
                      <a:prstDash val="soli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marL="0" algn="ctr" defTabSz="1219170" rtl="0" eaLnBrk="1" latinLnBrk="0" hangingPunct="1">
                        <a:lnSpc>
                          <a:spcPct val="100000"/>
                        </a:lnSpc>
                      </a:pPr>
                      <a:r>
                        <a:rPr sz="1100" b="1" kern="1200" spc="5" dirty="0">
                          <a:solidFill>
                            <a:schemeClr val="tx1"/>
                          </a:solidFill>
                          <a:latin typeface="+mn-lt"/>
                          <a:ea typeface="微软雅黑" panose="020B0503020204020204" pitchFamily="34" charset="-122"/>
                          <a:cs typeface="微软雅黑"/>
                        </a:rPr>
                        <a:t>91%</a:t>
                      </a:r>
                    </a:p>
                  </a:txBody>
                  <a:tcPr marL="0" marR="0" marT="0" marB="0">
                    <a:lnL w="7620">
                      <a:solidFill>
                        <a:srgbClr val="000000"/>
                      </a:solidFill>
                      <a:prstDash val="solid"/>
                    </a:lnL>
                    <a:lnR w="7619">
                      <a:solidFill>
                        <a:srgbClr val="000000"/>
                      </a:solidFill>
                      <a:prstDash val="solid"/>
                    </a:lnR>
                    <a:lnT w="7620">
                      <a:solidFill>
                        <a:srgbClr val="000000"/>
                      </a:solidFill>
                      <a:prstDash val="solid"/>
                    </a:lnT>
                    <a:lnB w="7620">
                      <a:solidFill>
                        <a:srgbClr val="000000"/>
                      </a:solidFill>
                      <a:prstDash val="solid"/>
                    </a:lnB>
                  </a:tcPr>
                </a:tc>
                <a:tc>
                  <a:txBody>
                    <a:bodyPr/>
                    <a:lstStyle/>
                    <a:p>
                      <a:pPr marL="0" algn="ctr" defTabSz="1219170" rtl="0" eaLnBrk="1" latinLnBrk="0" hangingPunct="1">
                        <a:lnSpc>
                          <a:spcPct val="100000"/>
                        </a:lnSpc>
                      </a:pPr>
                      <a:r>
                        <a:rPr sz="1100" b="1" kern="1200" spc="5" dirty="0">
                          <a:solidFill>
                            <a:schemeClr val="tx1"/>
                          </a:solidFill>
                          <a:latin typeface="+mn-lt"/>
                          <a:ea typeface="微软雅黑" panose="020B0503020204020204" pitchFamily="34" charset="-122"/>
                          <a:cs typeface="微软雅黑"/>
                        </a:rPr>
                        <a:t>2.69</a:t>
                      </a:r>
                    </a:p>
                  </a:txBody>
                  <a:tcPr marL="0" marR="0" marT="0" marB="0">
                    <a:lnL w="7619">
                      <a:solidFill>
                        <a:srgbClr val="000000"/>
                      </a:solidFill>
                      <a:prstDash val="solid"/>
                    </a:lnL>
                    <a:lnR w="7619">
                      <a:solidFill>
                        <a:srgbClr val="000000"/>
                      </a:solidFill>
                      <a:prstDash val="solid"/>
                    </a:lnR>
                    <a:lnT w="7620">
                      <a:solidFill>
                        <a:srgbClr val="000000"/>
                      </a:solidFill>
                      <a:prstDash val="solid"/>
                    </a:lnT>
                    <a:lnB w="7620">
                      <a:solidFill>
                        <a:srgbClr val="000000"/>
                      </a:solidFill>
                      <a:prstDash val="solid"/>
                    </a:lnB>
                  </a:tcPr>
                </a:tc>
                <a:tc>
                  <a:txBody>
                    <a:bodyPr/>
                    <a:lstStyle/>
                    <a:p>
                      <a:pPr marL="0" algn="ctr" defTabSz="1219170" rtl="0" eaLnBrk="1" latinLnBrk="0" hangingPunct="1">
                        <a:lnSpc>
                          <a:spcPct val="100000"/>
                        </a:lnSpc>
                      </a:pPr>
                      <a:r>
                        <a:rPr sz="1100" b="1" kern="1200" spc="5" dirty="0">
                          <a:solidFill>
                            <a:schemeClr val="tx1"/>
                          </a:solidFill>
                          <a:latin typeface="+mn-lt"/>
                          <a:ea typeface="微软雅黑" panose="020B0503020204020204" pitchFamily="34" charset="-122"/>
                          <a:cs typeface="微软雅黑"/>
                        </a:rPr>
                        <a:t>12.45</a:t>
                      </a:r>
                      <a:endParaRPr sz="1100" b="1" kern="1200" spc="5">
                        <a:solidFill>
                          <a:schemeClr val="tx1"/>
                        </a:solidFill>
                        <a:latin typeface="+mn-lt"/>
                        <a:ea typeface="微软雅黑" panose="020B0503020204020204" pitchFamily="34" charset="-122"/>
                        <a:cs typeface="微软雅黑"/>
                      </a:endParaRPr>
                    </a:p>
                  </a:txBody>
                  <a:tcPr marL="0" marR="0" marT="0" marB="0">
                    <a:lnL w="7619">
                      <a:solidFill>
                        <a:srgbClr val="000000"/>
                      </a:solidFill>
                      <a:prstDash val="solid"/>
                    </a:lnL>
                    <a:lnR w="7619">
                      <a:solidFill>
                        <a:srgbClr val="000000"/>
                      </a:solidFill>
                      <a:prstDash val="solid"/>
                    </a:lnR>
                    <a:lnT w="7620">
                      <a:solidFill>
                        <a:srgbClr val="000000"/>
                      </a:solidFill>
                      <a:prstDash val="solid"/>
                    </a:lnT>
                    <a:lnB w="7620">
                      <a:solidFill>
                        <a:srgbClr val="000000"/>
                      </a:solidFill>
                      <a:prstDash val="solid"/>
                    </a:lnB>
                  </a:tcPr>
                </a:tc>
                <a:tc>
                  <a:txBody>
                    <a:bodyPr/>
                    <a:lstStyle/>
                    <a:p>
                      <a:pPr marL="0" algn="ctr" defTabSz="1219170" rtl="0" eaLnBrk="1" latinLnBrk="0" hangingPunct="1">
                        <a:lnSpc>
                          <a:spcPct val="100000"/>
                        </a:lnSpc>
                      </a:pPr>
                      <a:r>
                        <a:rPr sz="1100" b="1" kern="1200" spc="5" dirty="0">
                          <a:solidFill>
                            <a:schemeClr val="tx1"/>
                          </a:solidFill>
                          <a:latin typeface="+mn-lt"/>
                          <a:ea typeface="微软雅黑" panose="020B0503020204020204" pitchFamily="34" charset="-122"/>
                          <a:cs typeface="微软雅黑"/>
                        </a:rPr>
                        <a:t>0.66</a:t>
                      </a:r>
                    </a:p>
                  </a:txBody>
                  <a:tcPr marL="0" marR="0" marT="0" marB="0">
                    <a:lnL w="7619">
                      <a:solidFill>
                        <a:srgbClr val="000000"/>
                      </a:solidFill>
                      <a:prstDash val="solid"/>
                    </a:lnL>
                    <a:lnR w="7619">
                      <a:solidFill>
                        <a:srgbClr val="000000"/>
                      </a:solidFill>
                      <a:prstDash val="solid"/>
                    </a:lnR>
                    <a:lnT w="7620">
                      <a:solidFill>
                        <a:srgbClr val="000000"/>
                      </a:solidFill>
                      <a:prstDash val="solid"/>
                    </a:lnT>
                    <a:lnB w="7620">
                      <a:solidFill>
                        <a:srgbClr val="000000"/>
                      </a:solidFill>
                      <a:prstDash val="solid"/>
                    </a:lnB>
                  </a:tcPr>
                </a:tc>
                <a:tc>
                  <a:txBody>
                    <a:bodyPr/>
                    <a:lstStyle/>
                    <a:p>
                      <a:pPr marL="0" algn="ctr" defTabSz="1219170" rtl="0" eaLnBrk="1" latinLnBrk="0" hangingPunct="1">
                        <a:lnSpc>
                          <a:spcPct val="100000"/>
                        </a:lnSpc>
                      </a:pPr>
                      <a:r>
                        <a:rPr sz="1100" b="1" kern="1200" spc="5" dirty="0">
                          <a:solidFill>
                            <a:schemeClr val="tx1"/>
                          </a:solidFill>
                          <a:latin typeface="+mn-lt"/>
                          <a:ea typeface="微软雅黑" panose="020B0503020204020204" pitchFamily="34" charset="-122"/>
                          <a:cs typeface="微软雅黑"/>
                        </a:rPr>
                        <a:t>13.11</a:t>
                      </a:r>
                      <a:endParaRPr sz="1100" b="1" kern="1200" spc="5">
                        <a:solidFill>
                          <a:schemeClr val="tx1"/>
                        </a:solidFill>
                        <a:latin typeface="+mn-lt"/>
                        <a:ea typeface="微软雅黑" panose="020B0503020204020204" pitchFamily="34" charset="-122"/>
                        <a:cs typeface="微软雅黑"/>
                      </a:endParaRPr>
                    </a:p>
                  </a:txBody>
                  <a:tcPr marL="0" marR="0" marT="0" marB="0">
                    <a:lnL w="7619">
                      <a:solidFill>
                        <a:srgbClr val="000000"/>
                      </a:solidFill>
                      <a:prstDash val="solid"/>
                    </a:lnL>
                    <a:lnR w="7619">
                      <a:solidFill>
                        <a:srgbClr val="000000"/>
                      </a:solidFill>
                      <a:prstDash val="solid"/>
                    </a:lnR>
                    <a:lnT w="7620">
                      <a:solidFill>
                        <a:srgbClr val="000000"/>
                      </a:solidFill>
                      <a:prstDash val="solid"/>
                    </a:lnT>
                    <a:lnB w="7620">
                      <a:solidFill>
                        <a:srgbClr val="000000"/>
                      </a:solidFill>
                      <a:prstDash val="solid"/>
                    </a:lnB>
                  </a:tcPr>
                </a:tc>
                <a:extLst>
                  <a:ext uri="{0D108BD9-81ED-4DB2-BD59-A6C34878D82A}">
                    <a16:rowId xmlns:a16="http://schemas.microsoft.com/office/drawing/2014/main" val="10001"/>
                  </a:ext>
                </a:extLst>
              </a:tr>
              <a:tr h="218068">
                <a:tc>
                  <a:txBody>
                    <a:bodyPr/>
                    <a:lstStyle/>
                    <a:p>
                      <a:pPr marL="0" algn="ctr" defTabSz="1219170" rtl="0" eaLnBrk="1" latinLnBrk="0" hangingPunct="1">
                        <a:lnSpc>
                          <a:spcPct val="100000"/>
                        </a:lnSpc>
                      </a:pPr>
                      <a:r>
                        <a:rPr sz="1100" b="1" kern="1200" spc="5" dirty="0">
                          <a:solidFill>
                            <a:srgbClr val="FF0000"/>
                          </a:solidFill>
                          <a:latin typeface="+mn-lt"/>
                          <a:ea typeface="微软雅黑" panose="020B0503020204020204" pitchFamily="34" charset="-122"/>
                          <a:cs typeface="微软雅黑"/>
                        </a:rPr>
                        <a:t>133</a:t>
                      </a:r>
                    </a:p>
                  </a:txBody>
                  <a:tcPr marL="0" marR="0" marT="0" marB="0">
                    <a:lnL w="7620" cap="flat" cmpd="sng" algn="ctr">
                      <a:solidFill>
                        <a:srgbClr val="000000"/>
                      </a:solidFill>
                      <a:prstDash val="solid"/>
                      <a:round/>
                      <a:headEnd type="none" w="med" len="med"/>
                      <a:tailEnd type="none" w="med" len="med"/>
                    </a:lnL>
                    <a:lnR w="7620">
                      <a:solidFill>
                        <a:srgbClr val="000000"/>
                      </a:solidFill>
                      <a:prstDash val="soli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algn="ctr" defTabSz="1219170" rtl="0" eaLnBrk="1" latinLnBrk="0" hangingPunct="1">
                        <a:lnSpc>
                          <a:spcPct val="100000"/>
                        </a:lnSpc>
                      </a:pPr>
                      <a:r>
                        <a:rPr sz="1100" b="1" kern="1200" spc="5" dirty="0">
                          <a:solidFill>
                            <a:srgbClr val="FF0000"/>
                          </a:solidFill>
                          <a:latin typeface="+mn-lt"/>
                          <a:ea typeface="微软雅黑" panose="020B0503020204020204" pitchFamily="34" charset="-122"/>
                          <a:cs typeface="微软雅黑"/>
                        </a:rPr>
                        <a:t>87%</a:t>
                      </a:r>
                      <a:r>
                        <a:rPr lang="en-US" sz="1100" b="1" kern="1200" spc="5" dirty="0">
                          <a:solidFill>
                            <a:srgbClr val="FF0000"/>
                          </a:solidFill>
                          <a:latin typeface="+mn-lt"/>
                          <a:ea typeface="微软雅黑" panose="020B0503020204020204" pitchFamily="34" charset="-122"/>
                          <a:cs typeface="微软雅黑"/>
                        </a:rPr>
                        <a:t>ↆ</a:t>
                      </a:r>
                      <a:endParaRPr sz="1100" b="1" kern="1200" spc="5" dirty="0">
                        <a:solidFill>
                          <a:srgbClr val="FF0000"/>
                        </a:solidFill>
                        <a:latin typeface="+mn-lt"/>
                        <a:ea typeface="微软雅黑" panose="020B0503020204020204" pitchFamily="34" charset="-122"/>
                        <a:cs typeface="微软雅黑"/>
                      </a:endParaRPr>
                    </a:p>
                  </a:txBody>
                  <a:tcPr marL="0" marR="0" marT="0" marB="0">
                    <a:lnL w="7620">
                      <a:solidFill>
                        <a:srgbClr val="000000"/>
                      </a:solidFill>
                      <a:prstDash val="solid"/>
                    </a:lnL>
                    <a:lnR w="7619">
                      <a:solidFill>
                        <a:srgbClr val="000000"/>
                      </a:solidFill>
                      <a:prstDash val="solid"/>
                    </a:lnR>
                    <a:lnT w="7620">
                      <a:solidFill>
                        <a:srgbClr val="000000"/>
                      </a:solidFill>
                      <a:prstDash val="solid"/>
                    </a:lnT>
                    <a:lnB w="7620">
                      <a:solidFill>
                        <a:srgbClr val="000000"/>
                      </a:solidFill>
                      <a:prstDash val="solid"/>
                    </a:lnB>
                    <a:solidFill>
                      <a:schemeClr val="accent1">
                        <a:lumMod val="20000"/>
                        <a:lumOff val="80000"/>
                      </a:schemeClr>
                    </a:solidFill>
                  </a:tcPr>
                </a:tc>
                <a:tc>
                  <a:txBody>
                    <a:bodyPr/>
                    <a:lstStyle/>
                    <a:p>
                      <a:pPr marL="0" algn="ctr" defTabSz="1219170" rtl="0" eaLnBrk="1" latinLnBrk="0" hangingPunct="1">
                        <a:lnSpc>
                          <a:spcPct val="100000"/>
                        </a:lnSpc>
                      </a:pPr>
                      <a:r>
                        <a:rPr sz="1100" b="1" kern="1200" spc="5" dirty="0">
                          <a:solidFill>
                            <a:srgbClr val="FF0000"/>
                          </a:solidFill>
                          <a:latin typeface="+mn-lt"/>
                          <a:ea typeface="微软雅黑" panose="020B0503020204020204" pitchFamily="34" charset="-122"/>
                          <a:cs typeface="微软雅黑"/>
                        </a:rPr>
                        <a:t>2.83</a:t>
                      </a:r>
                      <a:r>
                        <a:rPr lang="en-US" altLang="zh-CN" sz="1100" b="1" kern="1200" spc="5" dirty="0">
                          <a:solidFill>
                            <a:srgbClr val="FF0000"/>
                          </a:solidFill>
                          <a:latin typeface="+mn-lt"/>
                          <a:ea typeface="微软雅黑" panose="020B0503020204020204" pitchFamily="34" charset="-122"/>
                          <a:cs typeface="微软雅黑"/>
                        </a:rPr>
                        <a:t>↑</a:t>
                      </a:r>
                      <a:endParaRPr sz="1100" b="1" kern="1200" spc="5" dirty="0">
                        <a:solidFill>
                          <a:srgbClr val="FF0000"/>
                        </a:solidFill>
                        <a:latin typeface="+mn-lt"/>
                        <a:ea typeface="微软雅黑" panose="020B0503020204020204" pitchFamily="34" charset="-122"/>
                        <a:cs typeface="微软雅黑"/>
                      </a:endParaRPr>
                    </a:p>
                  </a:txBody>
                  <a:tcPr marL="0" marR="0" marT="0" marB="0">
                    <a:lnL w="7619">
                      <a:solidFill>
                        <a:srgbClr val="000000"/>
                      </a:solidFill>
                      <a:prstDash val="solid"/>
                    </a:lnL>
                    <a:lnR w="7619">
                      <a:solidFill>
                        <a:srgbClr val="000000"/>
                      </a:solidFill>
                      <a:prstDash val="solid"/>
                    </a:lnR>
                    <a:lnT w="7620">
                      <a:solidFill>
                        <a:srgbClr val="000000"/>
                      </a:solidFill>
                      <a:prstDash val="solid"/>
                    </a:lnT>
                    <a:lnB w="7620">
                      <a:solidFill>
                        <a:srgbClr val="000000"/>
                      </a:solidFill>
                      <a:prstDash val="solid"/>
                    </a:lnB>
                    <a:solidFill>
                      <a:schemeClr val="accent1">
                        <a:lumMod val="20000"/>
                        <a:lumOff val="80000"/>
                      </a:schemeClr>
                    </a:solidFill>
                  </a:tcPr>
                </a:tc>
                <a:tc>
                  <a:txBody>
                    <a:bodyPr/>
                    <a:lstStyle/>
                    <a:p>
                      <a:pPr marL="0" algn="ctr" defTabSz="1219170" rtl="0" eaLnBrk="1" latinLnBrk="0" hangingPunct="1">
                        <a:lnSpc>
                          <a:spcPct val="100000"/>
                        </a:lnSpc>
                      </a:pPr>
                      <a:r>
                        <a:rPr sz="1100" b="1" kern="1200" spc="5" dirty="0">
                          <a:solidFill>
                            <a:srgbClr val="FF0000"/>
                          </a:solidFill>
                          <a:latin typeface="+mn-lt"/>
                          <a:ea typeface="微软雅黑" panose="020B0503020204020204" pitchFamily="34" charset="-122"/>
                          <a:cs typeface="微软雅黑"/>
                        </a:rPr>
                        <a:t>13.15</a:t>
                      </a:r>
                      <a:r>
                        <a:rPr lang="en-US" altLang="zh-CN" sz="1100" b="1" kern="1200" spc="5" dirty="0">
                          <a:solidFill>
                            <a:srgbClr val="FF0000"/>
                          </a:solidFill>
                          <a:latin typeface="+mn-lt"/>
                          <a:ea typeface="微软雅黑" panose="020B0503020204020204" pitchFamily="34" charset="-122"/>
                          <a:cs typeface="微软雅黑"/>
                        </a:rPr>
                        <a:t>↑</a:t>
                      </a:r>
                      <a:endParaRPr sz="1100" b="1" kern="1200" spc="5" dirty="0">
                        <a:solidFill>
                          <a:srgbClr val="FF0000"/>
                        </a:solidFill>
                        <a:latin typeface="+mn-lt"/>
                        <a:ea typeface="微软雅黑" panose="020B0503020204020204" pitchFamily="34" charset="-122"/>
                        <a:cs typeface="微软雅黑"/>
                      </a:endParaRPr>
                    </a:p>
                  </a:txBody>
                  <a:tcPr marL="0" marR="0" marT="0" marB="0">
                    <a:lnL w="7619">
                      <a:solidFill>
                        <a:srgbClr val="000000"/>
                      </a:solidFill>
                      <a:prstDash val="solid"/>
                    </a:lnL>
                    <a:lnR w="7619">
                      <a:solidFill>
                        <a:srgbClr val="000000"/>
                      </a:solidFill>
                      <a:prstDash val="solid"/>
                    </a:lnR>
                    <a:lnT w="7620">
                      <a:solidFill>
                        <a:srgbClr val="000000"/>
                      </a:solidFill>
                      <a:prstDash val="solid"/>
                    </a:lnT>
                    <a:lnB w="7620">
                      <a:solidFill>
                        <a:srgbClr val="000000"/>
                      </a:solidFill>
                      <a:prstDash val="solid"/>
                    </a:lnB>
                    <a:solidFill>
                      <a:schemeClr val="accent1">
                        <a:lumMod val="20000"/>
                        <a:lumOff val="80000"/>
                      </a:schemeClr>
                    </a:solidFill>
                  </a:tcPr>
                </a:tc>
                <a:tc>
                  <a:txBody>
                    <a:bodyPr/>
                    <a:lstStyle/>
                    <a:p>
                      <a:pPr marL="0" algn="ctr" defTabSz="1219170" rtl="0" eaLnBrk="1" latinLnBrk="0" hangingPunct="1">
                        <a:lnSpc>
                          <a:spcPct val="100000"/>
                        </a:lnSpc>
                      </a:pPr>
                      <a:r>
                        <a:rPr sz="1100" b="1" kern="1200" spc="5" dirty="0">
                          <a:solidFill>
                            <a:srgbClr val="FF0000"/>
                          </a:solidFill>
                          <a:latin typeface="+mn-lt"/>
                          <a:ea typeface="微软雅黑" panose="020B0503020204020204" pitchFamily="34" charset="-122"/>
                          <a:cs typeface="微软雅黑"/>
                        </a:rPr>
                        <a:t>0.44</a:t>
                      </a:r>
                      <a:r>
                        <a:rPr lang="en-US" altLang="zh-CN" sz="1100" b="1" kern="1200" spc="5" dirty="0">
                          <a:solidFill>
                            <a:srgbClr val="FF0000"/>
                          </a:solidFill>
                          <a:latin typeface="+mn-lt"/>
                          <a:ea typeface="微软雅黑" panose="020B0503020204020204" pitchFamily="34" charset="-122"/>
                          <a:cs typeface="微软雅黑"/>
                        </a:rPr>
                        <a:t>ↆ</a:t>
                      </a:r>
                      <a:endParaRPr sz="1100" b="1" kern="1200" spc="5" dirty="0">
                        <a:solidFill>
                          <a:srgbClr val="FF0000"/>
                        </a:solidFill>
                        <a:latin typeface="+mn-lt"/>
                        <a:ea typeface="微软雅黑" panose="020B0503020204020204" pitchFamily="34" charset="-122"/>
                        <a:cs typeface="微软雅黑"/>
                      </a:endParaRPr>
                    </a:p>
                  </a:txBody>
                  <a:tcPr marL="0" marR="0" marT="0" marB="0">
                    <a:lnL w="7619">
                      <a:solidFill>
                        <a:srgbClr val="000000"/>
                      </a:solidFill>
                      <a:prstDash val="solid"/>
                    </a:lnL>
                    <a:lnR w="7619">
                      <a:solidFill>
                        <a:srgbClr val="000000"/>
                      </a:solidFill>
                      <a:prstDash val="solid"/>
                    </a:lnR>
                    <a:lnT w="7620">
                      <a:solidFill>
                        <a:srgbClr val="000000"/>
                      </a:solidFill>
                      <a:prstDash val="solid"/>
                    </a:lnT>
                    <a:lnB w="7620">
                      <a:solidFill>
                        <a:srgbClr val="000000"/>
                      </a:solidFill>
                      <a:prstDash val="solid"/>
                    </a:lnB>
                    <a:solidFill>
                      <a:schemeClr val="accent1">
                        <a:lumMod val="20000"/>
                        <a:lumOff val="80000"/>
                      </a:schemeClr>
                    </a:solidFill>
                  </a:tcPr>
                </a:tc>
                <a:tc>
                  <a:txBody>
                    <a:bodyPr/>
                    <a:lstStyle/>
                    <a:p>
                      <a:pPr marL="0" algn="ctr" defTabSz="1219170" rtl="0" eaLnBrk="1" latinLnBrk="0" hangingPunct="1">
                        <a:lnSpc>
                          <a:spcPct val="100000"/>
                        </a:lnSpc>
                      </a:pPr>
                      <a:r>
                        <a:rPr sz="1100" b="1" kern="1200" spc="5" dirty="0">
                          <a:solidFill>
                            <a:srgbClr val="FF0000"/>
                          </a:solidFill>
                          <a:latin typeface="+mn-lt"/>
                          <a:ea typeface="微软雅黑" panose="020B0503020204020204" pitchFamily="34" charset="-122"/>
                          <a:cs typeface="微软雅黑"/>
                        </a:rPr>
                        <a:t>13.59</a:t>
                      </a:r>
                      <a:r>
                        <a:rPr lang="en-US" altLang="zh-CN" sz="1100" b="1" kern="1200" spc="5" dirty="0">
                          <a:solidFill>
                            <a:srgbClr val="FF0000"/>
                          </a:solidFill>
                          <a:latin typeface="+mn-lt"/>
                          <a:ea typeface="微软雅黑" panose="020B0503020204020204" pitchFamily="34" charset="-122"/>
                          <a:cs typeface="微软雅黑"/>
                        </a:rPr>
                        <a:t>↑</a:t>
                      </a:r>
                      <a:endParaRPr sz="1100" b="1" kern="1200" spc="5" dirty="0">
                        <a:solidFill>
                          <a:srgbClr val="FF0000"/>
                        </a:solidFill>
                        <a:latin typeface="+mn-lt"/>
                        <a:ea typeface="微软雅黑" panose="020B0503020204020204" pitchFamily="34" charset="-122"/>
                        <a:cs typeface="微软雅黑"/>
                      </a:endParaRPr>
                    </a:p>
                  </a:txBody>
                  <a:tcPr marL="0" marR="0" marT="0" marB="0">
                    <a:lnL w="7619">
                      <a:solidFill>
                        <a:srgbClr val="000000"/>
                      </a:solidFill>
                      <a:prstDash val="solid"/>
                    </a:lnL>
                    <a:lnR w="7619">
                      <a:solidFill>
                        <a:srgbClr val="000000"/>
                      </a:solidFill>
                      <a:prstDash val="solid"/>
                    </a:lnR>
                    <a:lnT w="7620">
                      <a:solidFill>
                        <a:srgbClr val="000000"/>
                      </a:solidFill>
                      <a:prstDash val="solid"/>
                    </a:lnT>
                    <a:lnB w="7620">
                      <a:solidFill>
                        <a:srgbClr val="000000"/>
                      </a:solidFill>
                      <a:prstDash val="solid"/>
                    </a:lnB>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062611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08E07850-975D-4480-B71A-B5FF3AC17EDC}"/>
              </a:ext>
            </a:extLst>
          </p:cNvPr>
          <p:cNvGraphicFramePr>
            <a:graphicFrameLocks noGrp="1"/>
          </p:cNvGraphicFramePr>
          <p:nvPr>
            <p:extLst>
              <p:ext uri="{D42A27DB-BD31-4B8C-83A1-F6EECF244321}">
                <p14:modId xmlns:p14="http://schemas.microsoft.com/office/powerpoint/2010/main" val="4161728127"/>
              </p:ext>
            </p:extLst>
          </p:nvPr>
        </p:nvGraphicFramePr>
        <p:xfrm>
          <a:off x="330770" y="1944833"/>
          <a:ext cx="11633697" cy="4507087"/>
        </p:xfrm>
        <a:graphic>
          <a:graphicData uri="http://schemas.openxmlformats.org/drawingml/2006/table">
            <a:tbl>
              <a:tblPr>
                <a:tableStyleId>{5C22544A-7EE6-4342-B048-85BDC9FD1C3A}</a:tableStyleId>
              </a:tblPr>
              <a:tblGrid>
                <a:gridCol w="673960">
                  <a:extLst>
                    <a:ext uri="{9D8B030D-6E8A-4147-A177-3AD203B41FA5}">
                      <a16:colId xmlns:a16="http://schemas.microsoft.com/office/drawing/2014/main" val="2250327064"/>
                    </a:ext>
                  </a:extLst>
                </a:gridCol>
                <a:gridCol w="499605">
                  <a:extLst>
                    <a:ext uri="{9D8B030D-6E8A-4147-A177-3AD203B41FA5}">
                      <a16:colId xmlns:a16="http://schemas.microsoft.com/office/drawing/2014/main" val="2886351185"/>
                    </a:ext>
                  </a:extLst>
                </a:gridCol>
                <a:gridCol w="761017">
                  <a:extLst>
                    <a:ext uri="{9D8B030D-6E8A-4147-A177-3AD203B41FA5}">
                      <a16:colId xmlns:a16="http://schemas.microsoft.com/office/drawing/2014/main" val="3170153803"/>
                    </a:ext>
                  </a:extLst>
                </a:gridCol>
                <a:gridCol w="1109079">
                  <a:extLst>
                    <a:ext uri="{9D8B030D-6E8A-4147-A177-3AD203B41FA5}">
                      <a16:colId xmlns:a16="http://schemas.microsoft.com/office/drawing/2014/main" val="2748430296"/>
                    </a:ext>
                  </a:extLst>
                </a:gridCol>
                <a:gridCol w="915608">
                  <a:extLst>
                    <a:ext uri="{9D8B030D-6E8A-4147-A177-3AD203B41FA5}">
                      <a16:colId xmlns:a16="http://schemas.microsoft.com/office/drawing/2014/main" val="3103130439"/>
                    </a:ext>
                  </a:extLst>
                </a:gridCol>
                <a:gridCol w="907868">
                  <a:extLst>
                    <a:ext uri="{9D8B030D-6E8A-4147-A177-3AD203B41FA5}">
                      <a16:colId xmlns:a16="http://schemas.microsoft.com/office/drawing/2014/main" val="3176961393"/>
                    </a:ext>
                  </a:extLst>
                </a:gridCol>
                <a:gridCol w="843679">
                  <a:extLst>
                    <a:ext uri="{9D8B030D-6E8A-4147-A177-3AD203B41FA5}">
                      <a16:colId xmlns:a16="http://schemas.microsoft.com/office/drawing/2014/main" val="857558442"/>
                    </a:ext>
                  </a:extLst>
                </a:gridCol>
                <a:gridCol w="834899">
                  <a:extLst>
                    <a:ext uri="{9D8B030D-6E8A-4147-A177-3AD203B41FA5}">
                      <a16:colId xmlns:a16="http://schemas.microsoft.com/office/drawing/2014/main" val="1660222189"/>
                    </a:ext>
                  </a:extLst>
                </a:gridCol>
                <a:gridCol w="1058091">
                  <a:extLst>
                    <a:ext uri="{9D8B030D-6E8A-4147-A177-3AD203B41FA5}">
                      <a16:colId xmlns:a16="http://schemas.microsoft.com/office/drawing/2014/main" val="1725096591"/>
                    </a:ext>
                  </a:extLst>
                </a:gridCol>
                <a:gridCol w="953589">
                  <a:extLst>
                    <a:ext uri="{9D8B030D-6E8A-4147-A177-3AD203B41FA5}">
                      <a16:colId xmlns:a16="http://schemas.microsoft.com/office/drawing/2014/main" val="2584548694"/>
                    </a:ext>
                  </a:extLst>
                </a:gridCol>
                <a:gridCol w="914400">
                  <a:extLst>
                    <a:ext uri="{9D8B030D-6E8A-4147-A177-3AD203B41FA5}">
                      <a16:colId xmlns:a16="http://schemas.microsoft.com/office/drawing/2014/main" val="1667352324"/>
                    </a:ext>
                  </a:extLst>
                </a:gridCol>
                <a:gridCol w="1227908">
                  <a:extLst>
                    <a:ext uri="{9D8B030D-6E8A-4147-A177-3AD203B41FA5}">
                      <a16:colId xmlns:a16="http://schemas.microsoft.com/office/drawing/2014/main" val="1663312696"/>
                    </a:ext>
                  </a:extLst>
                </a:gridCol>
                <a:gridCol w="933994">
                  <a:extLst>
                    <a:ext uri="{9D8B030D-6E8A-4147-A177-3AD203B41FA5}">
                      <a16:colId xmlns:a16="http://schemas.microsoft.com/office/drawing/2014/main" val="2141485976"/>
                    </a:ext>
                  </a:extLst>
                </a:gridCol>
              </a:tblGrid>
              <a:tr h="346699">
                <a:tc>
                  <a:txBody>
                    <a:bodyPr/>
                    <a:lstStyle/>
                    <a:p>
                      <a:pPr algn="ctr" fontAlgn="ctr">
                        <a:lnSpc>
                          <a:spcPct val="130000"/>
                        </a:lnSpc>
                      </a:pPr>
                      <a:r>
                        <a:rPr lang="zh-CN" altLang="en-US" sz="1600" b="1" u="none" strike="noStrike" dirty="0">
                          <a:effectLst/>
                          <a:latin typeface="+mn-lt"/>
                          <a:ea typeface="微软雅黑" panose="020B0503020204020204" pitchFamily="34" charset="-122"/>
                        </a:rPr>
                        <a:t>状态</a:t>
                      </a:r>
                      <a:endParaRPr lang="zh-CN" altLang="en-US"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zh-CN" altLang="en-US" sz="1600" b="1" u="none" strike="noStrike" dirty="0">
                          <a:effectLst/>
                          <a:latin typeface="+mn-lt"/>
                          <a:ea typeface="微软雅黑" panose="020B0503020204020204" pitchFamily="34" charset="-122"/>
                        </a:rPr>
                        <a:t>批次</a:t>
                      </a:r>
                      <a:endParaRPr lang="zh-CN" altLang="en-US"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zh-CN" altLang="en-US" sz="1600" b="1" u="none" strike="noStrike" dirty="0">
                          <a:effectLst/>
                          <a:latin typeface="+mn-lt"/>
                          <a:ea typeface="微软雅黑" panose="020B0503020204020204" pitchFamily="34" charset="-122"/>
                        </a:rPr>
                        <a:t>头数</a:t>
                      </a:r>
                      <a:endParaRPr lang="zh-CN" altLang="en-US"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zh-CN" altLang="en-US" sz="1600" b="1" u="none" strike="noStrike" dirty="0">
                          <a:effectLst/>
                          <a:latin typeface="+mn-lt"/>
                          <a:ea typeface="微软雅黑" panose="020B0503020204020204" pitchFamily="34" charset="-122"/>
                        </a:rPr>
                        <a:t>死亡率</a:t>
                      </a:r>
                      <a:endParaRPr lang="zh-CN" altLang="en-US" sz="1600" b="1" i="0" u="none" strike="noStrike" dirty="0">
                        <a:solidFill>
                          <a:srgbClr val="000000"/>
                        </a:solidFill>
                        <a:effectLst/>
                        <a:latin typeface="+mn-lt"/>
                        <a:ea typeface="微软雅黑" panose="020B0503020204020204" pitchFamily="34" charset="-122"/>
                      </a:endParaRPr>
                    </a:p>
                  </a:txBody>
                  <a:tcPr marL="4233" marR="4233" marT="4233" marB="0" anchor="ctr">
                    <a:solidFill>
                      <a:schemeClr val="accent2">
                        <a:lumMod val="20000"/>
                        <a:lumOff val="80000"/>
                      </a:schemeClr>
                    </a:solidFill>
                  </a:tcPr>
                </a:tc>
                <a:tc>
                  <a:txBody>
                    <a:bodyPr/>
                    <a:lstStyle/>
                    <a:p>
                      <a:pPr algn="ctr" fontAlgn="ctr">
                        <a:lnSpc>
                          <a:spcPct val="130000"/>
                        </a:lnSpc>
                      </a:pPr>
                      <a:r>
                        <a:rPr lang="zh-CN" altLang="en-US" sz="1600" b="1" u="none" strike="noStrike" dirty="0">
                          <a:effectLst/>
                          <a:latin typeface="+mn-lt"/>
                          <a:ea typeface="微软雅黑" panose="020B0503020204020204" pitchFamily="34" charset="-122"/>
                        </a:rPr>
                        <a:t>畜禽成本</a:t>
                      </a:r>
                      <a:endParaRPr lang="zh-CN" altLang="en-US"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zh-CN" altLang="en-US" sz="1600" b="1" u="none" strike="noStrike">
                          <a:effectLst/>
                          <a:latin typeface="+mn-lt"/>
                          <a:ea typeface="微软雅黑" panose="020B0503020204020204" pitchFamily="34" charset="-122"/>
                        </a:rPr>
                        <a:t>饲料成本</a:t>
                      </a:r>
                      <a:endParaRPr lang="zh-CN" altLang="en-US"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zh-CN" altLang="en-US" sz="1600" b="1" u="none" strike="noStrike">
                          <a:effectLst/>
                          <a:latin typeface="+mn-lt"/>
                          <a:ea typeface="微软雅黑" panose="020B0503020204020204" pitchFamily="34" charset="-122"/>
                        </a:rPr>
                        <a:t>动保成本</a:t>
                      </a:r>
                      <a:endParaRPr lang="zh-CN" altLang="en-US"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zh-CN" altLang="en-US" sz="1600" b="1" u="none" strike="noStrike" dirty="0">
                          <a:effectLst/>
                          <a:latin typeface="+mn-lt"/>
                          <a:ea typeface="微软雅黑" panose="020B0503020204020204" pitchFamily="34" charset="-122"/>
                        </a:rPr>
                        <a:t>直接工资</a:t>
                      </a:r>
                      <a:endParaRPr lang="zh-CN" altLang="en-US"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zh-CN" altLang="en-US" sz="1600" b="1" u="none" strike="noStrike" dirty="0">
                          <a:effectLst/>
                          <a:latin typeface="+mn-lt"/>
                          <a:ea typeface="微软雅黑" panose="020B0503020204020204" pitchFamily="34" charset="-122"/>
                        </a:rPr>
                        <a:t>电燃修杂费</a:t>
                      </a:r>
                      <a:endParaRPr lang="zh-CN" altLang="en-US"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zh-CN" altLang="en-US" sz="1600" b="1" u="none" strike="noStrike" dirty="0">
                          <a:effectLst/>
                          <a:latin typeface="+mn-lt"/>
                          <a:ea typeface="微软雅黑" panose="020B0503020204020204" pitchFamily="34" charset="-122"/>
                        </a:rPr>
                        <a:t>资产折旧</a:t>
                      </a:r>
                      <a:endParaRPr lang="zh-CN" altLang="en-US"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zh-CN" altLang="en-US" sz="1600" b="1" u="none" strike="noStrike" dirty="0">
                          <a:effectLst/>
                          <a:latin typeface="+mn-lt"/>
                          <a:ea typeface="微软雅黑" panose="020B0503020204020204" pitchFamily="34" charset="-122"/>
                        </a:rPr>
                        <a:t>死亡损失</a:t>
                      </a:r>
                      <a:endParaRPr lang="zh-CN" altLang="en-US"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zh-CN" altLang="en-US" sz="1600" b="1" u="none" strike="noStrike" dirty="0">
                          <a:effectLst/>
                          <a:latin typeface="+mn-lt"/>
                          <a:ea typeface="微软雅黑" panose="020B0503020204020204" pitchFamily="34" charset="-122"/>
                        </a:rPr>
                        <a:t>每公斤成本</a:t>
                      </a:r>
                      <a:endParaRPr lang="zh-CN" altLang="en-US"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zh-CN" altLang="en-US" sz="1600" b="1" u="none" strike="noStrike">
                          <a:effectLst/>
                          <a:latin typeface="+mn-lt"/>
                          <a:ea typeface="微软雅黑" panose="020B0503020204020204" pitchFamily="34" charset="-122"/>
                        </a:rPr>
                        <a:t>平均</a:t>
                      </a:r>
                      <a:endParaRPr lang="zh-CN" altLang="en-US" sz="1600" b="1" i="0" u="none" strike="noStrike">
                        <a:solidFill>
                          <a:srgbClr val="000000"/>
                        </a:solidFill>
                        <a:effectLst/>
                        <a:latin typeface="+mn-lt"/>
                        <a:ea typeface="微软雅黑" panose="020B0503020204020204" pitchFamily="34" charset="-122"/>
                      </a:endParaRPr>
                    </a:p>
                  </a:txBody>
                  <a:tcPr marL="4233" marR="4233" marT="4233" marB="0" anchor="ctr"/>
                </a:tc>
                <a:extLst>
                  <a:ext uri="{0D108BD9-81ED-4DB2-BD59-A6C34878D82A}">
                    <a16:rowId xmlns:a16="http://schemas.microsoft.com/office/drawing/2014/main" val="246583520"/>
                  </a:ext>
                </a:extLst>
              </a:tr>
              <a:tr h="346699">
                <a:tc rowSpan="6">
                  <a:txBody>
                    <a:bodyPr/>
                    <a:lstStyle/>
                    <a:p>
                      <a:pPr algn="ctr" fontAlgn="ctr">
                        <a:lnSpc>
                          <a:spcPct val="130000"/>
                        </a:lnSpc>
                      </a:pPr>
                      <a:r>
                        <a:rPr lang="zh-CN" altLang="en-US" sz="1600" b="1" u="none" strike="noStrike" dirty="0">
                          <a:effectLst/>
                          <a:latin typeface="+mn-lt"/>
                          <a:ea typeface="微软雅黑" panose="020B0503020204020204" pitchFamily="34" charset="-122"/>
                        </a:rPr>
                        <a:t>蓝耳感染爆发期</a:t>
                      </a:r>
                      <a:endParaRPr lang="zh-CN" altLang="en-US"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1</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2829</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17.78%</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solidFill>
                      <a:schemeClr val="accent2">
                        <a:lumMod val="20000"/>
                        <a:lumOff val="80000"/>
                      </a:schemeClr>
                    </a:solidFill>
                  </a:tcPr>
                </a:tc>
                <a:tc>
                  <a:txBody>
                    <a:bodyPr/>
                    <a:lstStyle/>
                    <a:p>
                      <a:pPr algn="ctr" fontAlgn="ctr">
                        <a:lnSpc>
                          <a:spcPct val="130000"/>
                        </a:lnSpc>
                      </a:pPr>
                      <a:r>
                        <a:rPr lang="en-US" altLang="zh-CN" sz="1600" b="1" u="none" strike="noStrike">
                          <a:effectLst/>
                          <a:latin typeface="+mn-lt"/>
                          <a:ea typeface="微软雅黑" panose="020B0503020204020204" pitchFamily="34" charset="-122"/>
                        </a:rPr>
                        <a:t>4.21</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10.39</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0.93</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0.34</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0.32</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0.92</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0.91</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18.02</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rowSpan="6">
                  <a:txBody>
                    <a:bodyPr/>
                    <a:lstStyle/>
                    <a:p>
                      <a:pPr algn="ctr" fontAlgn="ctr">
                        <a:lnSpc>
                          <a:spcPct val="130000"/>
                        </a:lnSpc>
                      </a:pPr>
                      <a:r>
                        <a:rPr lang="en-US" altLang="zh-CN" sz="1600" b="1" u="none" strike="noStrike" dirty="0">
                          <a:effectLst/>
                          <a:latin typeface="+mn-lt"/>
                          <a:ea typeface="微软雅黑" panose="020B0503020204020204" pitchFamily="34" charset="-122"/>
                        </a:rPr>
                        <a:t>18.39</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solidFill>
                      <a:schemeClr val="accent2"/>
                    </a:solidFill>
                  </a:tcPr>
                </a:tc>
                <a:extLst>
                  <a:ext uri="{0D108BD9-81ED-4DB2-BD59-A6C34878D82A}">
                    <a16:rowId xmlns:a16="http://schemas.microsoft.com/office/drawing/2014/main" val="2315474619"/>
                  </a:ext>
                </a:extLst>
              </a:tr>
              <a:tr h="346699">
                <a:tc vMerge="1">
                  <a:txBody>
                    <a:bodyPr/>
                    <a:lstStyle/>
                    <a:p>
                      <a:endParaRPr lang="zh-CN" altLang="en-US"/>
                    </a:p>
                  </a:txBody>
                  <a:tcP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2</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2870</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17%</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solidFill>
                      <a:schemeClr val="accent2">
                        <a:lumMod val="20000"/>
                        <a:lumOff val="80000"/>
                      </a:schemeClr>
                    </a:solidFill>
                  </a:tcPr>
                </a:tc>
                <a:tc>
                  <a:txBody>
                    <a:bodyPr/>
                    <a:lstStyle/>
                    <a:p>
                      <a:pPr algn="ctr" fontAlgn="ctr">
                        <a:lnSpc>
                          <a:spcPct val="130000"/>
                        </a:lnSpc>
                      </a:pPr>
                      <a:r>
                        <a:rPr lang="en-US" altLang="zh-CN" sz="1600" b="1" u="none" strike="noStrike">
                          <a:effectLst/>
                          <a:latin typeface="+mn-lt"/>
                          <a:ea typeface="微软雅黑" panose="020B0503020204020204" pitchFamily="34" charset="-122"/>
                        </a:rPr>
                        <a:t>4.03</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10.57</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0.92</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0.34</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0.32</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0.92</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0.82</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17.92</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vMerge="1">
                  <a:txBody>
                    <a:bodyPr/>
                    <a:lstStyle/>
                    <a:p>
                      <a:endParaRPr lang="zh-CN" altLang="en-US"/>
                    </a:p>
                  </a:txBody>
                  <a:tcPr/>
                </a:tc>
                <a:extLst>
                  <a:ext uri="{0D108BD9-81ED-4DB2-BD59-A6C34878D82A}">
                    <a16:rowId xmlns:a16="http://schemas.microsoft.com/office/drawing/2014/main" val="1987618922"/>
                  </a:ext>
                </a:extLst>
              </a:tr>
              <a:tr h="346699">
                <a:tc vMerge="1">
                  <a:txBody>
                    <a:bodyPr/>
                    <a:lstStyle/>
                    <a:p>
                      <a:endParaRPr lang="zh-CN" altLang="en-US"/>
                    </a:p>
                  </a:txBody>
                  <a:tcP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3</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2718</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14.42%</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solidFill>
                      <a:schemeClr val="accent2">
                        <a:lumMod val="20000"/>
                        <a:lumOff val="80000"/>
                      </a:schemeClr>
                    </a:solidFill>
                  </a:tcPr>
                </a:tc>
                <a:tc>
                  <a:txBody>
                    <a:bodyPr/>
                    <a:lstStyle/>
                    <a:p>
                      <a:pPr algn="ctr" fontAlgn="ctr">
                        <a:lnSpc>
                          <a:spcPct val="130000"/>
                        </a:lnSpc>
                      </a:pPr>
                      <a:r>
                        <a:rPr lang="en-US" altLang="zh-CN" sz="1600" b="1" u="none" strike="noStrike">
                          <a:effectLst/>
                          <a:latin typeface="+mn-lt"/>
                          <a:ea typeface="微软雅黑" panose="020B0503020204020204" pitchFamily="34" charset="-122"/>
                        </a:rPr>
                        <a:t>3.94</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10.99</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0.71</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0.56</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0.32</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1.1</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0.66</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18.29</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vMerge="1">
                  <a:txBody>
                    <a:bodyPr/>
                    <a:lstStyle/>
                    <a:p>
                      <a:endParaRPr lang="zh-CN" altLang="en-US"/>
                    </a:p>
                  </a:txBody>
                  <a:tcPr/>
                </a:tc>
                <a:extLst>
                  <a:ext uri="{0D108BD9-81ED-4DB2-BD59-A6C34878D82A}">
                    <a16:rowId xmlns:a16="http://schemas.microsoft.com/office/drawing/2014/main" val="3302983355"/>
                  </a:ext>
                </a:extLst>
              </a:tr>
              <a:tr h="346699">
                <a:tc vMerge="1">
                  <a:txBody>
                    <a:bodyPr/>
                    <a:lstStyle/>
                    <a:p>
                      <a:endParaRPr lang="zh-CN" altLang="en-US"/>
                    </a:p>
                  </a:txBody>
                  <a:tcP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4</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2844</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14.31%</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solidFill>
                      <a:schemeClr val="accent2">
                        <a:lumMod val="20000"/>
                        <a:lumOff val="80000"/>
                      </a:schemeClr>
                    </a:solidFill>
                  </a:tcPr>
                </a:tc>
                <a:tc>
                  <a:txBody>
                    <a:bodyPr/>
                    <a:lstStyle/>
                    <a:p>
                      <a:pPr algn="ctr" fontAlgn="ctr">
                        <a:lnSpc>
                          <a:spcPct val="130000"/>
                        </a:lnSpc>
                      </a:pPr>
                      <a:r>
                        <a:rPr lang="en-US" altLang="zh-CN" sz="1600" b="1" u="none" strike="noStrike">
                          <a:effectLst/>
                          <a:latin typeface="+mn-lt"/>
                          <a:ea typeface="微软雅黑" panose="020B0503020204020204" pitchFamily="34" charset="-122"/>
                        </a:rPr>
                        <a:t>3.85</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10.44</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0.8</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0.65</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0.37</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1.37</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0.64</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18.12</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vMerge="1">
                  <a:txBody>
                    <a:bodyPr/>
                    <a:lstStyle/>
                    <a:p>
                      <a:endParaRPr lang="zh-CN" altLang="en-US"/>
                    </a:p>
                  </a:txBody>
                  <a:tcPr/>
                </a:tc>
                <a:extLst>
                  <a:ext uri="{0D108BD9-81ED-4DB2-BD59-A6C34878D82A}">
                    <a16:rowId xmlns:a16="http://schemas.microsoft.com/office/drawing/2014/main" val="1117475824"/>
                  </a:ext>
                </a:extLst>
              </a:tr>
              <a:tr h="346699">
                <a:tc vMerge="1">
                  <a:txBody>
                    <a:bodyPr/>
                    <a:lstStyle/>
                    <a:p>
                      <a:endParaRPr lang="zh-CN" altLang="en-US"/>
                    </a:p>
                  </a:txBody>
                  <a:tcP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5</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2708</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15.58%</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solidFill>
                      <a:schemeClr val="accent2">
                        <a:lumMod val="20000"/>
                        <a:lumOff val="80000"/>
                      </a:schemeClr>
                    </a:solidFill>
                  </a:tcPr>
                </a:tc>
                <a:tc>
                  <a:txBody>
                    <a:bodyPr/>
                    <a:lstStyle/>
                    <a:p>
                      <a:pPr algn="ctr" fontAlgn="ctr">
                        <a:lnSpc>
                          <a:spcPct val="130000"/>
                        </a:lnSpc>
                      </a:pPr>
                      <a:r>
                        <a:rPr lang="en-US" altLang="zh-CN" sz="1600" b="1" u="none" strike="noStrike">
                          <a:effectLst/>
                          <a:latin typeface="+mn-lt"/>
                          <a:ea typeface="微软雅黑" panose="020B0503020204020204" pitchFamily="34" charset="-122"/>
                        </a:rPr>
                        <a:t>3.96</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10.93</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0.81</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0.62</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0.36</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1.32</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0.73</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18.73</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vMerge="1">
                  <a:txBody>
                    <a:bodyPr/>
                    <a:lstStyle/>
                    <a:p>
                      <a:endParaRPr lang="zh-CN" altLang="en-US"/>
                    </a:p>
                  </a:txBody>
                  <a:tcPr/>
                </a:tc>
                <a:extLst>
                  <a:ext uri="{0D108BD9-81ED-4DB2-BD59-A6C34878D82A}">
                    <a16:rowId xmlns:a16="http://schemas.microsoft.com/office/drawing/2014/main" val="732063957"/>
                  </a:ext>
                </a:extLst>
              </a:tr>
              <a:tr h="346699">
                <a:tc vMerge="1">
                  <a:txBody>
                    <a:bodyPr/>
                    <a:lstStyle/>
                    <a:p>
                      <a:endParaRPr lang="zh-CN" altLang="en-US"/>
                    </a:p>
                  </a:txBody>
                  <a:tcP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6</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2130</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19.06%</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solidFill>
                      <a:schemeClr val="accent2">
                        <a:lumMod val="20000"/>
                        <a:lumOff val="80000"/>
                      </a:schemeClr>
                    </a:solidFill>
                  </a:tcPr>
                </a:tc>
                <a:tc>
                  <a:txBody>
                    <a:bodyPr/>
                    <a:lstStyle/>
                    <a:p>
                      <a:pPr algn="ctr" fontAlgn="ctr">
                        <a:lnSpc>
                          <a:spcPct val="130000"/>
                        </a:lnSpc>
                      </a:pPr>
                      <a:r>
                        <a:rPr lang="en-US" altLang="zh-CN" sz="1600" b="1" u="none" strike="noStrike">
                          <a:effectLst/>
                          <a:latin typeface="+mn-lt"/>
                          <a:ea typeface="微软雅黑" panose="020B0503020204020204" pitchFamily="34" charset="-122"/>
                        </a:rPr>
                        <a:t>3.8</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11.51</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0.79</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0.62</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0.36</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1.3</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0.9</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19.27</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vMerge="1">
                  <a:txBody>
                    <a:bodyPr/>
                    <a:lstStyle/>
                    <a:p>
                      <a:endParaRPr lang="zh-CN" altLang="en-US"/>
                    </a:p>
                  </a:txBody>
                  <a:tcPr/>
                </a:tc>
                <a:extLst>
                  <a:ext uri="{0D108BD9-81ED-4DB2-BD59-A6C34878D82A}">
                    <a16:rowId xmlns:a16="http://schemas.microsoft.com/office/drawing/2014/main" val="3672221911"/>
                  </a:ext>
                </a:extLst>
              </a:tr>
              <a:tr h="346699">
                <a:tc rowSpan="6">
                  <a:txBody>
                    <a:bodyPr/>
                    <a:lstStyle/>
                    <a:p>
                      <a:pPr algn="ctr" fontAlgn="ctr">
                        <a:lnSpc>
                          <a:spcPct val="130000"/>
                        </a:lnSpc>
                      </a:pPr>
                      <a:r>
                        <a:rPr lang="zh-CN" altLang="en-US" sz="1600" b="1" u="none" strike="noStrike" dirty="0">
                          <a:effectLst/>
                          <a:latin typeface="+mn-lt"/>
                          <a:ea typeface="微软雅黑" panose="020B0503020204020204" pitchFamily="34" charset="-122"/>
                        </a:rPr>
                        <a:t>蓝耳病稳定控制后</a:t>
                      </a:r>
                      <a:endParaRPr lang="zh-CN" altLang="en-US"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1</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2633</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5.32%</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solidFill>
                      <a:schemeClr val="accent2">
                        <a:lumMod val="20000"/>
                        <a:lumOff val="80000"/>
                      </a:schemeClr>
                    </a:solidFill>
                  </a:tcPr>
                </a:tc>
                <a:tc>
                  <a:txBody>
                    <a:bodyPr/>
                    <a:lstStyle/>
                    <a:p>
                      <a:pPr algn="ctr" fontAlgn="ctr">
                        <a:lnSpc>
                          <a:spcPct val="130000"/>
                        </a:lnSpc>
                      </a:pPr>
                      <a:r>
                        <a:rPr lang="en-US" altLang="zh-CN" sz="1600" b="1" u="none" strike="noStrike">
                          <a:effectLst/>
                          <a:latin typeface="+mn-lt"/>
                          <a:ea typeface="微软雅黑" panose="020B0503020204020204" pitchFamily="34" charset="-122"/>
                        </a:rPr>
                        <a:t>3.82</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9.71</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0.46</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0.37</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0.42</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0.94</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0.24</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15.96</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rowSpan="6">
                  <a:txBody>
                    <a:bodyPr/>
                    <a:lstStyle/>
                    <a:p>
                      <a:pPr algn="ctr" fontAlgn="ctr">
                        <a:lnSpc>
                          <a:spcPct val="130000"/>
                        </a:lnSpc>
                      </a:pPr>
                      <a:r>
                        <a:rPr lang="en-US" altLang="zh-CN" sz="1600" b="1" u="none" strike="noStrike" dirty="0">
                          <a:effectLst/>
                          <a:latin typeface="+mn-lt"/>
                          <a:ea typeface="微软雅黑" panose="020B0503020204020204" pitchFamily="34" charset="-122"/>
                        </a:rPr>
                        <a:t>15.87</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solidFill>
                      <a:schemeClr val="accent1">
                        <a:lumMod val="20000"/>
                        <a:lumOff val="80000"/>
                      </a:schemeClr>
                    </a:solidFill>
                  </a:tcPr>
                </a:tc>
                <a:extLst>
                  <a:ext uri="{0D108BD9-81ED-4DB2-BD59-A6C34878D82A}">
                    <a16:rowId xmlns:a16="http://schemas.microsoft.com/office/drawing/2014/main" val="871722028"/>
                  </a:ext>
                </a:extLst>
              </a:tr>
              <a:tr h="346699">
                <a:tc vMerge="1">
                  <a:txBody>
                    <a:bodyPr/>
                    <a:lstStyle/>
                    <a:p>
                      <a:endParaRPr lang="zh-CN" altLang="en-US"/>
                    </a:p>
                  </a:txBody>
                  <a:tcP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2</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2650</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5.83%</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solidFill>
                      <a:schemeClr val="accent2">
                        <a:lumMod val="20000"/>
                        <a:lumOff val="80000"/>
                      </a:schemeClr>
                    </a:solidFill>
                  </a:tcPr>
                </a:tc>
                <a:tc>
                  <a:txBody>
                    <a:bodyPr/>
                    <a:lstStyle/>
                    <a:p>
                      <a:pPr algn="ctr" fontAlgn="ctr">
                        <a:lnSpc>
                          <a:spcPct val="130000"/>
                        </a:lnSpc>
                      </a:pPr>
                      <a:r>
                        <a:rPr lang="en-US" altLang="zh-CN" sz="1600" b="1" u="none" strike="noStrike">
                          <a:effectLst/>
                          <a:latin typeface="+mn-lt"/>
                          <a:ea typeface="微软雅黑" panose="020B0503020204020204" pitchFamily="34" charset="-122"/>
                        </a:rPr>
                        <a:t>3.85</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9.28</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0.51</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0.49</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0.29</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1.11</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0.33</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15.86</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vMerge="1">
                  <a:txBody>
                    <a:bodyPr/>
                    <a:lstStyle/>
                    <a:p>
                      <a:endParaRPr lang="zh-CN" altLang="en-US"/>
                    </a:p>
                  </a:txBody>
                  <a:tcPr/>
                </a:tc>
                <a:extLst>
                  <a:ext uri="{0D108BD9-81ED-4DB2-BD59-A6C34878D82A}">
                    <a16:rowId xmlns:a16="http://schemas.microsoft.com/office/drawing/2014/main" val="1002402626"/>
                  </a:ext>
                </a:extLst>
              </a:tr>
              <a:tr h="346699">
                <a:tc vMerge="1">
                  <a:txBody>
                    <a:bodyPr/>
                    <a:lstStyle/>
                    <a:p>
                      <a:endParaRPr lang="zh-CN" altLang="en-US"/>
                    </a:p>
                  </a:txBody>
                  <a:tcP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3</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2656</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6.51%</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solidFill>
                      <a:schemeClr val="accent2">
                        <a:lumMod val="20000"/>
                        <a:lumOff val="80000"/>
                      </a:schemeClr>
                    </a:solidFill>
                  </a:tcPr>
                </a:tc>
                <a:tc>
                  <a:txBody>
                    <a:bodyPr/>
                    <a:lstStyle/>
                    <a:p>
                      <a:pPr algn="ctr" fontAlgn="ctr">
                        <a:lnSpc>
                          <a:spcPct val="130000"/>
                        </a:lnSpc>
                      </a:pPr>
                      <a:r>
                        <a:rPr lang="en-US" altLang="zh-CN" sz="1600" b="1" u="none" strike="noStrike">
                          <a:effectLst/>
                          <a:latin typeface="+mn-lt"/>
                          <a:ea typeface="微软雅黑" panose="020B0503020204020204" pitchFamily="34" charset="-122"/>
                        </a:rPr>
                        <a:t>4.12</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9.43</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0.52</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0.44</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0.32</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0.96</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0.35</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16.14</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vMerge="1">
                  <a:txBody>
                    <a:bodyPr/>
                    <a:lstStyle/>
                    <a:p>
                      <a:endParaRPr lang="zh-CN" altLang="en-US"/>
                    </a:p>
                  </a:txBody>
                  <a:tcPr/>
                </a:tc>
                <a:extLst>
                  <a:ext uri="{0D108BD9-81ED-4DB2-BD59-A6C34878D82A}">
                    <a16:rowId xmlns:a16="http://schemas.microsoft.com/office/drawing/2014/main" val="3202454137"/>
                  </a:ext>
                </a:extLst>
              </a:tr>
              <a:tr h="346699">
                <a:tc vMerge="1">
                  <a:txBody>
                    <a:bodyPr/>
                    <a:lstStyle/>
                    <a:p>
                      <a:endParaRPr lang="zh-CN" altLang="en-US"/>
                    </a:p>
                  </a:txBody>
                  <a:tcP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4</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2592</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5.86%</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solidFill>
                      <a:schemeClr val="accent2">
                        <a:lumMod val="20000"/>
                        <a:lumOff val="80000"/>
                      </a:schemeClr>
                    </a:solidFill>
                  </a:tcPr>
                </a:tc>
                <a:tc>
                  <a:txBody>
                    <a:bodyPr/>
                    <a:lstStyle/>
                    <a:p>
                      <a:pPr algn="ctr" fontAlgn="ctr">
                        <a:lnSpc>
                          <a:spcPct val="130000"/>
                        </a:lnSpc>
                      </a:pPr>
                      <a:r>
                        <a:rPr lang="en-US" altLang="zh-CN" sz="1600" b="1" u="none" strike="noStrike">
                          <a:effectLst/>
                          <a:latin typeface="+mn-lt"/>
                          <a:ea typeface="微软雅黑" panose="020B0503020204020204" pitchFamily="34" charset="-122"/>
                        </a:rPr>
                        <a:t>3.89</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9.35</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0.49</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0.45</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0.38</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0.93</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0.31</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15.35</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vMerge="1">
                  <a:txBody>
                    <a:bodyPr/>
                    <a:lstStyle/>
                    <a:p>
                      <a:endParaRPr lang="zh-CN" altLang="en-US"/>
                    </a:p>
                  </a:txBody>
                  <a:tcPr/>
                </a:tc>
                <a:extLst>
                  <a:ext uri="{0D108BD9-81ED-4DB2-BD59-A6C34878D82A}">
                    <a16:rowId xmlns:a16="http://schemas.microsoft.com/office/drawing/2014/main" val="3200150721"/>
                  </a:ext>
                </a:extLst>
              </a:tr>
              <a:tr h="346699">
                <a:tc vMerge="1">
                  <a:txBody>
                    <a:bodyPr/>
                    <a:lstStyle/>
                    <a:p>
                      <a:endParaRPr lang="zh-CN" altLang="en-US"/>
                    </a:p>
                  </a:txBody>
                  <a:tcP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5</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2643</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4.83%</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solidFill>
                      <a:schemeClr val="accent2">
                        <a:lumMod val="20000"/>
                        <a:lumOff val="80000"/>
                      </a:schemeClr>
                    </a:solidFill>
                  </a:tcPr>
                </a:tc>
                <a:tc>
                  <a:txBody>
                    <a:bodyPr/>
                    <a:lstStyle/>
                    <a:p>
                      <a:pPr algn="ctr" fontAlgn="ctr">
                        <a:lnSpc>
                          <a:spcPct val="130000"/>
                        </a:lnSpc>
                      </a:pPr>
                      <a:r>
                        <a:rPr lang="en-US" altLang="zh-CN" sz="1600" b="1" u="none" strike="noStrike">
                          <a:effectLst/>
                          <a:latin typeface="+mn-lt"/>
                          <a:ea typeface="微软雅黑" panose="020B0503020204020204" pitchFamily="34" charset="-122"/>
                        </a:rPr>
                        <a:t>3.93</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9.45</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0.48</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0.39</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0.41</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1.02</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0.23</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15.91</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vMerge="1">
                  <a:txBody>
                    <a:bodyPr/>
                    <a:lstStyle/>
                    <a:p>
                      <a:endParaRPr lang="zh-CN" altLang="en-US"/>
                    </a:p>
                  </a:txBody>
                  <a:tcPr/>
                </a:tc>
                <a:extLst>
                  <a:ext uri="{0D108BD9-81ED-4DB2-BD59-A6C34878D82A}">
                    <a16:rowId xmlns:a16="http://schemas.microsoft.com/office/drawing/2014/main" val="547202808"/>
                  </a:ext>
                </a:extLst>
              </a:tr>
              <a:tr h="346699">
                <a:tc vMerge="1">
                  <a:txBody>
                    <a:bodyPr/>
                    <a:lstStyle/>
                    <a:p>
                      <a:endParaRPr lang="zh-CN" altLang="en-US"/>
                    </a:p>
                  </a:txBody>
                  <a:tcP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6</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2652</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5.12%</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solidFill>
                      <a:schemeClr val="accent2">
                        <a:lumMod val="20000"/>
                        <a:lumOff val="80000"/>
                      </a:schemeClr>
                    </a:solidFill>
                  </a:tcPr>
                </a:tc>
                <a:tc>
                  <a:txBody>
                    <a:bodyPr/>
                    <a:lstStyle/>
                    <a:p>
                      <a:pPr algn="ctr" fontAlgn="ctr">
                        <a:lnSpc>
                          <a:spcPct val="130000"/>
                        </a:lnSpc>
                      </a:pPr>
                      <a:r>
                        <a:rPr lang="en-US" altLang="zh-CN" sz="1600" b="1" u="none" strike="noStrike">
                          <a:effectLst/>
                          <a:latin typeface="+mn-lt"/>
                          <a:ea typeface="微软雅黑" panose="020B0503020204020204" pitchFamily="34" charset="-122"/>
                        </a:rPr>
                        <a:t>3.96</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9.51</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0.55</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0.38</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0.36</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0.98</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a:effectLst/>
                          <a:latin typeface="+mn-lt"/>
                          <a:ea typeface="微软雅黑" panose="020B0503020204020204" pitchFamily="34" charset="-122"/>
                        </a:rPr>
                        <a:t>0.28</a:t>
                      </a:r>
                      <a:endParaRPr lang="en-US" altLang="zh-CN" sz="1600" b="1" i="0" u="none" strike="noStrike">
                        <a:solidFill>
                          <a:srgbClr val="000000"/>
                        </a:solidFill>
                        <a:effectLst/>
                        <a:latin typeface="+mn-lt"/>
                        <a:ea typeface="微软雅黑" panose="020B0503020204020204" pitchFamily="34" charset="-122"/>
                      </a:endParaRPr>
                    </a:p>
                  </a:txBody>
                  <a:tcPr marL="4233" marR="4233" marT="4233" marB="0" anchor="ctr"/>
                </a:tc>
                <a:tc>
                  <a:txBody>
                    <a:bodyPr/>
                    <a:lstStyle/>
                    <a:p>
                      <a:pPr algn="ctr" fontAlgn="ctr">
                        <a:lnSpc>
                          <a:spcPct val="130000"/>
                        </a:lnSpc>
                      </a:pPr>
                      <a:r>
                        <a:rPr lang="en-US" altLang="zh-CN" sz="1600" b="1" u="none" strike="noStrike" dirty="0">
                          <a:effectLst/>
                          <a:latin typeface="+mn-lt"/>
                          <a:ea typeface="微软雅黑" panose="020B0503020204020204" pitchFamily="34" charset="-122"/>
                        </a:rPr>
                        <a:t>16.02</a:t>
                      </a:r>
                      <a:endParaRPr lang="en-US" altLang="zh-CN" sz="1600" b="1" i="0" u="none" strike="noStrike" dirty="0">
                        <a:solidFill>
                          <a:srgbClr val="000000"/>
                        </a:solidFill>
                        <a:effectLst/>
                        <a:latin typeface="+mn-lt"/>
                        <a:ea typeface="微软雅黑" panose="020B0503020204020204" pitchFamily="34" charset="-122"/>
                      </a:endParaRPr>
                    </a:p>
                  </a:txBody>
                  <a:tcPr marL="4233" marR="4233" marT="4233" marB="0" anchor="ctr"/>
                </a:tc>
                <a:tc vMerge="1">
                  <a:txBody>
                    <a:bodyPr/>
                    <a:lstStyle/>
                    <a:p>
                      <a:endParaRPr lang="zh-CN" altLang="en-US"/>
                    </a:p>
                  </a:txBody>
                  <a:tcPr/>
                </a:tc>
                <a:extLst>
                  <a:ext uri="{0D108BD9-81ED-4DB2-BD59-A6C34878D82A}">
                    <a16:rowId xmlns:a16="http://schemas.microsoft.com/office/drawing/2014/main" val="1432046198"/>
                  </a:ext>
                </a:extLst>
              </a:tr>
            </a:tbl>
          </a:graphicData>
        </a:graphic>
      </p:graphicFrame>
    </p:spTree>
    <p:extLst>
      <p:ext uri="{BB962C8B-B14F-4D97-AF65-F5344CB8AC3E}">
        <p14:creationId xmlns:p14="http://schemas.microsoft.com/office/powerpoint/2010/main" val="4022523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031787" y="270873"/>
            <a:ext cx="4645860" cy="620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zh-CN" altLang="en-US" sz="3200" b="1" dirty="0">
                <a:solidFill>
                  <a:srgbClr val="000000"/>
                </a:solidFill>
                <a:latin typeface="微软雅黑" panose="020B0503020204020204" pitchFamily="34" charset="-122"/>
                <a:ea typeface="微软雅黑" panose="020B0503020204020204" pitchFamily="34" charset="-122"/>
              </a:rPr>
              <a:t>养猪会计成本构成分析</a:t>
            </a:r>
          </a:p>
        </p:txBody>
      </p:sp>
      <p:sp>
        <p:nvSpPr>
          <p:cNvPr id="3" name="Rectangle 2"/>
          <p:cNvSpPr>
            <a:spLocks noChangeArrowheads="1"/>
          </p:cNvSpPr>
          <p:nvPr/>
        </p:nvSpPr>
        <p:spPr bwMode="auto">
          <a:xfrm>
            <a:off x="4904637" y="2034721"/>
            <a:ext cx="2783611" cy="509519"/>
          </a:xfrm>
          <a:prstGeom prst="rect">
            <a:avLst/>
          </a:prstGeom>
          <a:solidFill>
            <a:srgbClr val="C5FFFF"/>
          </a:solidFill>
          <a:ln>
            <a:noFill/>
          </a:ln>
          <a:effectLst>
            <a:prstShdw prst="shdw17" dist="17961" dir="2700000">
              <a:srgbClr val="00003D"/>
            </a:prstShdw>
          </a:effec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3183" b="1" dirty="0">
                <a:solidFill>
                  <a:srgbClr val="FF0000"/>
                </a:solidFill>
                <a:latin typeface="微软雅黑" panose="020B0503020204020204" pitchFamily="34" charset="-122"/>
                <a:ea typeface="微软雅黑" panose="020B0503020204020204" pitchFamily="34" charset="-122"/>
                <a:cs typeface="Cordia New" pitchFamily="34" charset="-34"/>
              </a:rPr>
              <a:t>肥猪全成本</a:t>
            </a:r>
            <a:endParaRPr lang="zh-CN" altLang="th-TH" sz="3183" b="1" dirty="0">
              <a:solidFill>
                <a:srgbClr val="FF0000"/>
              </a:solidFill>
              <a:latin typeface="微软雅黑" panose="020B0503020204020204" pitchFamily="34" charset="-122"/>
              <a:ea typeface="微软雅黑" panose="020B0503020204020204" pitchFamily="34" charset="-122"/>
              <a:cs typeface="Cordia New" pitchFamily="34" charset="-34"/>
            </a:endParaRPr>
          </a:p>
        </p:txBody>
      </p:sp>
      <p:sp>
        <p:nvSpPr>
          <p:cNvPr id="4" name="Rectangle 2"/>
          <p:cNvSpPr>
            <a:spLocks noChangeArrowheads="1"/>
          </p:cNvSpPr>
          <p:nvPr/>
        </p:nvSpPr>
        <p:spPr bwMode="auto">
          <a:xfrm>
            <a:off x="2269930" y="3052135"/>
            <a:ext cx="2100335" cy="437383"/>
          </a:xfrm>
          <a:prstGeom prst="rect">
            <a:avLst/>
          </a:prstGeom>
          <a:solidFill>
            <a:srgbClr val="C5FFFF"/>
          </a:solidFill>
          <a:ln>
            <a:noFill/>
          </a:ln>
          <a:effectLst>
            <a:prstShdw prst="shdw17" dist="17961" dir="2700000">
              <a:srgbClr val="00003D"/>
            </a:prstShdw>
          </a:effec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2400" b="1" dirty="0">
                <a:solidFill>
                  <a:srgbClr val="FF0000"/>
                </a:solidFill>
                <a:latin typeface="微软雅黑" panose="020B0503020204020204" pitchFamily="34" charset="-122"/>
                <a:ea typeface="微软雅黑" panose="020B0503020204020204" pitchFamily="34" charset="-122"/>
                <a:cs typeface="Cordia New" pitchFamily="34" charset="-34"/>
              </a:rPr>
              <a:t>断奶仔猪成本</a:t>
            </a:r>
            <a:endParaRPr lang="zh-CN" altLang="th-TH" sz="2400" b="1" dirty="0">
              <a:solidFill>
                <a:srgbClr val="FF0000"/>
              </a:solidFill>
              <a:latin typeface="微软雅黑" panose="020B0503020204020204" pitchFamily="34" charset="-122"/>
              <a:ea typeface="微软雅黑" panose="020B0503020204020204" pitchFamily="34" charset="-122"/>
              <a:cs typeface="Cordia New" pitchFamily="34" charset="-34"/>
            </a:endParaRPr>
          </a:p>
        </p:txBody>
      </p:sp>
      <p:sp>
        <p:nvSpPr>
          <p:cNvPr id="5" name="Rectangle 2"/>
          <p:cNvSpPr>
            <a:spLocks noChangeArrowheads="1"/>
          </p:cNvSpPr>
          <p:nvPr/>
        </p:nvSpPr>
        <p:spPr bwMode="auto">
          <a:xfrm>
            <a:off x="7736445" y="3052135"/>
            <a:ext cx="2163471" cy="437381"/>
          </a:xfrm>
          <a:prstGeom prst="rect">
            <a:avLst/>
          </a:prstGeom>
          <a:solidFill>
            <a:srgbClr val="C5FFFF"/>
          </a:solidFill>
          <a:ln>
            <a:noFill/>
          </a:ln>
          <a:effectLst>
            <a:prstShdw prst="shdw17" dist="17961" dir="2700000">
              <a:srgbClr val="00003D"/>
            </a:prstShdw>
          </a:effec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2400" b="1" dirty="0">
                <a:solidFill>
                  <a:srgbClr val="000000"/>
                </a:solidFill>
                <a:latin typeface="微软雅黑" panose="020B0503020204020204" pitchFamily="34" charset="-122"/>
                <a:ea typeface="微软雅黑" panose="020B0503020204020204" pitchFamily="34" charset="-122"/>
                <a:cs typeface="Cordia New" pitchFamily="34" charset="-34"/>
              </a:rPr>
              <a:t>保育育肥成本</a:t>
            </a:r>
            <a:endParaRPr lang="zh-CN" altLang="th-TH" sz="2400" b="1" dirty="0">
              <a:solidFill>
                <a:srgbClr val="000000"/>
              </a:solidFill>
              <a:latin typeface="微软雅黑" panose="020B0503020204020204" pitchFamily="34" charset="-122"/>
              <a:ea typeface="微软雅黑" panose="020B0503020204020204" pitchFamily="34" charset="-122"/>
              <a:cs typeface="Cordia New" pitchFamily="34" charset="-34"/>
            </a:endParaRPr>
          </a:p>
        </p:txBody>
      </p:sp>
      <p:sp>
        <p:nvSpPr>
          <p:cNvPr id="6" name="Rectangle 2"/>
          <p:cNvSpPr>
            <a:spLocks noChangeArrowheads="1"/>
          </p:cNvSpPr>
          <p:nvPr/>
        </p:nvSpPr>
        <p:spPr bwMode="auto">
          <a:xfrm>
            <a:off x="1990865" y="3930779"/>
            <a:ext cx="422312" cy="1974063"/>
          </a:xfrm>
          <a:prstGeom prst="rect">
            <a:avLst/>
          </a:prstGeom>
          <a:solidFill>
            <a:srgbClr val="FFFFCC"/>
          </a:solidFill>
          <a:ln>
            <a:noFill/>
          </a:ln>
          <a:effectLst>
            <a:prstShdw prst="shdw17" dist="17961" dir="2700000">
              <a:srgbClr val="00003D"/>
            </a:prstShdw>
          </a:effec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2121" b="1">
                <a:solidFill>
                  <a:srgbClr val="FF0000"/>
                </a:solidFill>
                <a:latin typeface="微软雅黑" panose="020B0503020204020204" pitchFamily="34" charset="-122"/>
                <a:ea typeface="微软雅黑" panose="020B0503020204020204" pitchFamily="34" charset="-122"/>
                <a:cs typeface="Cordia New" pitchFamily="34" charset="-34"/>
              </a:rPr>
              <a:t>固</a:t>
            </a:r>
            <a:endParaRPr lang="en-US" altLang="zh-CN" sz="2121" b="1">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a:solidFill>
                  <a:srgbClr val="FF0000"/>
                </a:solidFill>
                <a:latin typeface="微软雅黑" panose="020B0503020204020204" pitchFamily="34" charset="-122"/>
                <a:ea typeface="微软雅黑" panose="020B0503020204020204" pitchFamily="34" charset="-122"/>
                <a:cs typeface="Cordia New" pitchFamily="34" charset="-34"/>
              </a:rPr>
              <a:t>定</a:t>
            </a:r>
            <a:endParaRPr lang="en-US" altLang="zh-CN" sz="2121" b="1">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a:solidFill>
                  <a:srgbClr val="FF0000"/>
                </a:solidFill>
                <a:latin typeface="微软雅黑" panose="020B0503020204020204" pitchFamily="34" charset="-122"/>
                <a:ea typeface="微软雅黑" panose="020B0503020204020204" pitchFamily="34" charset="-122"/>
                <a:cs typeface="Cordia New" pitchFamily="34" charset="-34"/>
              </a:rPr>
              <a:t>资</a:t>
            </a:r>
            <a:endParaRPr lang="en-US" altLang="zh-CN" sz="2121" b="1">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a:solidFill>
                  <a:srgbClr val="FF0000"/>
                </a:solidFill>
                <a:latin typeface="微软雅黑" panose="020B0503020204020204" pitchFamily="34" charset="-122"/>
                <a:ea typeface="微软雅黑" panose="020B0503020204020204" pitchFamily="34" charset="-122"/>
                <a:cs typeface="Cordia New" pitchFamily="34" charset="-34"/>
              </a:rPr>
              <a:t>产</a:t>
            </a:r>
            <a:endParaRPr lang="en-US" altLang="zh-CN" sz="2121" b="1">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a:solidFill>
                  <a:srgbClr val="FF0000"/>
                </a:solidFill>
                <a:latin typeface="微软雅黑" panose="020B0503020204020204" pitchFamily="34" charset="-122"/>
                <a:ea typeface="微软雅黑" panose="020B0503020204020204" pitchFamily="34" charset="-122"/>
                <a:cs typeface="Cordia New" pitchFamily="34" charset="-34"/>
              </a:rPr>
              <a:t>折</a:t>
            </a:r>
            <a:endParaRPr lang="en-US" altLang="zh-CN" sz="2121" b="1">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a:solidFill>
                  <a:srgbClr val="FF0000"/>
                </a:solidFill>
                <a:latin typeface="微软雅黑" panose="020B0503020204020204" pitchFamily="34" charset="-122"/>
                <a:ea typeface="微软雅黑" panose="020B0503020204020204" pitchFamily="34" charset="-122"/>
                <a:cs typeface="Cordia New" pitchFamily="34" charset="-34"/>
              </a:rPr>
              <a:t>旧</a:t>
            </a:r>
            <a:endParaRPr lang="zh-CN" altLang="th-TH" sz="2121" b="1">
              <a:solidFill>
                <a:srgbClr val="FF0000"/>
              </a:solidFill>
              <a:latin typeface="微软雅黑" panose="020B0503020204020204" pitchFamily="34" charset="-122"/>
              <a:ea typeface="微软雅黑" panose="020B0503020204020204" pitchFamily="34" charset="-122"/>
              <a:cs typeface="Cordia New" pitchFamily="34" charset="-34"/>
            </a:endParaRPr>
          </a:p>
        </p:txBody>
      </p:sp>
      <p:sp>
        <p:nvSpPr>
          <p:cNvPr id="7" name="Rectangle 2"/>
          <p:cNvSpPr>
            <a:spLocks noChangeArrowheads="1"/>
          </p:cNvSpPr>
          <p:nvPr/>
        </p:nvSpPr>
        <p:spPr bwMode="auto">
          <a:xfrm>
            <a:off x="2464040" y="3943058"/>
            <a:ext cx="422312" cy="1974063"/>
          </a:xfrm>
          <a:prstGeom prst="rect">
            <a:avLst/>
          </a:prstGeom>
          <a:solidFill>
            <a:srgbClr val="FFC000"/>
          </a:solidFill>
          <a:ln>
            <a:noFill/>
          </a:ln>
          <a:effectLst>
            <a:prstShdw prst="shdw17" dist="17961" dir="2700000">
              <a:srgbClr val="00003D"/>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种</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猪</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折</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旧</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endParaRPr lang="zh-CN" altLang="th-TH" sz="2121" b="1" dirty="0">
              <a:solidFill>
                <a:srgbClr val="FF0000"/>
              </a:solidFill>
              <a:latin typeface="微软雅黑" panose="020B0503020204020204" pitchFamily="34" charset="-122"/>
              <a:ea typeface="微软雅黑" panose="020B0503020204020204" pitchFamily="34" charset="-122"/>
              <a:cs typeface="Cordia New" pitchFamily="34" charset="-34"/>
            </a:endParaRPr>
          </a:p>
        </p:txBody>
      </p:sp>
      <p:sp>
        <p:nvSpPr>
          <p:cNvPr id="9" name="Rectangle 2"/>
          <p:cNvSpPr>
            <a:spLocks noChangeArrowheads="1"/>
          </p:cNvSpPr>
          <p:nvPr/>
        </p:nvSpPr>
        <p:spPr bwMode="auto">
          <a:xfrm>
            <a:off x="1521156" y="3943058"/>
            <a:ext cx="422312" cy="1974063"/>
          </a:xfrm>
          <a:prstGeom prst="rect">
            <a:avLst/>
          </a:prstGeom>
          <a:solidFill>
            <a:srgbClr val="C5FFFF"/>
          </a:solidFill>
          <a:ln>
            <a:noFill/>
          </a:ln>
          <a:effectLst>
            <a:prstShdw prst="shdw17" dist="17961" dir="2700000">
              <a:srgbClr val="00003D"/>
            </a:prstShdw>
          </a:effec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财</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务</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费</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用</a:t>
            </a:r>
            <a:endParaRPr lang="zh-CN" altLang="th-TH" sz="2121" b="1" dirty="0">
              <a:solidFill>
                <a:srgbClr val="FF0000"/>
              </a:solidFill>
              <a:latin typeface="微软雅黑" panose="020B0503020204020204" pitchFamily="34" charset="-122"/>
              <a:ea typeface="微软雅黑" panose="020B0503020204020204" pitchFamily="34" charset="-122"/>
              <a:cs typeface="Cordia New" pitchFamily="34" charset="-34"/>
            </a:endParaRPr>
          </a:p>
        </p:txBody>
      </p:sp>
      <p:sp>
        <p:nvSpPr>
          <p:cNvPr id="10" name="Rectangle 2"/>
          <p:cNvSpPr>
            <a:spLocks noChangeArrowheads="1"/>
          </p:cNvSpPr>
          <p:nvPr/>
        </p:nvSpPr>
        <p:spPr bwMode="auto">
          <a:xfrm>
            <a:off x="1029975" y="3943058"/>
            <a:ext cx="417043" cy="1974063"/>
          </a:xfrm>
          <a:prstGeom prst="rect">
            <a:avLst/>
          </a:prstGeom>
          <a:solidFill>
            <a:srgbClr val="FFFFCC"/>
          </a:solidFill>
          <a:ln>
            <a:noFill/>
          </a:ln>
          <a:effectLst>
            <a:prstShdw prst="shdw17" dist="17961" dir="2700000">
              <a:srgbClr val="00003D"/>
            </a:prstShdw>
          </a:effec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销</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售</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费</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用</a:t>
            </a:r>
            <a:endParaRPr lang="zh-CN" altLang="th-TH" sz="2121" b="1" dirty="0">
              <a:solidFill>
                <a:srgbClr val="FF0000"/>
              </a:solidFill>
              <a:latin typeface="微软雅黑" panose="020B0503020204020204" pitchFamily="34" charset="-122"/>
              <a:ea typeface="微软雅黑" panose="020B0503020204020204" pitchFamily="34" charset="-122"/>
              <a:cs typeface="Cordia New" pitchFamily="34" charset="-34"/>
            </a:endParaRPr>
          </a:p>
        </p:txBody>
      </p:sp>
      <p:sp>
        <p:nvSpPr>
          <p:cNvPr id="11" name="Rectangle 2"/>
          <p:cNvSpPr>
            <a:spLocks noChangeArrowheads="1"/>
          </p:cNvSpPr>
          <p:nvPr/>
        </p:nvSpPr>
        <p:spPr bwMode="auto">
          <a:xfrm>
            <a:off x="3416204" y="3943058"/>
            <a:ext cx="420909" cy="1974063"/>
          </a:xfrm>
          <a:prstGeom prst="rect">
            <a:avLst/>
          </a:prstGeom>
          <a:solidFill>
            <a:srgbClr val="FFFF00"/>
          </a:solidFill>
          <a:ln>
            <a:noFill/>
          </a:ln>
          <a:effectLst>
            <a:prstShdw prst="shdw17" dist="17961" dir="2700000">
              <a:srgbClr val="00003D"/>
            </a:prstShdw>
          </a:effec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2400" b="1" dirty="0">
                <a:solidFill>
                  <a:srgbClr val="FF0000"/>
                </a:solidFill>
                <a:latin typeface="微软雅黑" panose="020B0503020204020204" pitchFamily="34" charset="-122"/>
                <a:ea typeface="微软雅黑" panose="020B0503020204020204" pitchFamily="34" charset="-122"/>
                <a:cs typeface="Cordia New" pitchFamily="34" charset="-34"/>
              </a:rPr>
              <a:t>人</a:t>
            </a:r>
            <a:endParaRPr lang="en-US" altLang="zh-CN" sz="2400"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400" b="1" dirty="0">
                <a:solidFill>
                  <a:srgbClr val="FF0000"/>
                </a:solidFill>
                <a:latin typeface="微软雅黑" panose="020B0503020204020204" pitchFamily="34" charset="-122"/>
                <a:ea typeface="微软雅黑" panose="020B0503020204020204" pitchFamily="34" charset="-122"/>
                <a:cs typeface="Cordia New" pitchFamily="34" charset="-34"/>
              </a:rPr>
              <a:t>工</a:t>
            </a:r>
            <a:endParaRPr lang="en-US" altLang="zh-CN" sz="2400"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400" b="1" dirty="0">
                <a:solidFill>
                  <a:srgbClr val="FF0000"/>
                </a:solidFill>
                <a:latin typeface="微软雅黑" panose="020B0503020204020204" pitchFamily="34" charset="-122"/>
                <a:ea typeface="微软雅黑" panose="020B0503020204020204" pitchFamily="34" charset="-122"/>
                <a:cs typeface="Cordia New" pitchFamily="34" charset="-34"/>
              </a:rPr>
              <a:t>成</a:t>
            </a:r>
            <a:endParaRPr lang="en-US" altLang="zh-CN" sz="2400"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400" b="1" dirty="0">
                <a:solidFill>
                  <a:srgbClr val="FF0000"/>
                </a:solidFill>
                <a:latin typeface="微软雅黑" panose="020B0503020204020204" pitchFamily="34" charset="-122"/>
                <a:ea typeface="微软雅黑" panose="020B0503020204020204" pitchFamily="34" charset="-122"/>
                <a:cs typeface="Cordia New" pitchFamily="34" charset="-34"/>
              </a:rPr>
              <a:t>本</a:t>
            </a:r>
            <a:endParaRPr lang="zh-CN" altLang="th-TH" sz="2400" b="1" dirty="0">
              <a:solidFill>
                <a:srgbClr val="FF0000"/>
              </a:solidFill>
              <a:latin typeface="微软雅黑" panose="020B0503020204020204" pitchFamily="34" charset="-122"/>
              <a:ea typeface="微软雅黑" panose="020B0503020204020204" pitchFamily="34" charset="-122"/>
              <a:cs typeface="Cordia New" pitchFamily="34" charset="-34"/>
            </a:endParaRPr>
          </a:p>
        </p:txBody>
      </p:sp>
      <p:sp>
        <p:nvSpPr>
          <p:cNvPr id="12" name="Rectangle 2"/>
          <p:cNvSpPr>
            <a:spLocks noChangeArrowheads="1"/>
          </p:cNvSpPr>
          <p:nvPr/>
        </p:nvSpPr>
        <p:spPr bwMode="auto">
          <a:xfrm>
            <a:off x="3925504" y="3943058"/>
            <a:ext cx="420909" cy="1974063"/>
          </a:xfrm>
          <a:prstGeom prst="rect">
            <a:avLst/>
          </a:prstGeom>
          <a:solidFill>
            <a:srgbClr val="C5FFFF"/>
          </a:solidFill>
          <a:ln>
            <a:noFill/>
          </a:ln>
          <a:effectLst>
            <a:prstShdw prst="shdw17" dist="17961" dir="2700000">
              <a:srgbClr val="00003D"/>
            </a:prstShdw>
          </a:effec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精</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液</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成</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本</a:t>
            </a:r>
            <a:endParaRPr lang="zh-CN" altLang="th-TH" sz="2121" b="1" dirty="0">
              <a:solidFill>
                <a:srgbClr val="FF0000"/>
              </a:solidFill>
              <a:latin typeface="微软雅黑" panose="020B0503020204020204" pitchFamily="34" charset="-122"/>
              <a:ea typeface="微软雅黑" panose="020B0503020204020204" pitchFamily="34" charset="-122"/>
              <a:cs typeface="Cordia New" pitchFamily="34" charset="-34"/>
            </a:endParaRPr>
          </a:p>
        </p:txBody>
      </p:sp>
      <p:sp>
        <p:nvSpPr>
          <p:cNvPr id="13" name="Rectangle 2"/>
          <p:cNvSpPr>
            <a:spLocks noChangeArrowheads="1"/>
          </p:cNvSpPr>
          <p:nvPr/>
        </p:nvSpPr>
        <p:spPr bwMode="auto">
          <a:xfrm>
            <a:off x="6538343" y="3943058"/>
            <a:ext cx="422311" cy="1974063"/>
          </a:xfrm>
          <a:prstGeom prst="rect">
            <a:avLst/>
          </a:prstGeom>
          <a:solidFill>
            <a:srgbClr val="FF9999"/>
          </a:solidFill>
          <a:ln>
            <a:noFill/>
          </a:ln>
          <a:effectLst>
            <a:prstShdw prst="shdw17" dist="17961" dir="2700000">
              <a:srgbClr val="00003D"/>
            </a:prstShdw>
          </a:effec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2121" b="1" dirty="0">
                <a:solidFill>
                  <a:srgbClr val="000000"/>
                </a:solidFill>
                <a:latin typeface="微软雅黑" panose="020B0503020204020204" pitchFamily="34" charset="-122"/>
                <a:ea typeface="微软雅黑" panose="020B0503020204020204" pitchFamily="34" charset="-122"/>
                <a:cs typeface="Cordia New" pitchFamily="34" charset="-34"/>
              </a:rPr>
              <a:t>死</a:t>
            </a:r>
            <a:endParaRPr lang="en-US" altLang="zh-CN" sz="2121" b="1" dirty="0">
              <a:solidFill>
                <a:srgbClr val="00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000000"/>
                </a:solidFill>
                <a:latin typeface="微软雅黑" panose="020B0503020204020204" pitchFamily="34" charset="-122"/>
                <a:ea typeface="微软雅黑" panose="020B0503020204020204" pitchFamily="34" charset="-122"/>
                <a:cs typeface="Cordia New" pitchFamily="34" charset="-34"/>
              </a:rPr>
              <a:t>淘</a:t>
            </a:r>
            <a:endParaRPr lang="en-US" altLang="zh-CN" sz="2121" b="1" dirty="0">
              <a:solidFill>
                <a:srgbClr val="00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000000"/>
                </a:solidFill>
                <a:latin typeface="微软雅黑" panose="020B0503020204020204" pitchFamily="34" charset="-122"/>
                <a:ea typeface="微软雅黑" panose="020B0503020204020204" pitchFamily="34" charset="-122"/>
                <a:cs typeface="Cordia New" pitchFamily="34" charset="-34"/>
              </a:rPr>
              <a:t>成</a:t>
            </a:r>
            <a:endParaRPr lang="en-US" altLang="zh-CN" sz="2121" b="1" dirty="0">
              <a:solidFill>
                <a:srgbClr val="00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000000"/>
                </a:solidFill>
                <a:latin typeface="微软雅黑" panose="020B0503020204020204" pitchFamily="34" charset="-122"/>
                <a:ea typeface="微软雅黑" panose="020B0503020204020204" pitchFamily="34" charset="-122"/>
                <a:cs typeface="Cordia New" pitchFamily="34" charset="-34"/>
              </a:rPr>
              <a:t>本</a:t>
            </a:r>
            <a:endParaRPr lang="zh-CN" altLang="th-TH" sz="2121" b="1" dirty="0">
              <a:solidFill>
                <a:srgbClr val="000000"/>
              </a:solidFill>
              <a:latin typeface="微软雅黑" panose="020B0503020204020204" pitchFamily="34" charset="-122"/>
              <a:ea typeface="微软雅黑" panose="020B0503020204020204" pitchFamily="34" charset="-122"/>
              <a:cs typeface="Cordia New" pitchFamily="34" charset="-34"/>
            </a:endParaRPr>
          </a:p>
        </p:txBody>
      </p:sp>
      <p:sp>
        <p:nvSpPr>
          <p:cNvPr id="14" name="Rectangle 2"/>
          <p:cNvSpPr>
            <a:spLocks noChangeArrowheads="1"/>
          </p:cNvSpPr>
          <p:nvPr/>
        </p:nvSpPr>
        <p:spPr bwMode="auto">
          <a:xfrm>
            <a:off x="11535593" y="3941887"/>
            <a:ext cx="422312" cy="1974063"/>
          </a:xfrm>
          <a:prstGeom prst="rect">
            <a:avLst/>
          </a:prstGeom>
          <a:solidFill>
            <a:srgbClr val="C5FFFF"/>
          </a:solidFill>
          <a:ln>
            <a:noFill/>
          </a:ln>
          <a:effectLst>
            <a:prstShdw prst="shdw17" dist="17961" dir="2700000">
              <a:srgbClr val="00003D"/>
            </a:prstShdw>
          </a:effec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1768" b="1" dirty="0">
                <a:solidFill>
                  <a:srgbClr val="000000"/>
                </a:solidFill>
                <a:latin typeface="微软雅黑" panose="020B0503020204020204" pitchFamily="34" charset="-122"/>
                <a:ea typeface="微软雅黑" panose="020B0503020204020204" pitchFamily="34" charset="-122"/>
                <a:cs typeface="Cordia New" pitchFamily="34" charset="-34"/>
              </a:rPr>
              <a:t>出</a:t>
            </a:r>
            <a:endParaRPr lang="en-US" altLang="zh-CN" sz="1768" b="1" dirty="0">
              <a:solidFill>
                <a:srgbClr val="00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1768" b="1" dirty="0">
                <a:solidFill>
                  <a:srgbClr val="000000"/>
                </a:solidFill>
                <a:latin typeface="微软雅黑" panose="020B0503020204020204" pitchFamily="34" charset="-122"/>
                <a:ea typeface="微软雅黑" panose="020B0503020204020204" pitchFamily="34" charset="-122"/>
                <a:cs typeface="Cordia New" pitchFamily="34" charset="-34"/>
              </a:rPr>
              <a:t>栏</a:t>
            </a:r>
            <a:endParaRPr lang="en-US" altLang="zh-CN" sz="1768" b="1" dirty="0">
              <a:solidFill>
                <a:srgbClr val="00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1768" b="1" dirty="0">
                <a:solidFill>
                  <a:srgbClr val="000000"/>
                </a:solidFill>
                <a:latin typeface="微软雅黑" panose="020B0503020204020204" pitchFamily="34" charset="-122"/>
                <a:ea typeface="微软雅黑" panose="020B0503020204020204" pitchFamily="34" charset="-122"/>
                <a:cs typeface="Cordia New" pitchFamily="34" charset="-34"/>
              </a:rPr>
              <a:t>体</a:t>
            </a:r>
            <a:endParaRPr lang="en-US" altLang="zh-CN" sz="1768" b="1" dirty="0">
              <a:solidFill>
                <a:srgbClr val="00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1768" b="1" dirty="0">
                <a:solidFill>
                  <a:srgbClr val="000000"/>
                </a:solidFill>
                <a:latin typeface="微软雅黑" panose="020B0503020204020204" pitchFamily="34" charset="-122"/>
                <a:ea typeface="微软雅黑" panose="020B0503020204020204" pitchFamily="34" charset="-122"/>
                <a:cs typeface="Cordia New" pitchFamily="34" charset="-34"/>
              </a:rPr>
              <a:t>重</a:t>
            </a:r>
            <a:endParaRPr lang="en-US" altLang="zh-CN" sz="1768" b="1" dirty="0">
              <a:solidFill>
                <a:srgbClr val="00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1768" b="1" dirty="0">
                <a:solidFill>
                  <a:srgbClr val="000000"/>
                </a:solidFill>
                <a:latin typeface="微软雅黑" panose="020B0503020204020204" pitchFamily="34" charset="-122"/>
                <a:ea typeface="微软雅黑" panose="020B0503020204020204" pitchFamily="34" charset="-122"/>
                <a:cs typeface="Cordia New" pitchFamily="34" charset="-34"/>
              </a:rPr>
              <a:t>和</a:t>
            </a:r>
            <a:endParaRPr lang="en-US" altLang="zh-CN" sz="1768" b="1" dirty="0">
              <a:solidFill>
                <a:srgbClr val="00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1768" b="1" dirty="0">
                <a:solidFill>
                  <a:srgbClr val="000000"/>
                </a:solidFill>
                <a:latin typeface="微软雅黑" panose="020B0503020204020204" pitchFamily="34" charset="-122"/>
                <a:ea typeface="微软雅黑" panose="020B0503020204020204" pitchFamily="34" charset="-122"/>
                <a:cs typeface="Cordia New" pitchFamily="34" charset="-34"/>
              </a:rPr>
              <a:t>时</a:t>
            </a:r>
            <a:endParaRPr lang="en-US" altLang="zh-CN" sz="1768" b="1" dirty="0">
              <a:solidFill>
                <a:srgbClr val="00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1768" b="1" dirty="0">
                <a:solidFill>
                  <a:srgbClr val="000000"/>
                </a:solidFill>
                <a:latin typeface="微软雅黑" panose="020B0503020204020204" pitchFamily="34" charset="-122"/>
                <a:ea typeface="微软雅黑" panose="020B0503020204020204" pitchFamily="34" charset="-122"/>
                <a:cs typeface="Cordia New" pitchFamily="34" charset="-34"/>
              </a:rPr>
              <a:t>间</a:t>
            </a:r>
            <a:endParaRPr lang="zh-CN" altLang="th-TH" sz="1768" b="1" dirty="0">
              <a:solidFill>
                <a:srgbClr val="000000"/>
              </a:solidFill>
              <a:latin typeface="微软雅黑" panose="020B0503020204020204" pitchFamily="34" charset="-122"/>
              <a:ea typeface="微软雅黑" panose="020B0503020204020204" pitchFamily="34" charset="-122"/>
              <a:cs typeface="Cordia New" pitchFamily="34" charset="-34"/>
            </a:endParaRPr>
          </a:p>
        </p:txBody>
      </p:sp>
      <p:sp>
        <p:nvSpPr>
          <p:cNvPr id="15" name="Rectangle 2"/>
          <p:cNvSpPr>
            <a:spLocks noChangeArrowheads="1"/>
          </p:cNvSpPr>
          <p:nvPr/>
        </p:nvSpPr>
        <p:spPr bwMode="auto">
          <a:xfrm>
            <a:off x="2930756" y="3943058"/>
            <a:ext cx="420909" cy="1974063"/>
          </a:xfrm>
          <a:prstGeom prst="rect">
            <a:avLst/>
          </a:prstGeom>
          <a:solidFill>
            <a:schemeClr val="accent2"/>
          </a:solidFill>
          <a:ln>
            <a:noFill/>
          </a:ln>
          <a:effectLst>
            <a:prstShdw prst="shdw17" dist="17961" dir="2700000">
              <a:srgbClr val="00003D"/>
            </a:prstShdw>
          </a:effec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2400" b="1" dirty="0">
                <a:solidFill>
                  <a:srgbClr val="FF0000"/>
                </a:solidFill>
                <a:latin typeface="微软雅黑" panose="020B0503020204020204" pitchFamily="34" charset="-122"/>
                <a:ea typeface="微软雅黑" panose="020B0503020204020204" pitchFamily="34" charset="-122"/>
                <a:cs typeface="Cordia New" pitchFamily="34" charset="-34"/>
              </a:rPr>
              <a:t>饲</a:t>
            </a:r>
            <a:endParaRPr lang="en-US" altLang="zh-CN" sz="2400"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400" b="1" dirty="0">
                <a:solidFill>
                  <a:srgbClr val="FF0000"/>
                </a:solidFill>
                <a:latin typeface="微软雅黑" panose="020B0503020204020204" pitchFamily="34" charset="-122"/>
                <a:ea typeface="微软雅黑" panose="020B0503020204020204" pitchFamily="34" charset="-122"/>
                <a:cs typeface="Cordia New" pitchFamily="34" charset="-34"/>
              </a:rPr>
              <a:t>料</a:t>
            </a:r>
            <a:endParaRPr lang="en-US" altLang="zh-CN" sz="2400"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400" b="1" dirty="0">
                <a:solidFill>
                  <a:srgbClr val="FF0000"/>
                </a:solidFill>
                <a:latin typeface="微软雅黑" panose="020B0503020204020204" pitchFamily="34" charset="-122"/>
                <a:ea typeface="微软雅黑" panose="020B0503020204020204" pitchFamily="34" charset="-122"/>
                <a:cs typeface="Cordia New" pitchFamily="34" charset="-34"/>
              </a:rPr>
              <a:t>成</a:t>
            </a:r>
            <a:endParaRPr lang="en-US" altLang="zh-CN" sz="2400"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400" b="1" dirty="0">
                <a:solidFill>
                  <a:srgbClr val="FF0000"/>
                </a:solidFill>
                <a:latin typeface="微软雅黑" panose="020B0503020204020204" pitchFamily="34" charset="-122"/>
                <a:ea typeface="微软雅黑" panose="020B0503020204020204" pitchFamily="34" charset="-122"/>
                <a:cs typeface="Cordia New" pitchFamily="34" charset="-34"/>
              </a:rPr>
              <a:t>本</a:t>
            </a:r>
            <a:endParaRPr lang="zh-CN" altLang="th-TH" sz="2400" b="1" dirty="0">
              <a:solidFill>
                <a:srgbClr val="FF0000"/>
              </a:solidFill>
              <a:latin typeface="微软雅黑" panose="020B0503020204020204" pitchFamily="34" charset="-122"/>
              <a:ea typeface="微软雅黑" panose="020B0503020204020204" pitchFamily="34" charset="-122"/>
              <a:cs typeface="Cordia New" pitchFamily="34" charset="-34"/>
            </a:endParaRPr>
          </a:p>
        </p:txBody>
      </p:sp>
      <p:sp>
        <p:nvSpPr>
          <p:cNvPr id="16" name="Line 30"/>
          <p:cNvSpPr>
            <a:spLocks noChangeShapeType="1"/>
          </p:cNvSpPr>
          <p:nvPr/>
        </p:nvSpPr>
        <p:spPr bwMode="auto">
          <a:xfrm>
            <a:off x="3351666" y="2798185"/>
            <a:ext cx="5473607" cy="2859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17" name="Line 30"/>
          <p:cNvSpPr>
            <a:spLocks noChangeShapeType="1"/>
          </p:cNvSpPr>
          <p:nvPr/>
        </p:nvSpPr>
        <p:spPr bwMode="auto">
          <a:xfrm>
            <a:off x="6306465" y="2544239"/>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18" name="Line 30"/>
          <p:cNvSpPr>
            <a:spLocks noChangeShapeType="1"/>
          </p:cNvSpPr>
          <p:nvPr/>
        </p:nvSpPr>
        <p:spPr bwMode="auto">
          <a:xfrm>
            <a:off x="3362256" y="2798186"/>
            <a:ext cx="0" cy="25394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19" name="Line 30"/>
          <p:cNvSpPr>
            <a:spLocks noChangeShapeType="1"/>
          </p:cNvSpPr>
          <p:nvPr/>
        </p:nvSpPr>
        <p:spPr bwMode="auto">
          <a:xfrm>
            <a:off x="8816155" y="2799019"/>
            <a:ext cx="0" cy="25394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20" name="Line 30"/>
          <p:cNvSpPr>
            <a:spLocks noChangeShapeType="1"/>
          </p:cNvSpPr>
          <p:nvPr/>
        </p:nvSpPr>
        <p:spPr bwMode="auto">
          <a:xfrm flipV="1">
            <a:off x="735404" y="3684732"/>
            <a:ext cx="5369931" cy="83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21" name="Line 30"/>
          <p:cNvSpPr>
            <a:spLocks noChangeShapeType="1"/>
          </p:cNvSpPr>
          <p:nvPr/>
        </p:nvSpPr>
        <p:spPr bwMode="auto">
          <a:xfrm>
            <a:off x="6468509" y="3689109"/>
            <a:ext cx="5270383" cy="1830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22" name="Line 30"/>
          <p:cNvSpPr>
            <a:spLocks noChangeShapeType="1"/>
          </p:cNvSpPr>
          <p:nvPr/>
        </p:nvSpPr>
        <p:spPr bwMode="auto">
          <a:xfrm>
            <a:off x="8828767" y="3435424"/>
            <a:ext cx="0" cy="25394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23" name="Line 30"/>
          <p:cNvSpPr>
            <a:spLocks noChangeShapeType="1"/>
          </p:cNvSpPr>
          <p:nvPr/>
        </p:nvSpPr>
        <p:spPr bwMode="auto">
          <a:xfrm>
            <a:off x="3374865" y="3489516"/>
            <a:ext cx="0" cy="1995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24" name="Line 30"/>
          <p:cNvSpPr>
            <a:spLocks noChangeShapeType="1"/>
          </p:cNvSpPr>
          <p:nvPr/>
        </p:nvSpPr>
        <p:spPr bwMode="auto">
          <a:xfrm>
            <a:off x="1225488" y="3689110"/>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25" name="Line 30"/>
          <p:cNvSpPr>
            <a:spLocks noChangeShapeType="1"/>
          </p:cNvSpPr>
          <p:nvPr/>
        </p:nvSpPr>
        <p:spPr bwMode="auto">
          <a:xfrm>
            <a:off x="1733385" y="3689110"/>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26" name="Line 30"/>
          <p:cNvSpPr>
            <a:spLocks noChangeShapeType="1"/>
          </p:cNvSpPr>
          <p:nvPr/>
        </p:nvSpPr>
        <p:spPr bwMode="auto">
          <a:xfrm>
            <a:off x="2179549" y="3689110"/>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27" name="Line 30"/>
          <p:cNvSpPr>
            <a:spLocks noChangeShapeType="1"/>
          </p:cNvSpPr>
          <p:nvPr/>
        </p:nvSpPr>
        <p:spPr bwMode="auto">
          <a:xfrm>
            <a:off x="4114295" y="3689110"/>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28" name="Line 30"/>
          <p:cNvSpPr>
            <a:spLocks noChangeShapeType="1"/>
          </p:cNvSpPr>
          <p:nvPr/>
        </p:nvSpPr>
        <p:spPr bwMode="auto">
          <a:xfrm>
            <a:off x="3630219" y="3689110"/>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29" name="Line 30"/>
          <p:cNvSpPr>
            <a:spLocks noChangeShapeType="1"/>
          </p:cNvSpPr>
          <p:nvPr/>
        </p:nvSpPr>
        <p:spPr bwMode="auto">
          <a:xfrm>
            <a:off x="6761087" y="3689110"/>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30" name="Line 30"/>
          <p:cNvSpPr>
            <a:spLocks noChangeShapeType="1"/>
          </p:cNvSpPr>
          <p:nvPr/>
        </p:nvSpPr>
        <p:spPr bwMode="auto">
          <a:xfrm>
            <a:off x="7323371" y="3689110"/>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31" name="Line 30"/>
          <p:cNvSpPr>
            <a:spLocks noChangeShapeType="1"/>
          </p:cNvSpPr>
          <p:nvPr/>
        </p:nvSpPr>
        <p:spPr bwMode="auto">
          <a:xfrm>
            <a:off x="7802617" y="3683682"/>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32" name="Line 30"/>
          <p:cNvSpPr>
            <a:spLocks noChangeShapeType="1"/>
          </p:cNvSpPr>
          <p:nvPr/>
        </p:nvSpPr>
        <p:spPr bwMode="auto">
          <a:xfrm>
            <a:off x="3133608" y="3689110"/>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33" name="Line 30"/>
          <p:cNvSpPr>
            <a:spLocks noChangeShapeType="1"/>
          </p:cNvSpPr>
          <p:nvPr/>
        </p:nvSpPr>
        <p:spPr bwMode="auto">
          <a:xfrm>
            <a:off x="2688847" y="3689110"/>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34" name="Rectangle 2"/>
          <p:cNvSpPr>
            <a:spLocks noChangeArrowheads="1"/>
          </p:cNvSpPr>
          <p:nvPr/>
        </p:nvSpPr>
        <p:spPr bwMode="auto">
          <a:xfrm>
            <a:off x="4438337" y="3943058"/>
            <a:ext cx="422311" cy="1974063"/>
          </a:xfrm>
          <a:prstGeom prst="rect">
            <a:avLst/>
          </a:prstGeom>
          <a:solidFill>
            <a:srgbClr val="FFFF00"/>
          </a:solidFill>
          <a:ln>
            <a:noFill/>
          </a:ln>
          <a:effectLst>
            <a:prstShdw prst="shdw17" dist="17961" dir="2700000">
              <a:srgbClr val="00003D"/>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2000" b="1" dirty="0">
                <a:solidFill>
                  <a:srgbClr val="FF0000"/>
                </a:solidFill>
                <a:latin typeface="微软雅黑" panose="020B0503020204020204" pitchFamily="34" charset="-122"/>
                <a:ea typeface="微软雅黑" panose="020B0503020204020204" pitchFamily="34" charset="-122"/>
                <a:cs typeface="Cordia New" pitchFamily="34" charset="-34"/>
              </a:rPr>
              <a:t>药</a:t>
            </a:r>
            <a:endParaRPr lang="en-US" altLang="zh-CN" sz="2000"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000" b="1" dirty="0">
                <a:solidFill>
                  <a:srgbClr val="FF0000"/>
                </a:solidFill>
                <a:latin typeface="微软雅黑" panose="020B0503020204020204" pitchFamily="34" charset="-122"/>
                <a:ea typeface="微软雅黑" panose="020B0503020204020204" pitchFamily="34" charset="-122"/>
                <a:cs typeface="Cordia New" pitchFamily="34" charset="-34"/>
              </a:rPr>
              <a:t>品</a:t>
            </a:r>
            <a:endParaRPr lang="en-US" altLang="zh-CN" sz="2000"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000" b="1" dirty="0">
                <a:solidFill>
                  <a:srgbClr val="FF0000"/>
                </a:solidFill>
                <a:latin typeface="微软雅黑" panose="020B0503020204020204" pitchFamily="34" charset="-122"/>
                <a:ea typeface="微软雅黑" panose="020B0503020204020204" pitchFamily="34" charset="-122"/>
                <a:cs typeface="Cordia New" pitchFamily="34" charset="-34"/>
              </a:rPr>
              <a:t>疫</a:t>
            </a:r>
            <a:endParaRPr lang="en-US" altLang="zh-CN" sz="2000"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000" b="1" dirty="0">
                <a:solidFill>
                  <a:srgbClr val="FF0000"/>
                </a:solidFill>
                <a:latin typeface="微软雅黑" panose="020B0503020204020204" pitchFamily="34" charset="-122"/>
                <a:ea typeface="微软雅黑" panose="020B0503020204020204" pitchFamily="34" charset="-122"/>
                <a:cs typeface="Cordia New" pitchFamily="34" charset="-34"/>
              </a:rPr>
              <a:t>苗</a:t>
            </a:r>
            <a:endParaRPr lang="en-US" altLang="zh-CN" sz="2000"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000" b="1" dirty="0">
                <a:solidFill>
                  <a:srgbClr val="FF0000"/>
                </a:solidFill>
                <a:latin typeface="微软雅黑" panose="020B0503020204020204" pitchFamily="34" charset="-122"/>
                <a:ea typeface="微软雅黑" panose="020B0503020204020204" pitchFamily="34" charset="-122"/>
                <a:cs typeface="Cordia New" pitchFamily="34" charset="-34"/>
              </a:rPr>
              <a:t>成</a:t>
            </a:r>
            <a:endParaRPr lang="en-US" altLang="zh-CN" sz="2000"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000" b="1" dirty="0">
                <a:solidFill>
                  <a:srgbClr val="FF0000"/>
                </a:solidFill>
                <a:latin typeface="微软雅黑" panose="020B0503020204020204" pitchFamily="34" charset="-122"/>
                <a:ea typeface="微软雅黑" panose="020B0503020204020204" pitchFamily="34" charset="-122"/>
                <a:cs typeface="Cordia New" pitchFamily="34" charset="-34"/>
              </a:rPr>
              <a:t>本</a:t>
            </a:r>
            <a:endParaRPr lang="zh-CN" altLang="th-TH" sz="2000" b="1" dirty="0">
              <a:solidFill>
                <a:srgbClr val="FF0000"/>
              </a:solidFill>
              <a:latin typeface="微软雅黑" panose="020B0503020204020204" pitchFamily="34" charset="-122"/>
              <a:ea typeface="微软雅黑" panose="020B0503020204020204" pitchFamily="34" charset="-122"/>
              <a:cs typeface="Cordia New" pitchFamily="34" charset="-34"/>
            </a:endParaRPr>
          </a:p>
        </p:txBody>
      </p:sp>
      <p:sp>
        <p:nvSpPr>
          <p:cNvPr id="35" name="Rectangle 2"/>
          <p:cNvSpPr>
            <a:spLocks noChangeArrowheads="1"/>
          </p:cNvSpPr>
          <p:nvPr/>
        </p:nvSpPr>
        <p:spPr bwMode="auto">
          <a:xfrm>
            <a:off x="4942702" y="3943058"/>
            <a:ext cx="422311" cy="1974063"/>
          </a:xfrm>
          <a:prstGeom prst="rect">
            <a:avLst/>
          </a:prstGeom>
          <a:solidFill>
            <a:srgbClr val="FFFF00"/>
          </a:solidFill>
          <a:ln>
            <a:noFill/>
          </a:ln>
          <a:effectLst>
            <a:prstShdw prst="shdw17" dist="17961" dir="2700000">
              <a:srgbClr val="00003D"/>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1768" b="1" dirty="0">
                <a:solidFill>
                  <a:srgbClr val="FF0000"/>
                </a:solidFill>
                <a:latin typeface="微软雅黑" panose="020B0503020204020204" pitchFamily="34" charset="-122"/>
                <a:ea typeface="微软雅黑" panose="020B0503020204020204" pitchFamily="34" charset="-122"/>
                <a:cs typeface="Cordia New" pitchFamily="34" charset="-34"/>
              </a:rPr>
              <a:t>水</a:t>
            </a:r>
            <a:endParaRPr lang="en-US" altLang="zh-CN" sz="1768"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1768" b="1" dirty="0">
                <a:solidFill>
                  <a:srgbClr val="FF0000"/>
                </a:solidFill>
                <a:latin typeface="微软雅黑" panose="020B0503020204020204" pitchFamily="34" charset="-122"/>
                <a:ea typeface="微软雅黑" panose="020B0503020204020204" pitchFamily="34" charset="-122"/>
                <a:cs typeface="Cordia New" pitchFamily="34" charset="-34"/>
              </a:rPr>
              <a:t>电</a:t>
            </a:r>
            <a:endParaRPr lang="en-US" altLang="zh-CN" sz="1768"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1768" b="1" dirty="0">
                <a:solidFill>
                  <a:srgbClr val="FF0000"/>
                </a:solidFill>
                <a:latin typeface="微软雅黑" panose="020B0503020204020204" pitchFamily="34" charset="-122"/>
                <a:ea typeface="微软雅黑" panose="020B0503020204020204" pitchFamily="34" charset="-122"/>
                <a:cs typeface="Cordia New" pitchFamily="34" charset="-34"/>
              </a:rPr>
              <a:t>暖</a:t>
            </a:r>
            <a:endParaRPr lang="en-US" altLang="zh-CN" sz="1768"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en-US" altLang="zh-CN" sz="1768" b="1" dirty="0">
                <a:solidFill>
                  <a:srgbClr val="FF0000"/>
                </a:solidFill>
                <a:latin typeface="微软雅黑" panose="020B0503020204020204" pitchFamily="34" charset="-122"/>
                <a:ea typeface="微软雅黑" panose="020B0503020204020204" pitchFamily="34" charset="-122"/>
                <a:cs typeface="Cordia New" pitchFamily="34" charset="-34"/>
              </a:rPr>
              <a:t>+</a:t>
            </a:r>
          </a:p>
          <a:p>
            <a:pPr algn="ctr" defTabSz="914377" eaLnBrk="1" hangingPunct="1">
              <a:spcBef>
                <a:spcPct val="0"/>
              </a:spcBef>
              <a:defRPr/>
            </a:pPr>
            <a:r>
              <a:rPr lang="zh-CN" altLang="en-US" sz="1768" b="1" dirty="0">
                <a:solidFill>
                  <a:srgbClr val="FF0000"/>
                </a:solidFill>
                <a:latin typeface="微软雅黑" panose="020B0503020204020204" pitchFamily="34" charset="-122"/>
                <a:ea typeface="微软雅黑" panose="020B0503020204020204" pitchFamily="34" charset="-122"/>
                <a:cs typeface="Cordia New" pitchFamily="34" charset="-34"/>
              </a:rPr>
              <a:t>环</a:t>
            </a:r>
            <a:endParaRPr lang="en-US" altLang="zh-CN" sz="1768"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1768" b="1" dirty="0">
                <a:solidFill>
                  <a:srgbClr val="FF0000"/>
                </a:solidFill>
                <a:latin typeface="微软雅黑" panose="020B0503020204020204" pitchFamily="34" charset="-122"/>
                <a:ea typeface="微软雅黑" panose="020B0503020204020204" pitchFamily="34" charset="-122"/>
                <a:cs typeface="Cordia New" pitchFamily="34" charset="-34"/>
              </a:rPr>
              <a:t>保</a:t>
            </a:r>
            <a:endParaRPr lang="en-US" altLang="zh-CN" sz="1768"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1768" b="1" dirty="0">
                <a:solidFill>
                  <a:srgbClr val="FF0000"/>
                </a:solidFill>
                <a:latin typeface="微软雅黑" panose="020B0503020204020204" pitchFamily="34" charset="-122"/>
                <a:ea typeface="微软雅黑" panose="020B0503020204020204" pitchFamily="34" charset="-122"/>
                <a:cs typeface="Cordia New" pitchFamily="34" charset="-34"/>
              </a:rPr>
              <a:t>费</a:t>
            </a:r>
            <a:endParaRPr lang="zh-CN" altLang="th-TH" sz="1768" b="1" dirty="0">
              <a:solidFill>
                <a:srgbClr val="FF0000"/>
              </a:solidFill>
              <a:latin typeface="微软雅黑" panose="020B0503020204020204" pitchFamily="34" charset="-122"/>
              <a:ea typeface="微软雅黑" panose="020B0503020204020204" pitchFamily="34" charset="-122"/>
              <a:cs typeface="Cordia New" pitchFamily="34" charset="-34"/>
            </a:endParaRPr>
          </a:p>
        </p:txBody>
      </p:sp>
      <p:sp>
        <p:nvSpPr>
          <p:cNvPr id="36" name="Rectangle 2"/>
          <p:cNvSpPr>
            <a:spLocks noChangeArrowheads="1"/>
          </p:cNvSpPr>
          <p:nvPr/>
        </p:nvSpPr>
        <p:spPr bwMode="auto">
          <a:xfrm>
            <a:off x="5412715" y="3943058"/>
            <a:ext cx="420909" cy="1974063"/>
          </a:xfrm>
          <a:prstGeom prst="rect">
            <a:avLst/>
          </a:prstGeom>
          <a:solidFill>
            <a:srgbClr val="FFFF00"/>
          </a:solidFill>
          <a:ln>
            <a:noFill/>
          </a:ln>
          <a:effectLst>
            <a:prstShdw prst="shdw17" dist="17961" dir="2700000">
              <a:srgbClr val="00003D"/>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2177" b="1" dirty="0">
                <a:solidFill>
                  <a:srgbClr val="FF0000"/>
                </a:solidFill>
                <a:latin typeface="微软雅黑" panose="020B0503020204020204" pitchFamily="34" charset="-122"/>
                <a:ea typeface="微软雅黑" panose="020B0503020204020204" pitchFamily="34" charset="-122"/>
                <a:cs typeface="Cordia New" pitchFamily="34" charset="-34"/>
              </a:rPr>
              <a:t>物</a:t>
            </a:r>
            <a:endParaRPr lang="en-US" altLang="zh-CN" sz="2177"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77" b="1" dirty="0">
                <a:solidFill>
                  <a:srgbClr val="FF0000"/>
                </a:solidFill>
                <a:latin typeface="微软雅黑" panose="020B0503020204020204" pitchFamily="34" charset="-122"/>
                <a:ea typeface="微软雅黑" panose="020B0503020204020204" pitchFamily="34" charset="-122"/>
                <a:cs typeface="Cordia New" pitchFamily="34" charset="-34"/>
              </a:rPr>
              <a:t>料</a:t>
            </a:r>
            <a:endParaRPr lang="en-US" altLang="zh-CN" sz="2177"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77" b="1" dirty="0">
                <a:solidFill>
                  <a:srgbClr val="FF0000"/>
                </a:solidFill>
                <a:latin typeface="微软雅黑" panose="020B0503020204020204" pitchFamily="34" charset="-122"/>
                <a:ea typeface="微软雅黑" panose="020B0503020204020204" pitchFamily="34" charset="-122"/>
                <a:cs typeface="Cordia New" pitchFamily="34" charset="-34"/>
              </a:rPr>
              <a:t>消</a:t>
            </a:r>
            <a:endParaRPr lang="en-US" altLang="zh-CN" sz="2177"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77" b="1" dirty="0">
                <a:solidFill>
                  <a:srgbClr val="FF0000"/>
                </a:solidFill>
                <a:latin typeface="微软雅黑" panose="020B0503020204020204" pitchFamily="34" charset="-122"/>
                <a:ea typeface="微软雅黑" panose="020B0503020204020204" pitchFamily="34" charset="-122"/>
                <a:cs typeface="Cordia New" pitchFamily="34" charset="-34"/>
              </a:rPr>
              <a:t>耗</a:t>
            </a:r>
            <a:endParaRPr lang="zh-CN" altLang="th-TH" sz="2177" b="1" dirty="0">
              <a:solidFill>
                <a:srgbClr val="FF0000"/>
              </a:solidFill>
              <a:latin typeface="微软雅黑" panose="020B0503020204020204" pitchFamily="34" charset="-122"/>
              <a:ea typeface="微软雅黑" panose="020B0503020204020204" pitchFamily="34" charset="-122"/>
              <a:cs typeface="Cordia New" pitchFamily="34" charset="-34"/>
            </a:endParaRPr>
          </a:p>
        </p:txBody>
      </p:sp>
      <p:sp>
        <p:nvSpPr>
          <p:cNvPr id="37" name="Line 30"/>
          <p:cNvSpPr>
            <a:spLocks noChangeShapeType="1"/>
          </p:cNvSpPr>
          <p:nvPr/>
        </p:nvSpPr>
        <p:spPr bwMode="auto">
          <a:xfrm>
            <a:off x="4661507" y="3689110"/>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38" name="Line 30"/>
          <p:cNvSpPr>
            <a:spLocks noChangeShapeType="1"/>
          </p:cNvSpPr>
          <p:nvPr/>
        </p:nvSpPr>
        <p:spPr bwMode="auto">
          <a:xfrm>
            <a:off x="5113281" y="3670871"/>
            <a:ext cx="0" cy="25535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39" name="Line 30"/>
          <p:cNvSpPr>
            <a:spLocks noChangeShapeType="1"/>
          </p:cNvSpPr>
          <p:nvPr/>
        </p:nvSpPr>
        <p:spPr bwMode="auto">
          <a:xfrm>
            <a:off x="6105335" y="3670176"/>
            <a:ext cx="0" cy="25394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40" name="Rectangle 2"/>
          <p:cNvSpPr>
            <a:spLocks noChangeArrowheads="1"/>
          </p:cNvSpPr>
          <p:nvPr/>
        </p:nvSpPr>
        <p:spPr bwMode="auto">
          <a:xfrm>
            <a:off x="7008715" y="3943058"/>
            <a:ext cx="526392" cy="1974063"/>
          </a:xfrm>
          <a:prstGeom prst="rect">
            <a:avLst/>
          </a:prstGeom>
          <a:solidFill>
            <a:srgbClr val="FFFF00"/>
          </a:solidFill>
          <a:ln>
            <a:noFill/>
          </a:ln>
          <a:effectLst>
            <a:prstShdw prst="shdw17" dist="17961" dir="2700000">
              <a:srgbClr val="00003D"/>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饲</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料</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成</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本</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rPr>
              <a:t>FCR</a:t>
            </a:r>
            <a:endParaRPr lang="zh-CN" altLang="th-TH" sz="2121" b="1" dirty="0">
              <a:solidFill>
                <a:srgbClr val="FF0000"/>
              </a:solidFill>
              <a:latin typeface="微软雅黑" panose="020B0503020204020204" pitchFamily="34" charset="-122"/>
              <a:ea typeface="微软雅黑" panose="020B0503020204020204" pitchFamily="34" charset="-122"/>
              <a:cs typeface="Cordia New" pitchFamily="34" charset="-34"/>
            </a:endParaRPr>
          </a:p>
        </p:txBody>
      </p:sp>
      <p:sp>
        <p:nvSpPr>
          <p:cNvPr id="41" name="Line 30"/>
          <p:cNvSpPr>
            <a:spLocks noChangeShapeType="1"/>
          </p:cNvSpPr>
          <p:nvPr/>
        </p:nvSpPr>
        <p:spPr bwMode="auto">
          <a:xfrm flipV="1">
            <a:off x="735404" y="6188940"/>
            <a:ext cx="5383456" cy="104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42" name="Line 30"/>
          <p:cNvSpPr>
            <a:spLocks noChangeShapeType="1"/>
          </p:cNvSpPr>
          <p:nvPr/>
        </p:nvSpPr>
        <p:spPr bwMode="auto">
          <a:xfrm>
            <a:off x="1742669" y="5917121"/>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43" name="Line 30"/>
          <p:cNvSpPr>
            <a:spLocks noChangeShapeType="1"/>
          </p:cNvSpPr>
          <p:nvPr/>
        </p:nvSpPr>
        <p:spPr bwMode="auto">
          <a:xfrm>
            <a:off x="5647103" y="5917121"/>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44" name="Line 30"/>
          <p:cNvSpPr>
            <a:spLocks noChangeShapeType="1"/>
          </p:cNvSpPr>
          <p:nvPr/>
        </p:nvSpPr>
        <p:spPr bwMode="auto">
          <a:xfrm>
            <a:off x="3412710" y="6362273"/>
            <a:ext cx="3055797" cy="0"/>
          </a:xfrm>
          <a:prstGeom prst="line">
            <a:avLst/>
          </a:prstGeom>
          <a:noFill/>
          <a:ln w="571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45" name="Line 30"/>
          <p:cNvSpPr>
            <a:spLocks noChangeShapeType="1"/>
          </p:cNvSpPr>
          <p:nvPr/>
        </p:nvSpPr>
        <p:spPr bwMode="auto">
          <a:xfrm>
            <a:off x="3431120" y="6171067"/>
            <a:ext cx="0" cy="191208"/>
          </a:xfrm>
          <a:prstGeom prst="line">
            <a:avLst/>
          </a:prstGeom>
          <a:noFill/>
          <a:ln w="571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46" name="Line 30"/>
          <p:cNvSpPr>
            <a:spLocks noChangeShapeType="1"/>
          </p:cNvSpPr>
          <p:nvPr/>
        </p:nvSpPr>
        <p:spPr bwMode="auto">
          <a:xfrm>
            <a:off x="5177119" y="5917121"/>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47" name="Line 30"/>
          <p:cNvSpPr>
            <a:spLocks noChangeShapeType="1"/>
          </p:cNvSpPr>
          <p:nvPr/>
        </p:nvSpPr>
        <p:spPr bwMode="auto">
          <a:xfrm>
            <a:off x="4711960" y="5917121"/>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48" name="Line 30"/>
          <p:cNvSpPr>
            <a:spLocks noChangeShapeType="1"/>
          </p:cNvSpPr>
          <p:nvPr/>
        </p:nvSpPr>
        <p:spPr bwMode="auto">
          <a:xfrm>
            <a:off x="3642912" y="5917121"/>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49" name="Line 30"/>
          <p:cNvSpPr>
            <a:spLocks noChangeShapeType="1"/>
          </p:cNvSpPr>
          <p:nvPr/>
        </p:nvSpPr>
        <p:spPr bwMode="auto">
          <a:xfrm>
            <a:off x="3146225" y="5917121"/>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50" name="Line 30"/>
          <p:cNvSpPr>
            <a:spLocks noChangeShapeType="1"/>
          </p:cNvSpPr>
          <p:nvPr/>
        </p:nvSpPr>
        <p:spPr bwMode="auto">
          <a:xfrm>
            <a:off x="2208107" y="5917121"/>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51" name="Line 30"/>
          <p:cNvSpPr>
            <a:spLocks noChangeShapeType="1"/>
          </p:cNvSpPr>
          <p:nvPr/>
        </p:nvSpPr>
        <p:spPr bwMode="auto">
          <a:xfrm>
            <a:off x="2679239" y="5917121"/>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52" name="Line 30"/>
          <p:cNvSpPr>
            <a:spLocks noChangeShapeType="1"/>
          </p:cNvSpPr>
          <p:nvPr/>
        </p:nvSpPr>
        <p:spPr bwMode="auto">
          <a:xfrm>
            <a:off x="1252540" y="5936037"/>
            <a:ext cx="0" cy="20643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53" name="Line 30"/>
          <p:cNvSpPr>
            <a:spLocks noChangeShapeType="1"/>
          </p:cNvSpPr>
          <p:nvPr/>
        </p:nvSpPr>
        <p:spPr bwMode="auto">
          <a:xfrm>
            <a:off x="4140213" y="5917119"/>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54" name="Rectangle 2"/>
          <p:cNvSpPr>
            <a:spLocks noChangeArrowheads="1"/>
          </p:cNvSpPr>
          <p:nvPr/>
        </p:nvSpPr>
        <p:spPr bwMode="auto">
          <a:xfrm>
            <a:off x="7585660" y="3956718"/>
            <a:ext cx="420909" cy="1974063"/>
          </a:xfrm>
          <a:prstGeom prst="rect">
            <a:avLst/>
          </a:prstGeom>
          <a:solidFill>
            <a:srgbClr val="C5FFFF"/>
          </a:solidFill>
          <a:ln>
            <a:noFill/>
          </a:ln>
          <a:effectLst>
            <a:prstShdw prst="shdw17" dist="17961" dir="2700000">
              <a:srgbClr val="00003D"/>
            </a:prstShdw>
          </a:effec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人</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工</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成</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本</a:t>
            </a:r>
            <a:endParaRPr lang="zh-CN" altLang="th-TH" sz="2121" b="1" dirty="0">
              <a:solidFill>
                <a:srgbClr val="FF0000"/>
              </a:solidFill>
              <a:latin typeface="微软雅黑" panose="020B0503020204020204" pitchFamily="34" charset="-122"/>
              <a:ea typeface="微软雅黑" panose="020B0503020204020204" pitchFamily="34" charset="-122"/>
              <a:cs typeface="Cordia New" pitchFamily="34" charset="-34"/>
            </a:endParaRPr>
          </a:p>
        </p:txBody>
      </p:sp>
      <p:sp>
        <p:nvSpPr>
          <p:cNvPr id="55" name="Rectangle 2"/>
          <p:cNvSpPr>
            <a:spLocks noChangeArrowheads="1"/>
          </p:cNvSpPr>
          <p:nvPr/>
        </p:nvSpPr>
        <p:spPr bwMode="auto">
          <a:xfrm>
            <a:off x="8101274" y="3950417"/>
            <a:ext cx="422311" cy="1974063"/>
          </a:xfrm>
          <a:prstGeom prst="rect">
            <a:avLst/>
          </a:prstGeom>
          <a:solidFill>
            <a:srgbClr val="FFFF00"/>
          </a:solidFill>
          <a:ln>
            <a:noFill/>
          </a:ln>
          <a:effectLst>
            <a:prstShdw prst="shdw17" dist="17961" dir="2700000">
              <a:srgbClr val="00003D"/>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1768" b="1" dirty="0">
                <a:solidFill>
                  <a:srgbClr val="FF0000"/>
                </a:solidFill>
                <a:latin typeface="微软雅黑" panose="020B0503020204020204" pitchFamily="34" charset="-122"/>
                <a:ea typeface="微软雅黑" panose="020B0503020204020204" pitchFamily="34" charset="-122"/>
                <a:cs typeface="Cordia New" pitchFamily="34" charset="-34"/>
              </a:rPr>
              <a:t>药</a:t>
            </a:r>
            <a:endParaRPr lang="en-US" altLang="zh-CN" sz="1768"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1768" b="1" dirty="0">
                <a:solidFill>
                  <a:srgbClr val="FF0000"/>
                </a:solidFill>
                <a:latin typeface="微软雅黑" panose="020B0503020204020204" pitchFamily="34" charset="-122"/>
                <a:ea typeface="微软雅黑" panose="020B0503020204020204" pitchFamily="34" charset="-122"/>
                <a:cs typeface="Cordia New" pitchFamily="34" charset="-34"/>
              </a:rPr>
              <a:t>品</a:t>
            </a:r>
            <a:endParaRPr lang="en-US" altLang="zh-CN" sz="1768"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1768" b="1" dirty="0">
                <a:solidFill>
                  <a:srgbClr val="FF0000"/>
                </a:solidFill>
                <a:latin typeface="微软雅黑" panose="020B0503020204020204" pitchFamily="34" charset="-122"/>
                <a:ea typeface="微软雅黑" panose="020B0503020204020204" pitchFamily="34" charset="-122"/>
                <a:cs typeface="Cordia New" pitchFamily="34" charset="-34"/>
              </a:rPr>
              <a:t>疫</a:t>
            </a:r>
            <a:endParaRPr lang="en-US" altLang="zh-CN" sz="1768"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1768" b="1" dirty="0">
                <a:solidFill>
                  <a:srgbClr val="FF0000"/>
                </a:solidFill>
                <a:latin typeface="微软雅黑" panose="020B0503020204020204" pitchFamily="34" charset="-122"/>
                <a:ea typeface="微软雅黑" panose="020B0503020204020204" pitchFamily="34" charset="-122"/>
                <a:cs typeface="Cordia New" pitchFamily="34" charset="-34"/>
              </a:rPr>
              <a:t>苗</a:t>
            </a:r>
            <a:endParaRPr lang="en-US" altLang="zh-CN" sz="1768"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1768" b="1" dirty="0">
                <a:solidFill>
                  <a:srgbClr val="FF0000"/>
                </a:solidFill>
                <a:latin typeface="微软雅黑" panose="020B0503020204020204" pitchFamily="34" charset="-122"/>
                <a:ea typeface="微软雅黑" panose="020B0503020204020204" pitchFamily="34" charset="-122"/>
                <a:cs typeface="Cordia New" pitchFamily="34" charset="-34"/>
              </a:rPr>
              <a:t>成</a:t>
            </a:r>
            <a:endParaRPr lang="en-US" altLang="zh-CN" sz="1768"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1768" b="1" dirty="0">
                <a:solidFill>
                  <a:srgbClr val="FF0000"/>
                </a:solidFill>
                <a:latin typeface="微软雅黑" panose="020B0503020204020204" pitchFamily="34" charset="-122"/>
                <a:ea typeface="微软雅黑" panose="020B0503020204020204" pitchFamily="34" charset="-122"/>
                <a:cs typeface="Cordia New" pitchFamily="34" charset="-34"/>
              </a:rPr>
              <a:t>本</a:t>
            </a:r>
            <a:endParaRPr lang="zh-CN" altLang="th-TH" sz="1768" b="1" dirty="0">
              <a:solidFill>
                <a:srgbClr val="FF0000"/>
              </a:solidFill>
              <a:latin typeface="微软雅黑" panose="020B0503020204020204" pitchFamily="34" charset="-122"/>
              <a:ea typeface="微软雅黑" panose="020B0503020204020204" pitchFamily="34" charset="-122"/>
              <a:cs typeface="Cordia New" pitchFamily="34" charset="-34"/>
            </a:endParaRPr>
          </a:p>
        </p:txBody>
      </p:sp>
      <p:sp>
        <p:nvSpPr>
          <p:cNvPr id="56" name="Rectangle 2"/>
          <p:cNvSpPr>
            <a:spLocks noChangeArrowheads="1"/>
          </p:cNvSpPr>
          <p:nvPr/>
        </p:nvSpPr>
        <p:spPr bwMode="auto">
          <a:xfrm>
            <a:off x="8599334" y="3950417"/>
            <a:ext cx="422311" cy="1974063"/>
          </a:xfrm>
          <a:prstGeom prst="rect">
            <a:avLst/>
          </a:prstGeom>
          <a:solidFill>
            <a:srgbClr val="FFFF00"/>
          </a:solidFill>
          <a:ln>
            <a:noFill/>
          </a:ln>
          <a:effectLst>
            <a:prstShdw prst="shdw17" dist="17961" dir="2700000">
              <a:srgbClr val="00003D"/>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1768" b="1" dirty="0">
                <a:solidFill>
                  <a:srgbClr val="FF0000"/>
                </a:solidFill>
                <a:latin typeface="微软雅黑" panose="020B0503020204020204" pitchFamily="34" charset="-122"/>
                <a:ea typeface="微软雅黑" panose="020B0503020204020204" pitchFamily="34" charset="-122"/>
                <a:cs typeface="Cordia New" pitchFamily="34" charset="-34"/>
              </a:rPr>
              <a:t>水</a:t>
            </a:r>
            <a:endParaRPr lang="en-US" altLang="zh-CN" sz="1768"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1768" b="1" dirty="0">
                <a:solidFill>
                  <a:srgbClr val="FF0000"/>
                </a:solidFill>
                <a:latin typeface="微软雅黑" panose="020B0503020204020204" pitchFamily="34" charset="-122"/>
                <a:ea typeface="微软雅黑" panose="020B0503020204020204" pitchFamily="34" charset="-122"/>
                <a:cs typeface="Cordia New" pitchFamily="34" charset="-34"/>
              </a:rPr>
              <a:t>电</a:t>
            </a:r>
            <a:endParaRPr lang="en-US" altLang="zh-CN" sz="1768"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1768" b="1" dirty="0">
                <a:solidFill>
                  <a:srgbClr val="FF0000"/>
                </a:solidFill>
                <a:latin typeface="微软雅黑" panose="020B0503020204020204" pitchFamily="34" charset="-122"/>
                <a:ea typeface="微软雅黑" panose="020B0503020204020204" pitchFamily="34" charset="-122"/>
                <a:cs typeface="Cordia New" pitchFamily="34" charset="-34"/>
              </a:rPr>
              <a:t>暖</a:t>
            </a:r>
            <a:endParaRPr lang="en-US" altLang="zh-CN" sz="1768"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en-US" altLang="zh-CN" sz="1768" b="1" dirty="0">
                <a:solidFill>
                  <a:srgbClr val="FF0000"/>
                </a:solidFill>
                <a:latin typeface="微软雅黑" panose="020B0503020204020204" pitchFamily="34" charset="-122"/>
                <a:ea typeface="微软雅黑" panose="020B0503020204020204" pitchFamily="34" charset="-122"/>
                <a:cs typeface="Cordia New" pitchFamily="34" charset="-34"/>
              </a:rPr>
              <a:t>+</a:t>
            </a:r>
          </a:p>
          <a:p>
            <a:pPr algn="ctr" defTabSz="914377" eaLnBrk="1" hangingPunct="1">
              <a:spcBef>
                <a:spcPct val="0"/>
              </a:spcBef>
              <a:defRPr/>
            </a:pPr>
            <a:r>
              <a:rPr lang="zh-CN" altLang="en-US" sz="1768" b="1" dirty="0">
                <a:solidFill>
                  <a:srgbClr val="FF0000"/>
                </a:solidFill>
                <a:latin typeface="微软雅黑" panose="020B0503020204020204" pitchFamily="34" charset="-122"/>
                <a:ea typeface="微软雅黑" panose="020B0503020204020204" pitchFamily="34" charset="-122"/>
                <a:cs typeface="Cordia New" pitchFamily="34" charset="-34"/>
              </a:rPr>
              <a:t>环</a:t>
            </a:r>
            <a:endParaRPr lang="en-US" altLang="zh-CN" sz="1768"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1768" b="1" dirty="0">
                <a:solidFill>
                  <a:srgbClr val="FF0000"/>
                </a:solidFill>
                <a:latin typeface="微软雅黑" panose="020B0503020204020204" pitchFamily="34" charset="-122"/>
                <a:ea typeface="微软雅黑" panose="020B0503020204020204" pitchFamily="34" charset="-122"/>
                <a:cs typeface="Cordia New" pitchFamily="34" charset="-34"/>
              </a:rPr>
              <a:t>保</a:t>
            </a:r>
            <a:endParaRPr lang="en-US" altLang="zh-CN" sz="1768"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1768" b="1" dirty="0">
                <a:solidFill>
                  <a:srgbClr val="FF0000"/>
                </a:solidFill>
                <a:latin typeface="微软雅黑" panose="020B0503020204020204" pitchFamily="34" charset="-122"/>
                <a:ea typeface="微软雅黑" panose="020B0503020204020204" pitchFamily="34" charset="-122"/>
                <a:cs typeface="Cordia New" pitchFamily="34" charset="-34"/>
              </a:rPr>
              <a:t>费</a:t>
            </a:r>
            <a:endParaRPr lang="zh-CN" altLang="th-TH" sz="1768" b="1" dirty="0">
              <a:solidFill>
                <a:srgbClr val="FF0000"/>
              </a:solidFill>
              <a:latin typeface="微软雅黑" panose="020B0503020204020204" pitchFamily="34" charset="-122"/>
              <a:ea typeface="微软雅黑" panose="020B0503020204020204" pitchFamily="34" charset="-122"/>
              <a:cs typeface="Cordia New" pitchFamily="34" charset="-34"/>
            </a:endParaRPr>
          </a:p>
        </p:txBody>
      </p:sp>
      <p:sp>
        <p:nvSpPr>
          <p:cNvPr id="57" name="Rectangle 2"/>
          <p:cNvSpPr>
            <a:spLocks noChangeArrowheads="1"/>
          </p:cNvSpPr>
          <p:nvPr/>
        </p:nvSpPr>
        <p:spPr bwMode="auto">
          <a:xfrm>
            <a:off x="9094570" y="3950417"/>
            <a:ext cx="420909" cy="1974063"/>
          </a:xfrm>
          <a:prstGeom prst="rect">
            <a:avLst/>
          </a:prstGeom>
          <a:solidFill>
            <a:srgbClr val="FFFF00"/>
          </a:solidFill>
          <a:ln>
            <a:noFill/>
          </a:ln>
          <a:effectLst>
            <a:prstShdw prst="shdw17" dist="17961" dir="2700000">
              <a:srgbClr val="00003D"/>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2177" b="1" dirty="0">
                <a:solidFill>
                  <a:srgbClr val="FF0000"/>
                </a:solidFill>
                <a:latin typeface="微软雅黑" panose="020B0503020204020204" pitchFamily="34" charset="-122"/>
                <a:ea typeface="微软雅黑" panose="020B0503020204020204" pitchFamily="34" charset="-122"/>
                <a:cs typeface="Cordia New" pitchFamily="34" charset="-34"/>
              </a:rPr>
              <a:t>物</a:t>
            </a:r>
            <a:endParaRPr lang="en-US" altLang="zh-CN" sz="2177"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77" b="1" dirty="0">
                <a:solidFill>
                  <a:srgbClr val="FF0000"/>
                </a:solidFill>
                <a:latin typeface="微软雅黑" panose="020B0503020204020204" pitchFamily="34" charset="-122"/>
                <a:ea typeface="微软雅黑" panose="020B0503020204020204" pitchFamily="34" charset="-122"/>
                <a:cs typeface="Cordia New" pitchFamily="34" charset="-34"/>
              </a:rPr>
              <a:t>料</a:t>
            </a:r>
            <a:endParaRPr lang="en-US" altLang="zh-CN" sz="2177"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77" b="1" dirty="0">
                <a:solidFill>
                  <a:srgbClr val="FF0000"/>
                </a:solidFill>
                <a:latin typeface="微软雅黑" panose="020B0503020204020204" pitchFamily="34" charset="-122"/>
                <a:ea typeface="微软雅黑" panose="020B0503020204020204" pitchFamily="34" charset="-122"/>
                <a:cs typeface="Cordia New" pitchFamily="34" charset="-34"/>
              </a:rPr>
              <a:t>消</a:t>
            </a:r>
            <a:endParaRPr lang="en-US" altLang="zh-CN" sz="2177"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77" b="1" dirty="0">
                <a:solidFill>
                  <a:srgbClr val="FF0000"/>
                </a:solidFill>
                <a:latin typeface="微软雅黑" panose="020B0503020204020204" pitchFamily="34" charset="-122"/>
                <a:ea typeface="微软雅黑" panose="020B0503020204020204" pitchFamily="34" charset="-122"/>
                <a:cs typeface="Cordia New" pitchFamily="34" charset="-34"/>
              </a:rPr>
              <a:t>耗</a:t>
            </a:r>
            <a:endParaRPr lang="zh-CN" altLang="th-TH" sz="2177" b="1" dirty="0">
              <a:solidFill>
                <a:srgbClr val="FF0000"/>
              </a:solidFill>
              <a:latin typeface="微软雅黑" panose="020B0503020204020204" pitchFamily="34" charset="-122"/>
              <a:ea typeface="微软雅黑" panose="020B0503020204020204" pitchFamily="34" charset="-122"/>
              <a:cs typeface="Cordia New" pitchFamily="34" charset="-34"/>
            </a:endParaRPr>
          </a:p>
        </p:txBody>
      </p:sp>
      <p:sp>
        <p:nvSpPr>
          <p:cNvPr id="58" name="Rectangle 2"/>
          <p:cNvSpPr>
            <a:spLocks noChangeArrowheads="1"/>
          </p:cNvSpPr>
          <p:nvPr/>
        </p:nvSpPr>
        <p:spPr bwMode="auto">
          <a:xfrm>
            <a:off x="5910200" y="3931495"/>
            <a:ext cx="422312" cy="1974063"/>
          </a:xfrm>
          <a:prstGeom prst="rect">
            <a:avLst/>
          </a:prstGeom>
          <a:solidFill>
            <a:srgbClr val="FF9999"/>
          </a:solidFill>
          <a:ln>
            <a:noFill/>
          </a:ln>
          <a:effectLst>
            <a:prstShdw prst="shdw17" dist="17961" dir="2700000">
              <a:srgbClr val="00003D"/>
            </a:prstShdw>
          </a:effec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2000" b="1" dirty="0">
                <a:solidFill>
                  <a:srgbClr val="000000"/>
                </a:solidFill>
                <a:latin typeface="微软雅黑" panose="020B0503020204020204" pitchFamily="34" charset="-122"/>
                <a:ea typeface="微软雅黑" panose="020B0503020204020204" pitchFamily="34" charset="-122"/>
                <a:cs typeface="Cordia New" pitchFamily="34" charset="-34"/>
              </a:rPr>
              <a:t>死</a:t>
            </a:r>
            <a:endParaRPr lang="en-US" altLang="zh-CN" sz="2000" b="1" dirty="0">
              <a:solidFill>
                <a:srgbClr val="00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000" b="1" dirty="0">
                <a:solidFill>
                  <a:srgbClr val="000000"/>
                </a:solidFill>
                <a:latin typeface="微软雅黑" panose="020B0503020204020204" pitchFamily="34" charset="-122"/>
                <a:ea typeface="微软雅黑" panose="020B0503020204020204" pitchFamily="34" charset="-122"/>
                <a:cs typeface="Cordia New" pitchFamily="34" charset="-34"/>
              </a:rPr>
              <a:t>淘</a:t>
            </a:r>
            <a:endParaRPr lang="en-US" altLang="zh-CN" sz="2000" b="1" dirty="0">
              <a:solidFill>
                <a:srgbClr val="00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000" b="1" dirty="0">
                <a:solidFill>
                  <a:srgbClr val="000000"/>
                </a:solidFill>
                <a:latin typeface="微软雅黑" panose="020B0503020204020204" pitchFamily="34" charset="-122"/>
                <a:ea typeface="微软雅黑" panose="020B0503020204020204" pitchFamily="34" charset="-122"/>
                <a:cs typeface="Cordia New" pitchFamily="34" charset="-34"/>
              </a:rPr>
              <a:t>成</a:t>
            </a:r>
            <a:endParaRPr lang="en-US" altLang="zh-CN" sz="2000" b="1" dirty="0">
              <a:solidFill>
                <a:srgbClr val="00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000" b="1" dirty="0">
                <a:solidFill>
                  <a:srgbClr val="000000"/>
                </a:solidFill>
                <a:latin typeface="微软雅黑" panose="020B0503020204020204" pitchFamily="34" charset="-122"/>
                <a:ea typeface="微软雅黑" panose="020B0503020204020204" pitchFamily="34" charset="-122"/>
                <a:cs typeface="Cordia New" pitchFamily="34" charset="-34"/>
              </a:rPr>
              <a:t>本</a:t>
            </a:r>
            <a:endParaRPr lang="en-US" altLang="zh-CN" sz="2000" b="1" dirty="0">
              <a:solidFill>
                <a:srgbClr val="000000"/>
              </a:solidFill>
              <a:latin typeface="微软雅黑" panose="020B0503020204020204" pitchFamily="34" charset="-122"/>
              <a:ea typeface="微软雅黑" panose="020B0503020204020204" pitchFamily="34" charset="-122"/>
              <a:cs typeface="Cordia New" pitchFamily="34" charset="-34"/>
            </a:endParaRPr>
          </a:p>
        </p:txBody>
      </p:sp>
      <p:sp>
        <p:nvSpPr>
          <p:cNvPr id="59" name="Rectangle 2"/>
          <p:cNvSpPr>
            <a:spLocks noChangeArrowheads="1"/>
          </p:cNvSpPr>
          <p:nvPr/>
        </p:nvSpPr>
        <p:spPr bwMode="auto">
          <a:xfrm>
            <a:off x="9592412" y="3937805"/>
            <a:ext cx="422312" cy="1974063"/>
          </a:xfrm>
          <a:prstGeom prst="rect">
            <a:avLst/>
          </a:prstGeom>
          <a:solidFill>
            <a:srgbClr val="C5FFFF"/>
          </a:solidFill>
          <a:ln>
            <a:noFill/>
          </a:ln>
          <a:effectLst>
            <a:prstShdw prst="shdw17" dist="17961" dir="2700000">
              <a:srgbClr val="00003D"/>
            </a:prstShdw>
          </a:effec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2121" b="1">
                <a:solidFill>
                  <a:srgbClr val="FF0000"/>
                </a:solidFill>
                <a:latin typeface="微软雅黑" panose="020B0503020204020204" pitchFamily="34" charset="-122"/>
                <a:ea typeface="微软雅黑" panose="020B0503020204020204" pitchFamily="34" charset="-122"/>
                <a:cs typeface="Cordia New" pitchFamily="34" charset="-34"/>
              </a:rPr>
              <a:t>固</a:t>
            </a:r>
            <a:endParaRPr lang="en-US" altLang="zh-CN" sz="2121" b="1">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a:solidFill>
                  <a:srgbClr val="FF0000"/>
                </a:solidFill>
                <a:latin typeface="微软雅黑" panose="020B0503020204020204" pitchFamily="34" charset="-122"/>
                <a:ea typeface="微软雅黑" panose="020B0503020204020204" pitchFamily="34" charset="-122"/>
                <a:cs typeface="Cordia New" pitchFamily="34" charset="-34"/>
              </a:rPr>
              <a:t>定</a:t>
            </a:r>
            <a:endParaRPr lang="en-US" altLang="zh-CN" sz="2121" b="1">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a:solidFill>
                  <a:srgbClr val="FF0000"/>
                </a:solidFill>
                <a:latin typeface="微软雅黑" panose="020B0503020204020204" pitchFamily="34" charset="-122"/>
                <a:ea typeface="微软雅黑" panose="020B0503020204020204" pitchFamily="34" charset="-122"/>
                <a:cs typeface="Cordia New" pitchFamily="34" charset="-34"/>
              </a:rPr>
              <a:t>资</a:t>
            </a:r>
            <a:endParaRPr lang="en-US" altLang="zh-CN" sz="2121" b="1">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a:solidFill>
                  <a:srgbClr val="FF0000"/>
                </a:solidFill>
                <a:latin typeface="微软雅黑" panose="020B0503020204020204" pitchFamily="34" charset="-122"/>
                <a:ea typeface="微软雅黑" panose="020B0503020204020204" pitchFamily="34" charset="-122"/>
                <a:cs typeface="Cordia New" pitchFamily="34" charset="-34"/>
              </a:rPr>
              <a:t>产</a:t>
            </a:r>
            <a:endParaRPr lang="en-US" altLang="zh-CN" sz="2121" b="1">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a:solidFill>
                  <a:srgbClr val="FF0000"/>
                </a:solidFill>
                <a:latin typeface="微软雅黑" panose="020B0503020204020204" pitchFamily="34" charset="-122"/>
                <a:ea typeface="微软雅黑" panose="020B0503020204020204" pitchFamily="34" charset="-122"/>
                <a:cs typeface="Cordia New" pitchFamily="34" charset="-34"/>
              </a:rPr>
              <a:t>折</a:t>
            </a:r>
            <a:endParaRPr lang="en-US" altLang="zh-CN" sz="2121" b="1">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a:solidFill>
                  <a:srgbClr val="FF0000"/>
                </a:solidFill>
                <a:latin typeface="微软雅黑" panose="020B0503020204020204" pitchFamily="34" charset="-122"/>
                <a:ea typeface="微软雅黑" panose="020B0503020204020204" pitchFamily="34" charset="-122"/>
                <a:cs typeface="Cordia New" pitchFamily="34" charset="-34"/>
              </a:rPr>
              <a:t>旧</a:t>
            </a:r>
            <a:endParaRPr lang="zh-CN" altLang="th-TH" sz="2121" b="1">
              <a:solidFill>
                <a:srgbClr val="FF0000"/>
              </a:solidFill>
              <a:latin typeface="微软雅黑" panose="020B0503020204020204" pitchFamily="34" charset="-122"/>
              <a:ea typeface="微软雅黑" panose="020B0503020204020204" pitchFamily="34" charset="-122"/>
              <a:cs typeface="Cordia New" pitchFamily="34" charset="-34"/>
            </a:endParaRPr>
          </a:p>
        </p:txBody>
      </p:sp>
      <p:sp>
        <p:nvSpPr>
          <p:cNvPr id="60" name="Rectangle 2"/>
          <p:cNvSpPr>
            <a:spLocks noChangeArrowheads="1"/>
          </p:cNvSpPr>
          <p:nvPr/>
        </p:nvSpPr>
        <p:spPr bwMode="auto">
          <a:xfrm>
            <a:off x="11055930" y="3937806"/>
            <a:ext cx="406801" cy="1974063"/>
          </a:xfrm>
          <a:prstGeom prst="rect">
            <a:avLst/>
          </a:prstGeom>
          <a:solidFill>
            <a:schemeClr val="accent6"/>
          </a:solidFill>
          <a:ln>
            <a:noFill/>
          </a:ln>
          <a:effectLst>
            <a:prstShdw prst="shdw17" dist="17961" dir="2700000">
              <a:srgbClr val="00003D"/>
            </a:prstShdw>
          </a:effec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财</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务</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费</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用</a:t>
            </a:r>
            <a:endParaRPr lang="zh-CN" altLang="th-TH" sz="2121" b="1" dirty="0">
              <a:solidFill>
                <a:srgbClr val="FF0000"/>
              </a:solidFill>
              <a:latin typeface="微软雅黑" panose="020B0503020204020204" pitchFamily="34" charset="-122"/>
              <a:ea typeface="微软雅黑" panose="020B0503020204020204" pitchFamily="34" charset="-122"/>
              <a:cs typeface="Cordia New" pitchFamily="34" charset="-34"/>
            </a:endParaRPr>
          </a:p>
        </p:txBody>
      </p:sp>
      <p:sp>
        <p:nvSpPr>
          <p:cNvPr id="61" name="Rectangle 2"/>
          <p:cNvSpPr>
            <a:spLocks noChangeArrowheads="1"/>
          </p:cNvSpPr>
          <p:nvPr/>
        </p:nvSpPr>
        <p:spPr bwMode="auto">
          <a:xfrm>
            <a:off x="10099196" y="3937806"/>
            <a:ext cx="422312" cy="1974063"/>
          </a:xfrm>
          <a:prstGeom prst="rect">
            <a:avLst/>
          </a:prstGeom>
          <a:solidFill>
            <a:schemeClr val="accent6"/>
          </a:solidFill>
          <a:ln>
            <a:noFill/>
          </a:ln>
          <a:effectLst>
            <a:prstShdw prst="shdw17" dist="17961" dir="2700000">
              <a:srgbClr val="00003D"/>
            </a:prstShdw>
          </a:effec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管</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理</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费</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用</a:t>
            </a:r>
            <a:endParaRPr lang="zh-CN" altLang="th-TH" sz="2121" b="1" dirty="0">
              <a:solidFill>
                <a:srgbClr val="FF0000"/>
              </a:solidFill>
              <a:latin typeface="微软雅黑" panose="020B0503020204020204" pitchFamily="34" charset="-122"/>
              <a:ea typeface="微软雅黑" panose="020B0503020204020204" pitchFamily="34" charset="-122"/>
              <a:cs typeface="Cordia New" pitchFamily="34" charset="-34"/>
            </a:endParaRPr>
          </a:p>
        </p:txBody>
      </p:sp>
      <p:sp>
        <p:nvSpPr>
          <p:cNvPr id="62" name="Line 30"/>
          <p:cNvSpPr>
            <a:spLocks noChangeShapeType="1"/>
          </p:cNvSpPr>
          <p:nvPr/>
        </p:nvSpPr>
        <p:spPr bwMode="auto">
          <a:xfrm>
            <a:off x="11278891" y="3697346"/>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63" name="Line 30"/>
          <p:cNvSpPr>
            <a:spLocks noChangeShapeType="1"/>
          </p:cNvSpPr>
          <p:nvPr/>
        </p:nvSpPr>
        <p:spPr bwMode="auto">
          <a:xfrm>
            <a:off x="10786500" y="3697347"/>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64" name="Line 30"/>
          <p:cNvSpPr>
            <a:spLocks noChangeShapeType="1"/>
          </p:cNvSpPr>
          <p:nvPr/>
        </p:nvSpPr>
        <p:spPr bwMode="auto">
          <a:xfrm>
            <a:off x="10307229" y="3678427"/>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65" name="Line 30"/>
          <p:cNvSpPr>
            <a:spLocks noChangeShapeType="1"/>
          </p:cNvSpPr>
          <p:nvPr/>
        </p:nvSpPr>
        <p:spPr bwMode="auto">
          <a:xfrm>
            <a:off x="9802732" y="3697346"/>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66" name="Line 30"/>
          <p:cNvSpPr>
            <a:spLocks noChangeShapeType="1"/>
          </p:cNvSpPr>
          <p:nvPr/>
        </p:nvSpPr>
        <p:spPr bwMode="auto">
          <a:xfrm>
            <a:off x="9298236" y="3684734"/>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67" name="Line 30"/>
          <p:cNvSpPr>
            <a:spLocks noChangeShapeType="1"/>
          </p:cNvSpPr>
          <p:nvPr/>
        </p:nvSpPr>
        <p:spPr bwMode="auto">
          <a:xfrm>
            <a:off x="8825272" y="3678429"/>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68" name="Line 30"/>
          <p:cNvSpPr>
            <a:spLocks noChangeShapeType="1"/>
          </p:cNvSpPr>
          <p:nvPr/>
        </p:nvSpPr>
        <p:spPr bwMode="auto">
          <a:xfrm>
            <a:off x="8295551" y="3684734"/>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69" name="Line 30"/>
          <p:cNvSpPr>
            <a:spLocks noChangeShapeType="1"/>
          </p:cNvSpPr>
          <p:nvPr/>
        </p:nvSpPr>
        <p:spPr bwMode="auto">
          <a:xfrm>
            <a:off x="5633283" y="3683682"/>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70" name="Line 30"/>
          <p:cNvSpPr>
            <a:spLocks noChangeShapeType="1"/>
          </p:cNvSpPr>
          <p:nvPr/>
        </p:nvSpPr>
        <p:spPr bwMode="auto">
          <a:xfrm>
            <a:off x="6118860" y="5916075"/>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cxnSp>
        <p:nvCxnSpPr>
          <p:cNvPr id="71" name="直接箭头连接符 70"/>
          <p:cNvCxnSpPr>
            <a:endCxn id="21" idx="0"/>
          </p:cNvCxnSpPr>
          <p:nvPr/>
        </p:nvCxnSpPr>
        <p:spPr>
          <a:xfrm flipV="1">
            <a:off x="6468508" y="3689109"/>
            <a:ext cx="1" cy="2664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2" name="TextBox 1"/>
          <p:cNvSpPr>
            <a:spLocks noChangeArrowheads="1"/>
          </p:cNvSpPr>
          <p:nvPr/>
        </p:nvSpPr>
        <p:spPr bwMode="auto">
          <a:xfrm>
            <a:off x="1845269" y="1121071"/>
            <a:ext cx="9246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377">
              <a:defRPr/>
            </a:pPr>
            <a:r>
              <a:rPr lang="zh-CN" altLang="en-US" sz="2400" b="1" dirty="0">
                <a:solidFill>
                  <a:srgbClr val="000000"/>
                </a:solidFill>
                <a:latin typeface="微软雅黑" pitchFamily="34" charset="-122"/>
                <a:ea typeface="微软雅黑" pitchFamily="34" charset="-122"/>
                <a:sym typeface="微软雅黑" pitchFamily="34" charset="-122"/>
              </a:rPr>
              <a:t>利润是成果、成本是结果、效率是基础、技术是工具、管理在过程</a:t>
            </a:r>
            <a:endParaRPr lang="zh-CN" altLang="en-US" sz="2400" b="1" dirty="0">
              <a:solidFill>
                <a:srgbClr val="000000"/>
              </a:solidFill>
            </a:endParaRPr>
          </a:p>
        </p:txBody>
      </p:sp>
      <p:sp>
        <p:nvSpPr>
          <p:cNvPr id="74" name="Rectangle 2"/>
          <p:cNvSpPr>
            <a:spLocks noChangeArrowheads="1"/>
          </p:cNvSpPr>
          <p:nvPr/>
        </p:nvSpPr>
        <p:spPr bwMode="auto">
          <a:xfrm>
            <a:off x="525727" y="3948170"/>
            <a:ext cx="417043" cy="1974063"/>
          </a:xfrm>
          <a:prstGeom prst="rect">
            <a:avLst/>
          </a:prstGeom>
          <a:solidFill>
            <a:schemeClr val="accent5"/>
          </a:solidFill>
          <a:ln>
            <a:noFill/>
          </a:ln>
          <a:effectLst>
            <a:prstShdw prst="shdw17" dist="17961" dir="2700000">
              <a:srgbClr val="00003D"/>
            </a:prstShdw>
          </a:effec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管</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理</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费</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用</a:t>
            </a:r>
            <a:endParaRPr lang="zh-CN" altLang="th-TH" sz="2121" b="1" dirty="0">
              <a:solidFill>
                <a:srgbClr val="FF0000"/>
              </a:solidFill>
              <a:latin typeface="微软雅黑" panose="020B0503020204020204" pitchFamily="34" charset="-122"/>
              <a:ea typeface="微软雅黑" panose="020B0503020204020204" pitchFamily="34" charset="-122"/>
              <a:cs typeface="Cordia New" pitchFamily="34" charset="-34"/>
            </a:endParaRPr>
          </a:p>
        </p:txBody>
      </p:sp>
      <p:sp>
        <p:nvSpPr>
          <p:cNvPr id="75" name="Line 30"/>
          <p:cNvSpPr>
            <a:spLocks noChangeShapeType="1"/>
          </p:cNvSpPr>
          <p:nvPr/>
        </p:nvSpPr>
        <p:spPr bwMode="auto">
          <a:xfrm>
            <a:off x="758059" y="3700359"/>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76" name="Line 30"/>
          <p:cNvSpPr>
            <a:spLocks noChangeShapeType="1"/>
          </p:cNvSpPr>
          <p:nvPr/>
        </p:nvSpPr>
        <p:spPr bwMode="auto">
          <a:xfrm>
            <a:off x="751923" y="5915785"/>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
        <p:nvSpPr>
          <p:cNvPr id="77" name="Rectangle 2"/>
          <p:cNvSpPr>
            <a:spLocks noChangeArrowheads="1"/>
          </p:cNvSpPr>
          <p:nvPr/>
        </p:nvSpPr>
        <p:spPr bwMode="auto">
          <a:xfrm>
            <a:off x="10597427" y="3949054"/>
            <a:ext cx="401112" cy="1974063"/>
          </a:xfrm>
          <a:prstGeom prst="rect">
            <a:avLst/>
          </a:prstGeom>
          <a:solidFill>
            <a:schemeClr val="accent6"/>
          </a:solidFill>
          <a:ln>
            <a:noFill/>
          </a:ln>
          <a:effectLst>
            <a:prstShdw prst="shdw17" dist="17961" dir="2700000">
              <a:srgbClr val="00003D"/>
            </a:prstShdw>
          </a:effectLst>
        </p:spPr>
        <p:txBody>
          <a:bodyPr wrap="none" anchor="ctr"/>
          <a:lstStyle>
            <a:lvl1pPr>
              <a:spcBef>
                <a:spcPct val="20000"/>
              </a:spcBef>
              <a:defRPr sz="1200">
                <a:solidFill>
                  <a:schemeClr val="bg1"/>
                </a:solidFill>
                <a:latin typeface="MElleHKS-Medium" pitchFamily="50" charset="-128"/>
                <a:ea typeface="MElleHKS-Medium" pitchFamily="50" charset="-128"/>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销</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售</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费</a:t>
            </a:r>
            <a:endParaRPr lang="en-US" altLang="zh-CN" sz="2121" b="1" dirty="0">
              <a:solidFill>
                <a:srgbClr val="FF0000"/>
              </a:solidFill>
              <a:latin typeface="微软雅黑" panose="020B0503020204020204" pitchFamily="34" charset="-122"/>
              <a:ea typeface="微软雅黑" panose="020B0503020204020204" pitchFamily="34" charset="-122"/>
              <a:cs typeface="Cordia New" pitchFamily="34" charset="-34"/>
            </a:endParaRPr>
          </a:p>
          <a:p>
            <a:pPr algn="ctr" defTabSz="914377" eaLnBrk="1" hangingPunct="1">
              <a:spcBef>
                <a:spcPct val="0"/>
              </a:spcBef>
              <a:defRPr/>
            </a:pPr>
            <a:r>
              <a:rPr lang="zh-CN" altLang="en-US" sz="2121" b="1" dirty="0">
                <a:solidFill>
                  <a:srgbClr val="FF0000"/>
                </a:solidFill>
                <a:latin typeface="微软雅黑" panose="020B0503020204020204" pitchFamily="34" charset="-122"/>
                <a:ea typeface="微软雅黑" panose="020B0503020204020204" pitchFamily="34" charset="-122"/>
                <a:cs typeface="Cordia New" pitchFamily="34" charset="-34"/>
              </a:rPr>
              <a:t>用</a:t>
            </a:r>
            <a:endParaRPr lang="zh-CN" altLang="th-TH" sz="2121" b="1" dirty="0">
              <a:solidFill>
                <a:srgbClr val="FF0000"/>
              </a:solidFill>
              <a:latin typeface="微软雅黑" panose="020B0503020204020204" pitchFamily="34" charset="-122"/>
              <a:ea typeface="微软雅黑" panose="020B0503020204020204" pitchFamily="34" charset="-122"/>
              <a:cs typeface="Cordia New" pitchFamily="34" charset="-34"/>
            </a:endParaRPr>
          </a:p>
        </p:txBody>
      </p:sp>
      <p:sp>
        <p:nvSpPr>
          <p:cNvPr id="79" name="Line 30"/>
          <p:cNvSpPr>
            <a:spLocks noChangeShapeType="1"/>
          </p:cNvSpPr>
          <p:nvPr/>
        </p:nvSpPr>
        <p:spPr bwMode="auto">
          <a:xfrm>
            <a:off x="11725867" y="3684047"/>
            <a:ext cx="0" cy="2539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a:defRPr/>
            </a:pPr>
            <a:endParaRPr lang="zh-CN" altLang="en-US" sz="1591" b="1">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16300289"/>
      </p:ext>
    </p:extLst>
  </p:cSld>
  <p:clrMapOvr>
    <a:masterClrMapping/>
  </p:clrMapOvr>
  <p:transition advTm="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3FCD0-BAB1-D56E-28F1-3702089A6530}"/>
            </a:ext>
          </a:extLst>
        </p:cNvPr>
        <p:cNvGrpSpPr/>
        <p:nvPr/>
      </p:nvGrpSpPr>
      <p:grpSpPr>
        <a:xfrm>
          <a:off x="0" y="0"/>
          <a:ext cx="0" cy="0"/>
          <a:chOff x="0" y="0"/>
          <a:chExt cx="0" cy="0"/>
        </a:xfrm>
      </p:grpSpPr>
      <p:sp>
        <p:nvSpPr>
          <p:cNvPr id="2" name="内容占位符 2">
            <a:extLst>
              <a:ext uri="{FF2B5EF4-FFF2-40B4-BE49-F238E27FC236}">
                <a16:creationId xmlns:a16="http://schemas.microsoft.com/office/drawing/2014/main" id="{2ABB780C-A998-AC5C-F182-2D3852F9EA53}"/>
              </a:ext>
            </a:extLst>
          </p:cNvPr>
          <p:cNvSpPr txBox="1">
            <a:spLocks/>
          </p:cNvSpPr>
          <p:nvPr/>
        </p:nvSpPr>
        <p:spPr>
          <a:xfrm>
            <a:off x="1193566" y="2155778"/>
            <a:ext cx="10634851" cy="3761064"/>
          </a:xfrm>
          <a:prstGeom prst="rect">
            <a:avLst/>
          </a:prstGeom>
        </p:spPr>
        <p:txBody>
          <a:bodyPr/>
          <a:lstStyle>
            <a:lvl1pPr marL="342891" indent="-342891" algn="l" rtl="0" eaLnBrk="1" fontAlgn="base" hangingPunct="1">
              <a:spcBef>
                <a:spcPct val="15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32" indent="-285744" algn="l" rtl="0" eaLnBrk="1" fontAlgn="base" hangingPunct="1">
              <a:spcBef>
                <a:spcPct val="15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2971" indent="-228594" algn="l" rtl="0" eaLnBrk="1" fontAlgn="base" hangingPunct="1">
              <a:spcBef>
                <a:spcPct val="15000"/>
              </a:spcBef>
              <a:spcAft>
                <a:spcPct val="0"/>
              </a:spcAft>
              <a:buClr>
                <a:schemeClr val="folHlink"/>
              </a:buClr>
              <a:buSzPct val="50000"/>
              <a:buFont typeface="Wingdings" panose="05000000000000000000" pitchFamily="2" charset="2"/>
              <a:buChar char="n"/>
              <a:defRPr kern="1200">
                <a:solidFill>
                  <a:schemeClr val="tx1"/>
                </a:solidFill>
                <a:latin typeface="+mn-lt"/>
                <a:ea typeface="+mn-ea"/>
                <a:cs typeface="+mn-cs"/>
              </a:defRPr>
            </a:lvl3pPr>
            <a:lvl4pPr marL="1600160" indent="-228594" algn="l" rtl="0" eaLnBrk="1" fontAlgn="base" hangingPunct="1">
              <a:spcBef>
                <a:spcPct val="15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349" indent="-228594" algn="l" rtl="0" eaLnBrk="1" fontAlgn="base" hangingPunct="1">
              <a:spcBef>
                <a:spcPct val="15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538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572"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76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2000" b="1" dirty="0">
                <a:latin typeface="微软雅黑" panose="020B0503020204020204" pitchFamily="34" charset="-122"/>
                <a:ea typeface="微软雅黑" panose="020B0503020204020204" pitchFamily="34" charset="-122"/>
              </a:rPr>
              <a:t>什么也不做：如药物控制等，持续时间最长，损失可能最大</a:t>
            </a:r>
            <a:endParaRPr lang="en-US" altLang="zh-CN" sz="2000" b="1" dirty="0">
              <a:latin typeface="微软雅黑" panose="020B0503020204020204" pitchFamily="34" charset="-122"/>
              <a:ea typeface="微软雅黑" panose="020B0503020204020204" pitchFamily="34" charset="-122"/>
            </a:endParaRPr>
          </a:p>
          <a:p>
            <a:pPr>
              <a:lnSpc>
                <a:spcPct val="150000"/>
              </a:lnSpc>
            </a:pPr>
            <a:r>
              <a:rPr lang="zh-CN" altLang="en-US" sz="2000" b="1" dirty="0">
                <a:latin typeface="微软雅黑" panose="020B0503020204020204" pitchFamily="34" charset="-122"/>
                <a:ea typeface="微软雅黑" panose="020B0503020204020204" pitchFamily="34" charset="-122"/>
              </a:rPr>
              <a:t>闭群：中等毒力以下的更好，时间较长</a:t>
            </a:r>
            <a:endParaRPr lang="en-US" altLang="zh-CN" sz="2000" b="1" dirty="0">
              <a:latin typeface="微软雅黑" panose="020B0503020204020204" pitchFamily="34" charset="-122"/>
              <a:ea typeface="微软雅黑" panose="020B0503020204020204" pitchFamily="34" charset="-122"/>
            </a:endParaRPr>
          </a:p>
          <a:p>
            <a:pPr>
              <a:lnSpc>
                <a:spcPct val="150000"/>
              </a:lnSpc>
            </a:pPr>
            <a:r>
              <a:rPr lang="zh-CN" altLang="en-US" sz="2000" b="1" dirty="0">
                <a:latin typeface="微软雅黑" panose="020B0503020204020204" pitchFamily="34" charset="-122"/>
                <a:ea typeface="微软雅黑" panose="020B0503020204020204" pitchFamily="34" charset="-122"/>
              </a:rPr>
              <a:t>疫苗免疫：可能更经济，但时间较长</a:t>
            </a:r>
            <a:endParaRPr lang="en-US" altLang="zh-CN" sz="2000" b="1" dirty="0">
              <a:latin typeface="微软雅黑" panose="020B0503020204020204" pitchFamily="34" charset="-122"/>
              <a:ea typeface="微软雅黑" panose="020B0503020204020204" pitchFamily="34" charset="-122"/>
            </a:endParaRPr>
          </a:p>
          <a:p>
            <a:pPr>
              <a:lnSpc>
                <a:spcPct val="150000"/>
              </a:lnSpc>
            </a:pPr>
            <a:r>
              <a:rPr lang="zh-CN" altLang="en-US" sz="2000" b="1" dirty="0">
                <a:latin typeface="微软雅黑" panose="020B0503020204020204" pitchFamily="34" charset="-122"/>
                <a:ea typeface="微软雅黑" panose="020B0503020204020204" pitchFamily="34" charset="-122"/>
              </a:rPr>
              <a:t>血清驯化：</a:t>
            </a:r>
            <a:r>
              <a:rPr lang="zh-CN" altLang="en-US" sz="2000" b="1" dirty="0">
                <a:solidFill>
                  <a:srgbClr val="0000FF"/>
                </a:solidFill>
                <a:latin typeface="微软雅黑" panose="020B0503020204020204" pitchFamily="34" charset="-122"/>
                <a:ea typeface="微软雅黑" panose="020B0503020204020204" pitchFamily="34" charset="-122"/>
              </a:rPr>
              <a:t>近期美国的开业兽医少量采用的方法，更快产生阴性仔猪，</a:t>
            </a:r>
            <a:r>
              <a:rPr lang="en-US" altLang="zh-CN" sz="2000" b="1" dirty="0">
                <a:solidFill>
                  <a:srgbClr val="0000FF"/>
                </a:solidFill>
                <a:latin typeface="微软雅黑" panose="020B0503020204020204" pitchFamily="34" charset="-122"/>
                <a:ea typeface="微软雅黑" panose="020B0503020204020204" pitchFamily="34" charset="-122"/>
              </a:rPr>
              <a:t>2</a:t>
            </a:r>
            <a:r>
              <a:rPr lang="zh-CN" altLang="en-US" sz="2000" b="1" dirty="0">
                <a:solidFill>
                  <a:srgbClr val="0000FF"/>
                </a:solidFill>
                <a:latin typeface="微软雅黑" panose="020B0503020204020204" pitchFamily="34" charset="-122"/>
                <a:ea typeface="微软雅黑" panose="020B0503020204020204" pitchFamily="34" charset="-122"/>
              </a:rPr>
              <a:t>点式更适合？一定要考虑驯化血清毒株的致病性和纯度！</a:t>
            </a:r>
            <a:endParaRPr lang="en-US" altLang="zh-CN" sz="2000" b="1" dirty="0">
              <a:solidFill>
                <a:srgbClr val="0000FF"/>
              </a:solidFill>
              <a:latin typeface="微软雅黑" panose="020B0503020204020204" pitchFamily="34" charset="-122"/>
              <a:ea typeface="微软雅黑" panose="020B0503020204020204" pitchFamily="34" charset="-122"/>
            </a:endParaRPr>
          </a:p>
          <a:p>
            <a:pPr>
              <a:lnSpc>
                <a:spcPct val="150000"/>
              </a:lnSpc>
            </a:pPr>
            <a:r>
              <a:rPr lang="zh-CN" altLang="en-US" sz="2000" b="1" dirty="0">
                <a:latin typeface="微软雅黑" panose="020B0503020204020204" pitchFamily="34" charset="-122"/>
                <a:ea typeface="微软雅黑" panose="020B0503020204020204" pitchFamily="34" charset="-122"/>
              </a:rPr>
              <a:t>清群重建：福建猪场喜欢这种方法，快捷，经济性？</a:t>
            </a:r>
            <a:endParaRPr lang="en-US" altLang="zh-CN" sz="2000" b="1" dirty="0">
              <a:latin typeface="微软雅黑" panose="020B0503020204020204" pitchFamily="34" charset="-122"/>
              <a:ea typeface="微软雅黑" panose="020B0503020204020204" pitchFamily="34" charset="-122"/>
            </a:endParaRPr>
          </a:p>
          <a:p>
            <a:pPr lvl="1">
              <a:lnSpc>
                <a:spcPct val="150000"/>
              </a:lnSpc>
            </a:pPr>
            <a:r>
              <a:rPr lang="zh-CN" altLang="en-US" sz="2000" b="1" dirty="0">
                <a:latin typeface="微软雅黑" panose="020B0503020204020204" pitchFamily="34" charset="-122"/>
                <a:ea typeface="微软雅黑" panose="020B0503020204020204" pitchFamily="34" charset="-122"/>
              </a:rPr>
              <a:t>财务分析：回报期；净现值；</a:t>
            </a:r>
            <a:r>
              <a:rPr lang="en-US" altLang="zh-CN" sz="2000" b="1" dirty="0">
                <a:latin typeface="微软雅黑" panose="020B0503020204020204" pitchFamily="34" charset="-122"/>
                <a:ea typeface="微软雅黑" panose="020B0503020204020204" pitchFamily="34" charset="-122"/>
              </a:rPr>
              <a:t>IRR</a:t>
            </a:r>
          </a:p>
          <a:p>
            <a:pPr>
              <a:lnSpc>
                <a:spcPct val="150000"/>
              </a:lnSpc>
            </a:pPr>
            <a:endParaRPr lang="en-US" altLang="zh-CN" sz="2400" b="1"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C6D91AAF-24B5-FF64-7BE9-A2BDA85E8EEC}"/>
              </a:ext>
            </a:extLst>
          </p:cNvPr>
          <p:cNvSpPr txBox="1"/>
          <p:nvPr/>
        </p:nvSpPr>
        <p:spPr>
          <a:xfrm>
            <a:off x="1974811" y="999941"/>
            <a:ext cx="4508579" cy="584775"/>
          </a:xfrm>
          <a:prstGeom prst="rect">
            <a:avLst/>
          </a:prstGeom>
          <a:noFill/>
        </p:spPr>
        <p:txBody>
          <a:bodyPr wrap="square">
            <a:spAutoFit/>
          </a:bodyPr>
          <a:lstStyle/>
          <a:p>
            <a:pPr algn="ctr"/>
            <a:r>
              <a:rPr lang="zh-CN" altLang="en-US" sz="3200" b="1" dirty="0">
                <a:latin typeface="微软雅黑" panose="020B0503020204020204" pitchFamily="34" charset="-122"/>
                <a:ea typeface="微软雅黑" panose="020B0503020204020204" pitchFamily="34" charset="-122"/>
              </a:rPr>
              <a:t>蓝耳爆发时防控策略</a:t>
            </a:r>
            <a:endParaRPr lang="en-US" altLang="zh-CN" sz="3200" b="1"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72E5A495-BE15-5AF5-6EAF-94C567E114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9253" y="786242"/>
            <a:ext cx="4733128" cy="1054613"/>
          </a:xfrm>
          <a:prstGeom prst="rect">
            <a:avLst/>
          </a:prstGeom>
        </p:spPr>
      </p:pic>
    </p:spTree>
    <p:extLst>
      <p:ext uri="{BB962C8B-B14F-4D97-AF65-F5344CB8AC3E}">
        <p14:creationId xmlns:p14="http://schemas.microsoft.com/office/powerpoint/2010/main" val="22950304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7A6578E-9EBB-8A21-61DB-14F715D57095}"/>
              </a:ext>
            </a:extLst>
          </p:cNvPr>
          <p:cNvSpPr txBox="1"/>
          <p:nvPr/>
        </p:nvSpPr>
        <p:spPr>
          <a:xfrm>
            <a:off x="1337308" y="2098490"/>
            <a:ext cx="6075863" cy="389311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sz="2400" b="1" dirty="0">
                <a:latin typeface="+mn-lt"/>
                <a:ea typeface="微软雅黑" panose="020B0503020204020204" pitchFamily="34" charset="-122"/>
              </a:rPr>
              <a:t>1A </a:t>
            </a:r>
            <a:r>
              <a:rPr lang="zh-CN" altLang="en-US" sz="2400" b="1" dirty="0">
                <a:latin typeface="+mn-lt"/>
                <a:ea typeface="微软雅黑" panose="020B0503020204020204" pitchFamily="34" charset="-122"/>
              </a:rPr>
              <a:t>阳性不稳定高流行率</a:t>
            </a:r>
          </a:p>
          <a:p>
            <a:pPr marL="285750" indent="-285750">
              <a:lnSpc>
                <a:spcPct val="150000"/>
              </a:lnSpc>
              <a:buFont typeface="Arial" panose="020B0604020202020204" pitchFamily="34" charset="0"/>
              <a:buChar char="•"/>
            </a:pPr>
            <a:r>
              <a:rPr lang="en-US" altLang="zh-CN" sz="2400" b="1" dirty="0">
                <a:latin typeface="+mn-lt"/>
                <a:ea typeface="微软雅黑" panose="020B0503020204020204" pitchFamily="34" charset="-122"/>
              </a:rPr>
              <a:t>1B </a:t>
            </a:r>
            <a:r>
              <a:rPr lang="zh-CN" altLang="en-US" sz="2400" b="1" dirty="0">
                <a:latin typeface="+mn-lt"/>
                <a:ea typeface="微软雅黑" panose="020B0503020204020204" pitchFamily="34" charset="-122"/>
              </a:rPr>
              <a:t>阳性不稳定低流行率</a:t>
            </a:r>
          </a:p>
          <a:p>
            <a:pPr marL="285750" indent="-285750">
              <a:lnSpc>
                <a:spcPct val="150000"/>
              </a:lnSpc>
              <a:buFont typeface="Arial" panose="020B0604020202020204" pitchFamily="34" charset="0"/>
              <a:buChar char="•"/>
            </a:pPr>
            <a:r>
              <a:rPr lang="en-US" altLang="zh-CN" sz="2400" b="1" dirty="0">
                <a:latin typeface="+mn-lt"/>
                <a:ea typeface="微软雅黑" panose="020B0503020204020204" pitchFamily="34" charset="-122"/>
              </a:rPr>
              <a:t>2vx </a:t>
            </a:r>
            <a:r>
              <a:rPr lang="zh-CN" altLang="en-US" sz="2400" b="1" dirty="0">
                <a:latin typeface="+mn-lt"/>
                <a:ea typeface="微软雅黑" panose="020B0503020204020204" pitchFamily="34" charset="-122"/>
              </a:rPr>
              <a:t>阳性稳定</a:t>
            </a:r>
            <a:r>
              <a:rPr lang="en-US" altLang="zh-CN" sz="2400" b="1" dirty="0">
                <a:latin typeface="+mn-lt"/>
                <a:ea typeface="微软雅黑" panose="020B0503020204020204" pitchFamily="34" charset="-122"/>
              </a:rPr>
              <a:t>/</a:t>
            </a:r>
            <a:r>
              <a:rPr lang="zh-CN" altLang="en-US" sz="2400" b="1" dirty="0">
                <a:latin typeface="+mn-lt"/>
                <a:ea typeface="微软雅黑" panose="020B0503020204020204" pitchFamily="34" charset="-122"/>
              </a:rPr>
              <a:t>持续使用减毒活疫苗对引进后备猪或者母猪进行接种</a:t>
            </a:r>
          </a:p>
          <a:p>
            <a:pPr marL="285750" indent="-285750">
              <a:lnSpc>
                <a:spcPct val="150000"/>
              </a:lnSpc>
              <a:buFont typeface="Arial" panose="020B0604020202020204" pitchFamily="34" charset="0"/>
              <a:buChar char="•"/>
            </a:pPr>
            <a:r>
              <a:rPr lang="en-US" altLang="zh-CN" sz="2400" b="1" dirty="0">
                <a:latin typeface="+mn-lt"/>
                <a:ea typeface="微软雅黑" panose="020B0503020204020204" pitchFamily="34" charset="-122"/>
              </a:rPr>
              <a:t>2 </a:t>
            </a:r>
            <a:r>
              <a:rPr lang="zh-CN" altLang="en-US" sz="2400" b="1" dirty="0">
                <a:latin typeface="+mn-lt"/>
                <a:ea typeface="微软雅黑" panose="020B0503020204020204" pitchFamily="34" charset="-122"/>
              </a:rPr>
              <a:t>阳性稳定不免疫</a:t>
            </a:r>
          </a:p>
          <a:p>
            <a:pPr marL="285750" indent="-285750">
              <a:lnSpc>
                <a:spcPct val="150000"/>
              </a:lnSpc>
              <a:buFont typeface="Arial" panose="020B0604020202020204" pitchFamily="34" charset="0"/>
              <a:buChar char="•"/>
            </a:pPr>
            <a:r>
              <a:rPr lang="en-US" altLang="zh-CN" sz="2400" b="1" dirty="0">
                <a:latin typeface="+mn-lt"/>
                <a:ea typeface="微软雅黑" panose="020B0503020204020204" pitchFamily="34" charset="-122"/>
              </a:rPr>
              <a:t>3 </a:t>
            </a:r>
            <a:r>
              <a:rPr lang="zh-CN" altLang="en-US" sz="2400" b="1" dirty="0">
                <a:latin typeface="+mn-lt"/>
                <a:ea typeface="微软雅黑" panose="020B0503020204020204" pitchFamily="34" charset="-122"/>
              </a:rPr>
              <a:t>趋于阴性</a:t>
            </a:r>
          </a:p>
          <a:p>
            <a:pPr marL="285750" indent="-285750">
              <a:lnSpc>
                <a:spcPct val="150000"/>
              </a:lnSpc>
              <a:buFont typeface="Arial" panose="020B0604020202020204" pitchFamily="34" charset="0"/>
              <a:buChar char="•"/>
            </a:pPr>
            <a:r>
              <a:rPr lang="en-US" altLang="zh-CN" sz="2400" b="1" dirty="0">
                <a:latin typeface="+mn-lt"/>
                <a:ea typeface="微软雅黑" panose="020B0503020204020204" pitchFamily="34" charset="-122"/>
              </a:rPr>
              <a:t>4 </a:t>
            </a:r>
            <a:r>
              <a:rPr lang="en-US" altLang="zh-CN" sz="2400" b="1" dirty="0" err="1">
                <a:latin typeface="+mn-lt"/>
                <a:ea typeface="微软雅黑" panose="020B0503020204020204" pitchFamily="34" charset="-122"/>
              </a:rPr>
              <a:t>PRRSv</a:t>
            </a:r>
            <a:r>
              <a:rPr lang="en-US" altLang="zh-CN" sz="2400" b="1" dirty="0">
                <a:latin typeface="+mn-lt"/>
                <a:ea typeface="微软雅黑" panose="020B0503020204020204" pitchFamily="34" charset="-122"/>
              </a:rPr>
              <a:t> </a:t>
            </a:r>
            <a:r>
              <a:rPr lang="zh-CN" altLang="en-US" sz="2400" b="1" dirty="0">
                <a:latin typeface="+mn-lt"/>
                <a:ea typeface="微软雅黑" panose="020B0503020204020204" pitchFamily="34" charset="-122"/>
              </a:rPr>
              <a:t>净化</a:t>
            </a:r>
          </a:p>
        </p:txBody>
      </p:sp>
      <p:sp>
        <p:nvSpPr>
          <p:cNvPr id="5" name="文本框 4">
            <a:extLst>
              <a:ext uri="{FF2B5EF4-FFF2-40B4-BE49-F238E27FC236}">
                <a16:creationId xmlns:a16="http://schemas.microsoft.com/office/drawing/2014/main" id="{42AD4ECA-6E49-55FE-C635-BC202AD13993}"/>
              </a:ext>
            </a:extLst>
          </p:cNvPr>
          <p:cNvSpPr txBox="1"/>
          <p:nvPr/>
        </p:nvSpPr>
        <p:spPr>
          <a:xfrm>
            <a:off x="7994470" y="2210978"/>
            <a:ext cx="3836286" cy="224305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400" b="1" dirty="0">
                <a:latin typeface="微软雅黑" panose="020B0503020204020204" pitchFamily="34" charset="-122"/>
                <a:ea typeface="微软雅黑" panose="020B0503020204020204" pitchFamily="34" charset="-122"/>
              </a:rPr>
              <a:t>依据自己场的具体情况决策做什么场</a:t>
            </a:r>
            <a:endParaRPr lang="en-US" altLang="zh-CN" sz="2400" b="1"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endParaRPr lang="en-US" altLang="zh-CN" sz="2400" b="1"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2400" b="1" dirty="0">
                <a:latin typeface="微软雅黑" panose="020B0503020204020204" pitchFamily="34" charset="-122"/>
                <a:ea typeface="微软雅黑" panose="020B0503020204020204" pitchFamily="34" charset="-122"/>
              </a:rPr>
              <a:t>从经济学角度选择！</a:t>
            </a:r>
          </a:p>
        </p:txBody>
      </p:sp>
    </p:spTree>
    <p:extLst>
      <p:ext uri="{BB962C8B-B14F-4D97-AF65-F5344CB8AC3E}">
        <p14:creationId xmlns:p14="http://schemas.microsoft.com/office/powerpoint/2010/main" val="18396935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744F74-0020-4EA2-B5B3-7B5BDD6B86BF}"/>
              </a:ext>
            </a:extLst>
          </p:cNvPr>
          <p:cNvSpPr txBox="1">
            <a:spLocks/>
          </p:cNvSpPr>
          <p:nvPr/>
        </p:nvSpPr>
        <p:spPr>
          <a:xfrm>
            <a:off x="1487929" y="5883544"/>
            <a:ext cx="9631290" cy="664692"/>
          </a:xfrm>
          <a:prstGeom prst="rect">
            <a:avLst/>
          </a:prstGeom>
          <a:solidFill>
            <a:srgbClr val="FFFFE1"/>
          </a:solidFill>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ea typeface="宋体" pitchFamily="2" charset="-122"/>
              </a:defRPr>
            </a:lvl2pPr>
            <a:lvl3pPr algn="l" rtl="0" eaLnBrk="0" fontAlgn="base" hangingPunct="0">
              <a:spcBef>
                <a:spcPct val="0"/>
              </a:spcBef>
              <a:spcAft>
                <a:spcPct val="0"/>
              </a:spcAft>
              <a:defRPr sz="4400">
                <a:solidFill>
                  <a:schemeClr val="tx2"/>
                </a:solidFill>
                <a:latin typeface="Tahoma" pitchFamily="34" charset="0"/>
                <a:ea typeface="宋体" pitchFamily="2" charset="-122"/>
              </a:defRPr>
            </a:lvl3pPr>
            <a:lvl4pPr algn="l" rtl="0" eaLnBrk="0" fontAlgn="base" hangingPunct="0">
              <a:spcBef>
                <a:spcPct val="0"/>
              </a:spcBef>
              <a:spcAft>
                <a:spcPct val="0"/>
              </a:spcAft>
              <a:defRPr sz="4400">
                <a:solidFill>
                  <a:schemeClr val="tx2"/>
                </a:solidFill>
                <a:latin typeface="Tahoma" pitchFamily="34" charset="0"/>
                <a:ea typeface="宋体" pitchFamily="2" charset="-122"/>
              </a:defRPr>
            </a:lvl4pPr>
            <a:lvl5pPr algn="l" rtl="0" eaLnBrk="0" fontAlgn="base" hangingPunct="0">
              <a:spcBef>
                <a:spcPct val="0"/>
              </a:spcBef>
              <a:spcAft>
                <a:spcPct val="0"/>
              </a:spcAft>
              <a:defRPr sz="4400">
                <a:solidFill>
                  <a:schemeClr val="tx2"/>
                </a:solidFill>
                <a:latin typeface="Tahoma" pitchFamily="34" charset="0"/>
                <a:ea typeface="宋体" pitchFamily="2" charset="-122"/>
              </a:defRPr>
            </a:lvl5pPr>
            <a:lvl6pPr marL="457200" algn="l" rtl="0" fontAlgn="base">
              <a:spcBef>
                <a:spcPct val="0"/>
              </a:spcBef>
              <a:spcAft>
                <a:spcPct val="0"/>
              </a:spcAft>
              <a:defRPr sz="4400">
                <a:solidFill>
                  <a:schemeClr val="tx2"/>
                </a:solidFill>
                <a:latin typeface="Tahoma" pitchFamily="34" charset="0"/>
                <a:ea typeface="宋体" pitchFamily="2" charset="-122"/>
              </a:defRPr>
            </a:lvl6pPr>
            <a:lvl7pPr marL="914400" algn="l" rtl="0" fontAlgn="base">
              <a:spcBef>
                <a:spcPct val="0"/>
              </a:spcBef>
              <a:spcAft>
                <a:spcPct val="0"/>
              </a:spcAft>
              <a:defRPr sz="4400">
                <a:solidFill>
                  <a:schemeClr val="tx2"/>
                </a:solidFill>
                <a:latin typeface="Tahoma" pitchFamily="34" charset="0"/>
                <a:ea typeface="宋体" pitchFamily="2" charset="-122"/>
              </a:defRPr>
            </a:lvl7pPr>
            <a:lvl8pPr marL="1371600" algn="l" rtl="0" fontAlgn="base">
              <a:spcBef>
                <a:spcPct val="0"/>
              </a:spcBef>
              <a:spcAft>
                <a:spcPct val="0"/>
              </a:spcAft>
              <a:defRPr sz="4400">
                <a:solidFill>
                  <a:schemeClr val="tx2"/>
                </a:solidFill>
                <a:latin typeface="Tahoma" pitchFamily="34" charset="0"/>
                <a:ea typeface="宋体" pitchFamily="2" charset="-122"/>
              </a:defRPr>
            </a:lvl8pPr>
            <a:lvl9pPr marL="1828800" algn="l" rtl="0" fontAlgn="base">
              <a:spcBef>
                <a:spcPct val="0"/>
              </a:spcBef>
              <a:spcAft>
                <a:spcPct val="0"/>
              </a:spcAft>
              <a:defRPr sz="4400">
                <a:solidFill>
                  <a:schemeClr val="tx2"/>
                </a:solidFill>
                <a:latin typeface="Tahoma" pitchFamily="34" charset="0"/>
                <a:ea typeface="宋体" pitchFamily="2" charset="-122"/>
              </a:defRPr>
            </a:lvl9pPr>
          </a:lstStyle>
          <a:p>
            <a:pPr marL="0" marR="0" lvl="0" indent="0" algn="ctr" defTabSz="1219140" rtl="0" eaLnBrk="0" fontAlgn="base" latinLnBrk="0" hangingPunct="0">
              <a:lnSpc>
                <a:spcPct val="15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生产兽医和兽医总监的责任就是要最大程度地降低疾病经济影响！</a:t>
            </a:r>
          </a:p>
        </p:txBody>
      </p:sp>
      <p:sp>
        <p:nvSpPr>
          <p:cNvPr id="44035" name="内容占位符 2">
            <a:extLst>
              <a:ext uri="{FF2B5EF4-FFF2-40B4-BE49-F238E27FC236}">
                <a16:creationId xmlns:a16="http://schemas.microsoft.com/office/drawing/2014/main" id="{E11FC7B1-8DF9-43D1-821A-E564C557A8EE}"/>
              </a:ext>
            </a:extLst>
          </p:cNvPr>
          <p:cNvSpPr txBox="1">
            <a:spLocks/>
          </p:cNvSpPr>
          <p:nvPr/>
        </p:nvSpPr>
        <p:spPr bwMode="auto">
          <a:xfrm>
            <a:off x="1796969" y="1981141"/>
            <a:ext cx="8840335" cy="366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L="457178" marR="0" lvl="0" indent="-457178" algn="l" defTabSz="1219140" rtl="0" eaLnBrk="0" fontAlgn="base" latinLnBrk="0" hangingPunct="0">
              <a:lnSpc>
                <a:spcPct val="150000"/>
              </a:lnSpc>
              <a:spcBef>
                <a:spcPct val="20000"/>
              </a:spcBef>
              <a:spcAft>
                <a:spcPct val="0"/>
              </a:spcAft>
              <a:buClr>
                <a:srgbClr val="3333CC"/>
              </a:buClr>
              <a:buSzPct val="60000"/>
              <a:buFont typeface="Wingdings" panose="05000000000000000000" pitchFamily="2" charset="2"/>
              <a:buChar char="n"/>
              <a:tabLst/>
              <a:defRPr/>
            </a:pPr>
            <a:r>
              <a:rPr kumimoji="0" lang="zh-CN" altLang="en-US" sz="2400" b="1" i="0" u="none" strike="noStrike" kern="1200" cap="none" spc="0" normalizeH="0" baseline="0" noProof="0" dirty="0">
                <a:ln>
                  <a:noFill/>
                </a:ln>
                <a:solidFill>
                  <a:srgbClr val="3333CC"/>
                </a:solidFill>
                <a:effectLst/>
                <a:uLnTx/>
                <a:uFillTx/>
                <a:latin typeface="微软雅黑" panose="020B0503020204020204" pitchFamily="34" charset="-122"/>
                <a:ea typeface="微软雅黑" panose="020B0503020204020204" pitchFamily="34" charset="-122"/>
              </a:rPr>
              <a:t>群体生产条件下，不仅仅是治病、不死猪。</a:t>
            </a:r>
            <a:endParaRPr kumimoji="0" lang="en-US" altLang="zh-CN" sz="2400" b="1" i="0" u="none" strike="noStrike" kern="1200" cap="none" spc="0" normalizeH="0" baseline="0" noProof="0" dirty="0">
              <a:ln>
                <a:noFill/>
              </a:ln>
              <a:solidFill>
                <a:srgbClr val="3333CC"/>
              </a:solidFill>
              <a:effectLst/>
              <a:uLnTx/>
              <a:uFillTx/>
              <a:latin typeface="微软雅黑" panose="020B0503020204020204" pitchFamily="34" charset="-122"/>
              <a:ea typeface="微软雅黑" panose="020B0503020204020204" pitchFamily="34" charset="-122"/>
            </a:endParaRPr>
          </a:p>
          <a:p>
            <a:pPr marL="457178" marR="0" lvl="0" indent="-457178" algn="l" defTabSz="1219140" rtl="0" eaLnBrk="0" fontAlgn="base" latinLnBrk="0" hangingPunct="0">
              <a:lnSpc>
                <a:spcPct val="150000"/>
              </a:lnSpc>
              <a:spcBef>
                <a:spcPct val="20000"/>
              </a:spcBef>
              <a:spcAft>
                <a:spcPct val="0"/>
              </a:spcAft>
              <a:buClr>
                <a:srgbClr val="3333CC"/>
              </a:buClr>
              <a:buSzPct val="60000"/>
              <a:buFont typeface="Wingdings" panose="05000000000000000000" pitchFamily="2" charset="2"/>
              <a:buChar char="n"/>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多数情况下是基于</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经济影响分析从而做出控制决策</a:t>
            </a: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457178" marR="0" lvl="0" indent="-457178" algn="l" defTabSz="1219140" rtl="0" eaLnBrk="0" fontAlgn="base" latinLnBrk="0" hangingPunct="0">
              <a:lnSpc>
                <a:spcPct val="150000"/>
              </a:lnSpc>
              <a:spcBef>
                <a:spcPct val="20000"/>
              </a:spcBef>
              <a:spcAft>
                <a:spcPct val="0"/>
              </a:spcAft>
              <a:buClr>
                <a:srgbClr val="3333CC"/>
              </a:buClr>
              <a:buSzPct val="60000"/>
              <a:buFont typeface="Wingdings" panose="05000000000000000000" pitchFamily="2" charset="2"/>
              <a:buChar char="n"/>
              <a:tabLst/>
              <a:defRPr/>
            </a:pPr>
            <a:r>
              <a:rPr kumimoji="0" lang="zh-CN" altLang="en-US" sz="2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兽医要学会与生产沟通！</a:t>
            </a:r>
            <a:endParaRPr kumimoji="0" lang="en-US" altLang="zh-CN" sz="2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457178" marR="0" lvl="0" indent="-457178" algn="l" defTabSz="1219140" rtl="0" eaLnBrk="0" fontAlgn="base" latinLnBrk="0" hangingPunct="0">
              <a:lnSpc>
                <a:spcPct val="150000"/>
              </a:lnSpc>
              <a:spcBef>
                <a:spcPct val="20000"/>
              </a:spcBef>
              <a:spcAft>
                <a:spcPct val="0"/>
              </a:spcAft>
              <a:buClr>
                <a:srgbClr val="3333CC"/>
              </a:buClr>
              <a:buSzPct val="60000"/>
              <a:buFont typeface="Wingdings" panose="05000000000000000000" pitchFamily="2" charset="2"/>
              <a:buChar char="n"/>
              <a:tabLst/>
              <a:defRPr/>
            </a:pPr>
            <a:r>
              <a:rPr kumimoji="0" lang="zh-CN" altLang="en-US" sz="24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rPr>
              <a:t>兽医要懂一些财务知识！</a:t>
            </a:r>
            <a:endParaRPr kumimoji="0" lang="en-US" altLang="zh-CN" sz="24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endParaRPr>
          </a:p>
          <a:p>
            <a:pPr marL="457178" marR="0" lvl="0" indent="-457178" algn="l" defTabSz="1219140" rtl="0" eaLnBrk="0" fontAlgn="base" latinLnBrk="0" hangingPunct="0">
              <a:lnSpc>
                <a:spcPct val="150000"/>
              </a:lnSpc>
              <a:spcBef>
                <a:spcPct val="20000"/>
              </a:spcBef>
              <a:spcAft>
                <a:spcPct val="0"/>
              </a:spcAft>
              <a:buClr>
                <a:srgbClr val="3333CC"/>
              </a:buClr>
              <a:buSzPct val="60000"/>
              <a:buFont typeface="Wingdings" panose="05000000000000000000" pitchFamily="2" charset="2"/>
              <a:buChar char="n"/>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兽医要懂生产管理！</a:t>
            </a: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457178" marR="0" lvl="0" indent="-457178" algn="l" defTabSz="1219140" rtl="0" eaLnBrk="0" fontAlgn="base" latinLnBrk="0" hangingPunct="0">
              <a:lnSpc>
                <a:spcPct val="150000"/>
              </a:lnSpc>
              <a:spcBef>
                <a:spcPct val="20000"/>
              </a:spcBef>
              <a:spcAft>
                <a:spcPct val="0"/>
              </a:spcAft>
              <a:buClr>
                <a:srgbClr val="3333CC"/>
              </a:buClr>
              <a:buSzPct val="60000"/>
              <a:buFont typeface="Wingdings" panose="05000000000000000000" pitchFamily="2" charset="2"/>
              <a:buChar char="n"/>
              <a:tabLst/>
              <a:defRPr/>
            </a:pPr>
            <a:r>
              <a:rPr lang="zh-CN" altLang="en-US" sz="2400" b="1" dirty="0">
                <a:solidFill>
                  <a:srgbClr val="FF0000"/>
                </a:solidFill>
                <a:latin typeface="微软雅黑" panose="020B0503020204020204" pitchFamily="34" charset="-122"/>
                <a:ea typeface="微软雅黑" panose="020B0503020204020204" pitchFamily="34" charset="-122"/>
              </a:rPr>
              <a:t>兽医要变通！知错就改！</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66844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16B1C08-4974-FBE3-7356-25F02D8BF770}"/>
              </a:ext>
            </a:extLst>
          </p:cNvPr>
          <p:cNvPicPr>
            <a:picLocks noChangeAspect="1"/>
          </p:cNvPicPr>
          <p:nvPr/>
        </p:nvPicPr>
        <p:blipFill>
          <a:blip r:embed="rId2"/>
          <a:stretch>
            <a:fillRect/>
          </a:stretch>
        </p:blipFill>
        <p:spPr>
          <a:xfrm>
            <a:off x="1520259" y="1899426"/>
            <a:ext cx="4248804" cy="4809770"/>
          </a:xfrm>
          <a:prstGeom prst="rect">
            <a:avLst/>
          </a:prstGeom>
        </p:spPr>
      </p:pic>
      <p:sp>
        <p:nvSpPr>
          <p:cNvPr id="6" name="文本框 5">
            <a:extLst>
              <a:ext uri="{FF2B5EF4-FFF2-40B4-BE49-F238E27FC236}">
                <a16:creationId xmlns:a16="http://schemas.microsoft.com/office/drawing/2014/main" id="{4AE55E67-F95A-B56D-25EA-3686ABE457A7}"/>
              </a:ext>
            </a:extLst>
          </p:cNvPr>
          <p:cNvSpPr txBox="1"/>
          <p:nvPr/>
        </p:nvSpPr>
        <p:spPr>
          <a:xfrm>
            <a:off x="7000185" y="2524958"/>
            <a:ext cx="2915182" cy="3249159"/>
          </a:xfrm>
          <a:prstGeom prst="rect">
            <a:avLst/>
          </a:prstGeom>
          <a:solidFill>
            <a:srgbClr val="FFFFCC"/>
          </a:solidFill>
        </p:spPr>
        <p:txBody>
          <a:bodyPr wrap="square" rtlCol="0">
            <a:spAutoFit/>
          </a:bodyPr>
          <a:lstStyle/>
          <a:p>
            <a:pPr marL="571500" marR="0" lvl="0" indent="-571500" defTabSz="914400" rtl="0" eaLnBrk="0" fontAlgn="base" latinLnBrk="0" hangingPunct="0">
              <a:lnSpc>
                <a:spcPct val="200000"/>
              </a:lnSpc>
              <a:spcBef>
                <a:spcPct val="0"/>
              </a:spcBef>
              <a:spcAft>
                <a:spcPct val="0"/>
              </a:spcAft>
              <a:buClrTx/>
              <a:buSzTx/>
              <a:buFont typeface="Arial" panose="020B0604020202020204" pitchFamily="34" charset="0"/>
              <a:buChar char="•"/>
              <a:tabLst/>
              <a:defRPr/>
            </a:pPr>
            <a:r>
              <a:rPr kumimoji="0" lang="zh-CN" altLang="en-US" sz="3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重学习！</a:t>
            </a:r>
            <a:endParaRPr kumimoji="0" lang="en-US" altLang="zh-CN" sz="3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571500" marR="0" lvl="0" indent="-571500" defTabSz="914400" rtl="0" eaLnBrk="0" fontAlgn="base" latinLnBrk="0" hangingPunct="0">
              <a:lnSpc>
                <a:spcPct val="200000"/>
              </a:lnSpc>
              <a:spcBef>
                <a:spcPct val="0"/>
              </a:spcBef>
              <a:spcAft>
                <a:spcPct val="0"/>
              </a:spcAft>
              <a:buClrTx/>
              <a:buSzTx/>
              <a:buFont typeface="Arial" panose="020B0604020202020204" pitchFamily="34" charset="0"/>
              <a:buChar char="•"/>
              <a:tabLst/>
              <a:defRPr/>
            </a:pPr>
            <a:r>
              <a:rPr kumimoji="0" lang="zh-CN" altLang="en-US" sz="3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懂改变！</a:t>
            </a:r>
            <a:endParaRPr kumimoji="0" lang="en-US" altLang="zh-CN" sz="3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571500" marR="0" lvl="0" indent="-571500" defTabSz="914400" rtl="0" eaLnBrk="0" fontAlgn="base" latinLnBrk="0" hangingPunct="0">
              <a:lnSpc>
                <a:spcPct val="200000"/>
              </a:lnSpc>
              <a:spcBef>
                <a:spcPct val="0"/>
              </a:spcBef>
              <a:spcAft>
                <a:spcPct val="0"/>
              </a:spcAft>
              <a:buClrTx/>
              <a:buSzTx/>
              <a:buFont typeface="Arial" panose="020B0604020202020204" pitchFamily="34" charset="0"/>
              <a:buChar char="•"/>
              <a:tabLst/>
              <a:defRPr/>
            </a:pPr>
            <a:r>
              <a:rPr kumimoji="0" lang="zh-CN" altLang="en-US" sz="3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强执行！</a:t>
            </a:r>
          </a:p>
        </p:txBody>
      </p:sp>
    </p:spTree>
    <p:extLst>
      <p:ext uri="{BB962C8B-B14F-4D97-AF65-F5344CB8AC3E}">
        <p14:creationId xmlns:p14="http://schemas.microsoft.com/office/powerpoint/2010/main" val="19725305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8A62968-5BEB-941C-FE29-1BD2C647A2A7}"/>
              </a:ext>
            </a:extLst>
          </p:cNvPr>
          <p:cNvSpPr txBox="1"/>
          <p:nvPr/>
        </p:nvSpPr>
        <p:spPr>
          <a:xfrm>
            <a:off x="1743580" y="2474109"/>
            <a:ext cx="7712114" cy="1569660"/>
          </a:xfrm>
          <a:prstGeom prst="rect">
            <a:avLst/>
          </a:prstGeom>
          <a:noFill/>
        </p:spPr>
        <p:txBody>
          <a:bodyPr wrap="square" rtlCol="0">
            <a:spAutoFit/>
          </a:bodyPr>
          <a:lstStyle/>
          <a:p>
            <a:pPr marL="457200" indent="-457200">
              <a:buFont typeface="Arial" panose="020B0604020202020204" pitchFamily="34" charset="0"/>
              <a:buChar char="•"/>
            </a:pPr>
            <a:r>
              <a:rPr lang="en-US" altLang="zh-CN" sz="3200" b="1" dirty="0">
                <a:latin typeface="微软雅黑" panose="020B0503020204020204" pitchFamily="34" charset="-122"/>
                <a:ea typeface="微软雅黑" panose="020B0503020204020204" pitchFamily="34" charset="-122"/>
              </a:rPr>
              <a:t>PRRSV</a:t>
            </a:r>
            <a:r>
              <a:rPr lang="zh-CN" altLang="en-US" sz="3200" b="1" dirty="0">
                <a:latin typeface="微软雅黑" panose="020B0503020204020204" pitchFamily="34" charset="-122"/>
                <a:ea typeface="微软雅黑" panose="020B0503020204020204" pitchFamily="34" charset="-122"/>
              </a:rPr>
              <a:t>严重影响成本！</a:t>
            </a:r>
            <a:endParaRPr lang="en-US" altLang="zh-CN" sz="3200" b="1" dirty="0">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endParaRPr lang="en-US" altLang="zh-CN" sz="3200" b="1" dirty="0">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en-US" altLang="zh-CN" sz="3200" b="1" dirty="0">
                <a:latin typeface="微软雅黑" panose="020B0503020204020204" pitchFamily="34" charset="-122"/>
                <a:ea typeface="微软雅黑" panose="020B0503020204020204" pitchFamily="34" charset="-122"/>
              </a:rPr>
              <a:t>PRRSV</a:t>
            </a:r>
            <a:r>
              <a:rPr lang="zh-CN" altLang="en-US" sz="3200" b="1" dirty="0">
                <a:latin typeface="微软雅黑" panose="020B0503020204020204" pitchFamily="34" charset="-122"/>
                <a:ea typeface="微软雅黑" panose="020B0503020204020204" pitchFamily="34" charset="-122"/>
              </a:rPr>
              <a:t>净化是未来、是新质生产力！</a:t>
            </a:r>
          </a:p>
        </p:txBody>
      </p:sp>
    </p:spTree>
    <p:extLst>
      <p:ext uri="{BB962C8B-B14F-4D97-AF65-F5344CB8AC3E}">
        <p14:creationId xmlns:p14="http://schemas.microsoft.com/office/powerpoint/2010/main" val="9035441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FAE027E-F35F-80A6-B1DD-3D2D2C61F2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350" y="204163"/>
            <a:ext cx="5155228" cy="6299200"/>
          </a:xfrm>
          <a:prstGeom prst="rect">
            <a:avLst/>
          </a:prstGeom>
        </p:spPr>
      </p:pic>
      <p:pic>
        <p:nvPicPr>
          <p:cNvPr id="2" name="图片 1">
            <a:extLst>
              <a:ext uri="{FF2B5EF4-FFF2-40B4-BE49-F238E27FC236}">
                <a16:creationId xmlns:a16="http://schemas.microsoft.com/office/drawing/2014/main" id="{F35D0CA8-6C74-717E-9FF5-3981406B6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0045" y="61413"/>
            <a:ext cx="4694163" cy="6584703"/>
          </a:xfrm>
          <a:prstGeom prst="rect">
            <a:avLst/>
          </a:prstGeom>
        </p:spPr>
      </p:pic>
      <p:sp>
        <p:nvSpPr>
          <p:cNvPr id="62472" name="TextBox 1">
            <a:extLst>
              <a:ext uri="{FF2B5EF4-FFF2-40B4-BE49-F238E27FC236}">
                <a16:creationId xmlns:a16="http://schemas.microsoft.com/office/drawing/2014/main" id="{AD96946D-AA5B-488B-AF60-6DCBFC178501}"/>
              </a:ext>
            </a:extLst>
          </p:cNvPr>
          <p:cNvSpPr txBox="1">
            <a:spLocks noChangeArrowheads="1"/>
          </p:cNvSpPr>
          <p:nvPr/>
        </p:nvSpPr>
        <p:spPr bwMode="auto">
          <a:xfrm>
            <a:off x="1772357" y="4773150"/>
            <a:ext cx="8451542" cy="981038"/>
          </a:xfrm>
          <a:prstGeom prst="rect">
            <a:avLst/>
          </a:prstGeom>
          <a:solidFill>
            <a:srgbClr val="FFFFE7"/>
          </a:solidFill>
          <a:ln>
            <a:noFill/>
          </a:ln>
        </p:spPr>
        <p:txBody>
          <a:bodyPr wrap="square" lIns="0" tIns="0" r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lgn="ctr" eaLnBrk="1" hangingPunct="1">
              <a:lnSpc>
                <a:spcPct val="150000"/>
              </a:lnSpc>
              <a:spcBef>
                <a:spcPct val="0"/>
              </a:spcBef>
              <a:buClrTx/>
              <a:buSzTx/>
              <a:buFontTx/>
              <a:buNone/>
            </a:pPr>
            <a:r>
              <a:rPr lang="zh-CN" altLang="en-US" sz="4800" b="1" dirty="0">
                <a:latin typeface="黑体" panose="02010609060101010101" pitchFamily="49" charset="-122"/>
                <a:ea typeface="黑体" panose="02010609060101010101" pitchFamily="49" charset="-122"/>
              </a:rPr>
              <a:t>种猪场必须开展蓝耳病的</a:t>
            </a:r>
            <a:r>
              <a:rPr lang="en-US" altLang="zh-CN" sz="4800" b="1" dirty="0" err="1">
                <a:latin typeface="黑体" panose="02010609060101010101" pitchFamily="49" charset="-122"/>
                <a:ea typeface="黑体" panose="02010609060101010101" pitchFamily="49" charset="-122"/>
              </a:rPr>
              <a:t>净化</a:t>
            </a:r>
            <a:r>
              <a:rPr lang="zh-CN" altLang="en-US" sz="4800" b="1" dirty="0">
                <a:latin typeface="黑体" panose="02010609060101010101" pitchFamily="49" charset="-122"/>
                <a:ea typeface="黑体" panose="02010609060101010101" pitchFamily="49" charset="-122"/>
              </a:rPr>
              <a:t>！</a:t>
            </a:r>
            <a:endParaRPr lang="en-US" altLang="zh-CN" sz="4800"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5596982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9822626" y="304696"/>
            <a:ext cx="2307453" cy="1349273"/>
          </a:xfrm>
          <a:prstGeom prst="rect">
            <a:avLst/>
          </a:prstGeom>
        </p:spPr>
      </p:pic>
      <p:sp>
        <p:nvSpPr>
          <p:cNvPr id="14" name="文本框 13">
            <a:extLst>
              <a:ext uri="{FF2B5EF4-FFF2-40B4-BE49-F238E27FC236}">
                <a16:creationId xmlns:a16="http://schemas.microsoft.com/office/drawing/2014/main" id="{0FFE672C-9ECB-9727-8E55-14367E1D6DE9}"/>
              </a:ext>
            </a:extLst>
          </p:cNvPr>
          <p:cNvSpPr txBox="1"/>
          <p:nvPr/>
        </p:nvSpPr>
        <p:spPr>
          <a:xfrm>
            <a:off x="3638320" y="320613"/>
            <a:ext cx="5917909" cy="1267206"/>
          </a:xfrm>
          <a:prstGeom prst="rect">
            <a:avLst/>
          </a:prstGeom>
          <a:solidFill>
            <a:srgbClr val="FFFFCC"/>
          </a:solidFill>
        </p:spPr>
        <p:txBody>
          <a:bodyPr wrap="square" anchor="ctr">
            <a:spAutoFit/>
          </a:bodyPr>
          <a:lstStyle/>
          <a:p>
            <a:pPr marL="342891" indent="-342891" defTabSz="914377">
              <a:lnSpc>
                <a:spcPct val="125000"/>
              </a:lnSpc>
              <a:buFont typeface="Arial" panose="020B0604020202020204" pitchFamily="34" charset="0"/>
              <a:buChar char="•"/>
              <a:defRPr/>
            </a:pPr>
            <a:r>
              <a:rPr lang="zh-CN" altLang="en-US" sz="3200" b="1" dirty="0">
                <a:solidFill>
                  <a:prstClr val="black"/>
                </a:solidFill>
                <a:latin typeface="微软雅黑" panose="020B0503020204020204" pitchFamily="34" charset="-122"/>
                <a:ea typeface="微软雅黑" panose="020B0503020204020204" pitchFamily="34" charset="-122"/>
              </a:rPr>
              <a:t>重要疾病的净化已成为未来的新质生产力</a:t>
            </a:r>
            <a:r>
              <a:rPr lang="en-US" altLang="zh-CN" sz="3200" b="1" dirty="0">
                <a:solidFill>
                  <a:prstClr val="black"/>
                </a:solidFill>
                <a:latin typeface="微软雅黑" panose="020B0503020204020204" pitchFamily="34" charset="-122"/>
                <a:ea typeface="微软雅黑" panose="020B0503020204020204" pitchFamily="34" charset="-122"/>
              </a:rPr>
              <a:t>!</a:t>
            </a:r>
          </a:p>
        </p:txBody>
      </p:sp>
      <p:pic>
        <p:nvPicPr>
          <p:cNvPr id="18" name="图片 17">
            <a:extLst>
              <a:ext uri="{FF2B5EF4-FFF2-40B4-BE49-F238E27FC236}">
                <a16:creationId xmlns:a16="http://schemas.microsoft.com/office/drawing/2014/main" id="{0F0D9B2F-24D1-A86B-BC09-E6E0119C8D9C}"/>
              </a:ext>
            </a:extLst>
          </p:cNvPr>
          <p:cNvPicPr>
            <a:picLocks noChangeAspect="1"/>
          </p:cNvPicPr>
          <p:nvPr/>
        </p:nvPicPr>
        <p:blipFill>
          <a:blip r:embed="rId4"/>
          <a:stretch>
            <a:fillRect/>
          </a:stretch>
        </p:blipFill>
        <p:spPr>
          <a:xfrm>
            <a:off x="8238430" y="1868319"/>
            <a:ext cx="3562663" cy="966176"/>
          </a:xfrm>
          <a:prstGeom prst="rect">
            <a:avLst/>
          </a:prstGeom>
          <a:ln>
            <a:solidFill>
              <a:srgbClr val="990000"/>
            </a:solidFill>
          </a:ln>
        </p:spPr>
      </p:pic>
      <p:pic>
        <p:nvPicPr>
          <p:cNvPr id="20" name="图片 19">
            <a:extLst>
              <a:ext uri="{FF2B5EF4-FFF2-40B4-BE49-F238E27FC236}">
                <a16:creationId xmlns:a16="http://schemas.microsoft.com/office/drawing/2014/main" id="{D936A29D-795C-F662-7B94-2A27E4C8FF7B}"/>
              </a:ext>
            </a:extLst>
          </p:cNvPr>
          <p:cNvPicPr>
            <a:picLocks noChangeAspect="1"/>
          </p:cNvPicPr>
          <p:nvPr/>
        </p:nvPicPr>
        <p:blipFill>
          <a:blip r:embed="rId5"/>
          <a:stretch>
            <a:fillRect/>
          </a:stretch>
        </p:blipFill>
        <p:spPr>
          <a:xfrm>
            <a:off x="8217030" y="2885010"/>
            <a:ext cx="3605463" cy="575615"/>
          </a:xfrm>
          <a:prstGeom prst="rect">
            <a:avLst/>
          </a:prstGeom>
          <a:ln>
            <a:solidFill>
              <a:srgbClr val="990000"/>
            </a:solidFill>
          </a:ln>
        </p:spPr>
      </p:pic>
      <p:pic>
        <p:nvPicPr>
          <p:cNvPr id="23" name="图片 22">
            <a:extLst>
              <a:ext uri="{FF2B5EF4-FFF2-40B4-BE49-F238E27FC236}">
                <a16:creationId xmlns:a16="http://schemas.microsoft.com/office/drawing/2014/main" id="{D707297E-AABF-4EA7-E4A2-6EE4765BA3D5}"/>
              </a:ext>
            </a:extLst>
          </p:cNvPr>
          <p:cNvPicPr>
            <a:picLocks noChangeAspect="1"/>
          </p:cNvPicPr>
          <p:nvPr/>
        </p:nvPicPr>
        <p:blipFill>
          <a:blip r:embed="rId6"/>
          <a:stretch>
            <a:fillRect/>
          </a:stretch>
        </p:blipFill>
        <p:spPr>
          <a:xfrm>
            <a:off x="8238429" y="3525711"/>
            <a:ext cx="3608603" cy="3230436"/>
          </a:xfrm>
          <a:prstGeom prst="rect">
            <a:avLst/>
          </a:prstGeom>
          <a:ln>
            <a:solidFill>
              <a:srgbClr val="990000"/>
            </a:solidFill>
          </a:ln>
        </p:spPr>
      </p:pic>
      <p:sp>
        <p:nvSpPr>
          <p:cNvPr id="24" name="文本框 23">
            <a:extLst>
              <a:ext uri="{FF2B5EF4-FFF2-40B4-BE49-F238E27FC236}">
                <a16:creationId xmlns:a16="http://schemas.microsoft.com/office/drawing/2014/main" id="{736C13AB-0696-0421-A000-0A7BE8F1C0BE}"/>
              </a:ext>
            </a:extLst>
          </p:cNvPr>
          <p:cNvSpPr txBox="1"/>
          <p:nvPr/>
        </p:nvSpPr>
        <p:spPr>
          <a:xfrm>
            <a:off x="8280895" y="4175621"/>
            <a:ext cx="749508" cy="2215991"/>
          </a:xfrm>
          <a:prstGeom prst="rect">
            <a:avLst/>
          </a:prstGeom>
          <a:noFill/>
          <a:ln w="38100">
            <a:solidFill>
              <a:srgbClr val="FF0000"/>
            </a:solidFill>
          </a:ln>
        </p:spPr>
        <p:txBody>
          <a:bodyPr wrap="square" rtlCol="0">
            <a:spAutoFit/>
          </a:bodyPr>
          <a:lstStyle/>
          <a:p>
            <a:pPr defTabSz="914377">
              <a:defRPr/>
            </a:pPr>
            <a:endParaRPr lang="zh-CN" altLang="en-US" sz="13800" b="1" dirty="0">
              <a:solidFill>
                <a:srgbClr val="000000"/>
              </a:solidFill>
            </a:endParaRPr>
          </a:p>
        </p:txBody>
      </p:sp>
      <p:pic>
        <p:nvPicPr>
          <p:cNvPr id="2" name="图片 1">
            <a:extLst>
              <a:ext uri="{FF2B5EF4-FFF2-40B4-BE49-F238E27FC236}">
                <a16:creationId xmlns:a16="http://schemas.microsoft.com/office/drawing/2014/main" id="{2ED6EFBB-F59D-3501-05E9-FE39EC9737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20" y="4538230"/>
            <a:ext cx="3450109" cy="2263551"/>
          </a:xfrm>
          <a:prstGeom prst="rect">
            <a:avLst/>
          </a:prstGeom>
        </p:spPr>
      </p:pic>
      <p:pic>
        <p:nvPicPr>
          <p:cNvPr id="4" name="图片 3">
            <a:extLst>
              <a:ext uri="{FF2B5EF4-FFF2-40B4-BE49-F238E27FC236}">
                <a16:creationId xmlns:a16="http://schemas.microsoft.com/office/drawing/2014/main" id="{F8C2C5E1-7F96-4181-112A-45FBE1470541}"/>
              </a:ext>
            </a:extLst>
          </p:cNvPr>
          <p:cNvPicPr>
            <a:picLocks noChangeAspect="1"/>
          </p:cNvPicPr>
          <p:nvPr/>
        </p:nvPicPr>
        <p:blipFill>
          <a:blip r:embed="rId8"/>
          <a:stretch>
            <a:fillRect/>
          </a:stretch>
        </p:blipFill>
        <p:spPr>
          <a:xfrm>
            <a:off x="61923" y="201659"/>
            <a:ext cx="3428909" cy="2142503"/>
          </a:xfrm>
          <a:prstGeom prst="rect">
            <a:avLst/>
          </a:prstGeom>
        </p:spPr>
      </p:pic>
      <p:pic>
        <p:nvPicPr>
          <p:cNvPr id="5" name="图片 4">
            <a:extLst>
              <a:ext uri="{FF2B5EF4-FFF2-40B4-BE49-F238E27FC236}">
                <a16:creationId xmlns:a16="http://schemas.microsoft.com/office/drawing/2014/main" id="{A49FF392-836B-1BF1-030E-CD26BA2C8C92}"/>
              </a:ext>
            </a:extLst>
          </p:cNvPr>
          <p:cNvPicPr>
            <a:picLocks noChangeAspect="1"/>
          </p:cNvPicPr>
          <p:nvPr/>
        </p:nvPicPr>
        <p:blipFill>
          <a:blip r:embed="rId9"/>
          <a:stretch>
            <a:fillRect/>
          </a:stretch>
        </p:blipFill>
        <p:spPr>
          <a:xfrm>
            <a:off x="40720" y="2350955"/>
            <a:ext cx="3428909" cy="2156091"/>
          </a:xfrm>
          <a:prstGeom prst="rect">
            <a:avLst/>
          </a:prstGeom>
        </p:spPr>
      </p:pic>
      <p:pic>
        <p:nvPicPr>
          <p:cNvPr id="6" name="图片 5">
            <a:extLst>
              <a:ext uri="{FF2B5EF4-FFF2-40B4-BE49-F238E27FC236}">
                <a16:creationId xmlns:a16="http://schemas.microsoft.com/office/drawing/2014/main" id="{3529884F-C0EB-9824-F149-9C26201B1A36}"/>
              </a:ext>
            </a:extLst>
          </p:cNvPr>
          <p:cNvPicPr>
            <a:picLocks noChangeAspect="1"/>
          </p:cNvPicPr>
          <p:nvPr/>
        </p:nvPicPr>
        <p:blipFill>
          <a:blip r:embed="rId10"/>
          <a:stretch>
            <a:fillRect/>
          </a:stretch>
        </p:blipFill>
        <p:spPr>
          <a:xfrm>
            <a:off x="4085929" y="1868318"/>
            <a:ext cx="3514803" cy="4933463"/>
          </a:xfrm>
          <a:prstGeom prst="rect">
            <a:avLst/>
          </a:prstGeom>
        </p:spPr>
      </p:pic>
    </p:spTree>
    <p:extLst>
      <p:ext uri="{BB962C8B-B14F-4D97-AF65-F5344CB8AC3E}">
        <p14:creationId xmlns:p14="http://schemas.microsoft.com/office/powerpoint/2010/main" val="26374653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a:extLst>
              <a:ext uri="{FF2B5EF4-FFF2-40B4-BE49-F238E27FC236}">
                <a16:creationId xmlns:a16="http://schemas.microsoft.com/office/drawing/2014/main" id="{09322FC2-BFA5-4516-8FB6-4DF2E04CDC89}"/>
              </a:ext>
            </a:extLst>
          </p:cNvPr>
          <p:cNvSpPr txBox="1">
            <a:spLocks noChangeArrowheads="1"/>
          </p:cNvSpPr>
          <p:nvPr/>
        </p:nvSpPr>
        <p:spPr bwMode="auto">
          <a:xfrm>
            <a:off x="3183467" y="5781564"/>
            <a:ext cx="5197238" cy="769441"/>
          </a:xfrm>
          <a:prstGeom prst="rect">
            <a:avLst/>
          </a:prstGeom>
          <a:solidFill>
            <a:srgbClr val="FFFFE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敬请批评指正！</a:t>
            </a:r>
          </a:p>
        </p:txBody>
      </p:sp>
      <p:pic>
        <p:nvPicPr>
          <p:cNvPr id="157699" name="Picture 3" descr="Dsc00018_2">
            <a:extLst>
              <a:ext uri="{FF2B5EF4-FFF2-40B4-BE49-F238E27FC236}">
                <a16:creationId xmlns:a16="http://schemas.microsoft.com/office/drawing/2014/main" id="{BBB8FF9B-51D6-4289-8FD2-213AA61F0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7544" y="1919519"/>
            <a:ext cx="6278793" cy="365380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a:extLst>
              <a:ext uri="{FF2B5EF4-FFF2-40B4-BE49-F238E27FC236}">
                <a16:creationId xmlns:a16="http://schemas.microsoft.com/office/drawing/2014/main" id="{F5EA0E8B-1309-DD00-1D34-BCDDD8D208AF}"/>
              </a:ext>
            </a:extLst>
          </p:cNvPr>
          <p:cNvGraphicFramePr>
            <a:graphicFrameLocks noGrp="1"/>
          </p:cNvGraphicFramePr>
          <p:nvPr>
            <p:extLst>
              <p:ext uri="{D42A27DB-BD31-4B8C-83A1-F6EECF244321}">
                <p14:modId xmlns:p14="http://schemas.microsoft.com/office/powerpoint/2010/main" val="4246404003"/>
              </p:ext>
            </p:extLst>
          </p:nvPr>
        </p:nvGraphicFramePr>
        <p:xfrm>
          <a:off x="648611" y="1613614"/>
          <a:ext cx="11233245" cy="5135504"/>
        </p:xfrm>
        <a:graphic>
          <a:graphicData uri="http://schemas.openxmlformats.org/drawingml/2006/table">
            <a:tbl>
              <a:tblPr firstRow="1" bandRow="1">
                <a:tableStyleId>{2D5ABB26-0587-4C30-8999-92F81FD0307C}</a:tableStyleId>
              </a:tblPr>
              <a:tblGrid>
                <a:gridCol w="596456">
                  <a:extLst>
                    <a:ext uri="{9D8B030D-6E8A-4147-A177-3AD203B41FA5}">
                      <a16:colId xmlns:a16="http://schemas.microsoft.com/office/drawing/2014/main" val="20000"/>
                    </a:ext>
                  </a:extLst>
                </a:gridCol>
                <a:gridCol w="1786661">
                  <a:extLst>
                    <a:ext uri="{9D8B030D-6E8A-4147-A177-3AD203B41FA5}">
                      <a16:colId xmlns:a16="http://schemas.microsoft.com/office/drawing/2014/main" val="20001"/>
                    </a:ext>
                  </a:extLst>
                </a:gridCol>
                <a:gridCol w="1394433">
                  <a:extLst>
                    <a:ext uri="{9D8B030D-6E8A-4147-A177-3AD203B41FA5}">
                      <a16:colId xmlns:a16="http://schemas.microsoft.com/office/drawing/2014/main" val="20002"/>
                    </a:ext>
                  </a:extLst>
                </a:gridCol>
                <a:gridCol w="1192911">
                  <a:extLst>
                    <a:ext uri="{9D8B030D-6E8A-4147-A177-3AD203B41FA5}">
                      <a16:colId xmlns:a16="http://schemas.microsoft.com/office/drawing/2014/main" val="20003"/>
                    </a:ext>
                  </a:extLst>
                </a:gridCol>
                <a:gridCol w="1116876">
                  <a:extLst>
                    <a:ext uri="{9D8B030D-6E8A-4147-A177-3AD203B41FA5}">
                      <a16:colId xmlns:a16="http://schemas.microsoft.com/office/drawing/2014/main" val="20004"/>
                    </a:ext>
                  </a:extLst>
                </a:gridCol>
                <a:gridCol w="1286477">
                  <a:extLst>
                    <a:ext uri="{9D8B030D-6E8A-4147-A177-3AD203B41FA5}">
                      <a16:colId xmlns:a16="http://schemas.microsoft.com/office/drawing/2014/main" val="2910782595"/>
                    </a:ext>
                  </a:extLst>
                </a:gridCol>
                <a:gridCol w="1286477">
                  <a:extLst>
                    <a:ext uri="{9D8B030D-6E8A-4147-A177-3AD203B41FA5}">
                      <a16:colId xmlns:a16="http://schemas.microsoft.com/office/drawing/2014/main" val="2811742112"/>
                    </a:ext>
                  </a:extLst>
                </a:gridCol>
                <a:gridCol w="1286477">
                  <a:extLst>
                    <a:ext uri="{9D8B030D-6E8A-4147-A177-3AD203B41FA5}">
                      <a16:colId xmlns:a16="http://schemas.microsoft.com/office/drawing/2014/main" val="1605222345"/>
                    </a:ext>
                  </a:extLst>
                </a:gridCol>
                <a:gridCol w="1286477">
                  <a:extLst>
                    <a:ext uri="{9D8B030D-6E8A-4147-A177-3AD203B41FA5}">
                      <a16:colId xmlns:a16="http://schemas.microsoft.com/office/drawing/2014/main" val="3833649915"/>
                    </a:ext>
                  </a:extLst>
                </a:gridCol>
              </a:tblGrid>
              <a:tr h="240007">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类别</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9050">
                      <a:solidFill>
                        <a:srgbClr val="FFFFFF"/>
                      </a:solidFill>
                      <a:prstDash val="solid"/>
                    </a:lnB>
                    <a:solidFill>
                      <a:srgbClr val="6FAC46"/>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指标</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9050">
                      <a:solidFill>
                        <a:srgbClr val="FFFFFF"/>
                      </a:solidFill>
                      <a:prstDash val="solid"/>
                    </a:lnB>
                    <a:solidFill>
                      <a:srgbClr val="6FAC46"/>
                    </a:solidFill>
                  </a:tcPr>
                </a:tc>
                <a:tc>
                  <a:txBody>
                    <a:bodyPr/>
                    <a:lstStyle/>
                    <a:p>
                      <a:pPr marL="0" algn="ctr" defTabSz="914400" rtl="0" eaLnBrk="1" latinLnBrk="0" hangingPunct="1">
                        <a:lnSpc>
                          <a:spcPct val="100000"/>
                        </a:lnSpc>
                      </a:pPr>
                      <a:r>
                        <a:rPr lang="en-US" sz="1600" b="1" kern="1200" dirty="0">
                          <a:solidFill>
                            <a:schemeClr val="tx1"/>
                          </a:solidFill>
                          <a:latin typeface="+mn-lt"/>
                          <a:ea typeface="微软雅黑" panose="020B0503020204020204" pitchFamily="34" charset="-122"/>
                          <a:cs typeface="微软雅黑"/>
                        </a:rPr>
                        <a:t>XX</a:t>
                      </a:r>
                      <a:r>
                        <a:rPr lang="zh-CN" altLang="en-US" sz="1600" b="1" kern="1200" dirty="0">
                          <a:solidFill>
                            <a:schemeClr val="tx1"/>
                          </a:solidFill>
                          <a:latin typeface="+mn-lt"/>
                          <a:ea typeface="微软雅黑" panose="020B0503020204020204" pitchFamily="34" charset="-122"/>
                          <a:cs typeface="微软雅黑"/>
                        </a:rPr>
                        <a:t>分公司</a:t>
                      </a:r>
                      <a:r>
                        <a:rPr sz="1600" b="1" kern="1200" dirty="0">
                          <a:solidFill>
                            <a:schemeClr val="tx1"/>
                          </a:solidFill>
                          <a:latin typeface="+mn-lt"/>
                          <a:ea typeface="微软雅黑" panose="020B0503020204020204" pitchFamily="34" charset="-122"/>
                          <a:cs typeface="微软雅黑"/>
                        </a:rPr>
                        <a:t>-2月</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9050">
                      <a:solidFill>
                        <a:srgbClr val="FFFFFF"/>
                      </a:solidFill>
                      <a:prstDash val="solid"/>
                    </a:lnB>
                    <a:solidFill>
                      <a:srgbClr val="6FAC46"/>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MY-2月</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9050">
                      <a:solidFill>
                        <a:srgbClr val="FFFFFF"/>
                      </a:solidFill>
                      <a:prstDash val="solid"/>
                    </a:lnB>
                    <a:solidFill>
                      <a:srgbClr val="6FAC46"/>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差异</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9050">
                      <a:solidFill>
                        <a:srgbClr val="FFFFFF"/>
                      </a:solidFill>
                      <a:prstDash val="solid"/>
                    </a:lnB>
                    <a:solidFill>
                      <a:srgbClr val="6FAC46"/>
                    </a:solidFill>
                  </a:tcPr>
                </a:tc>
                <a:tc>
                  <a:txBody>
                    <a:bodyPr/>
                    <a:lstStyle/>
                    <a:p>
                      <a:pPr marL="0" algn="ctr" defTabSz="914400" rtl="0" eaLnBrk="1" latinLnBrk="0" hangingPunct="1">
                        <a:lnSpc>
                          <a:spcPct val="100000"/>
                        </a:lnSpc>
                      </a:pPr>
                      <a:r>
                        <a:rPr lang="en-US" sz="1600" b="1" kern="1200" dirty="0">
                          <a:solidFill>
                            <a:schemeClr val="tx1"/>
                          </a:solidFill>
                          <a:latin typeface="+mn-lt"/>
                          <a:ea typeface="微软雅黑" panose="020B0503020204020204" pitchFamily="34" charset="-122"/>
                          <a:cs typeface="微软雅黑"/>
                        </a:rPr>
                        <a:t>WS-2</a:t>
                      </a:r>
                      <a:r>
                        <a:rPr lang="zh-CN" altLang="en-US" sz="1600" b="1" kern="1200" dirty="0">
                          <a:solidFill>
                            <a:schemeClr val="tx1"/>
                          </a:solidFill>
                          <a:latin typeface="+mn-lt"/>
                          <a:ea typeface="微软雅黑" panose="020B0503020204020204" pitchFamily="34" charset="-122"/>
                          <a:cs typeface="微软雅黑"/>
                        </a:rPr>
                        <a:t>月</a:t>
                      </a:r>
                      <a:endParaRPr sz="1600" b="1" kern="1200" dirty="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9050" cap="flat" cmpd="sng" algn="ctr">
                      <a:solidFill>
                        <a:srgbClr val="FFFFFF"/>
                      </a:solidFill>
                      <a:prstDash val="solid"/>
                      <a:round/>
                      <a:headEnd type="none" w="med" len="med"/>
                      <a:tailEnd type="none" w="med" len="med"/>
                    </a:lnB>
                    <a:solidFill>
                      <a:srgbClr val="6FAC46"/>
                    </a:solidFill>
                  </a:tcPr>
                </a:tc>
                <a:tc>
                  <a:txBody>
                    <a:bodyPr/>
                    <a:lstStyle/>
                    <a:p>
                      <a:pPr marL="0" algn="ctr" defTabSz="914400" rtl="0" eaLnBrk="1" latinLnBrk="0" hangingPunct="1">
                        <a:lnSpc>
                          <a:spcPct val="100000"/>
                        </a:lnSpc>
                      </a:pPr>
                      <a:r>
                        <a:rPr lang="zh-CN" altLang="en-US" sz="1600" b="1" kern="1200" dirty="0">
                          <a:solidFill>
                            <a:schemeClr val="tx1"/>
                          </a:solidFill>
                          <a:latin typeface="+mn-lt"/>
                          <a:ea typeface="微软雅黑" panose="020B0503020204020204" pitchFamily="34" charset="-122"/>
                          <a:cs typeface="微软雅黑"/>
                        </a:rPr>
                        <a:t>差异</a:t>
                      </a:r>
                      <a:endParaRPr sz="1600" b="1" kern="1200" dirty="0">
                        <a:solidFill>
                          <a:schemeClr val="tx1"/>
                        </a:solidFill>
                        <a:latin typeface="+mn-lt"/>
                        <a:ea typeface="微软雅黑" panose="020B0503020204020204" pitchFamily="34" charset="-122"/>
                        <a:cs typeface="微软雅黑"/>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9050" cap="flat" cmpd="sng" algn="ctr">
                      <a:solidFill>
                        <a:srgbClr val="FFFFFF"/>
                      </a:solidFill>
                      <a:prstDash val="solid"/>
                      <a:round/>
                      <a:headEnd type="none" w="med" len="med"/>
                      <a:tailEnd type="none" w="med" len="med"/>
                    </a:lnB>
                    <a:solidFill>
                      <a:srgbClr val="6FAC46"/>
                    </a:solidFill>
                  </a:tcPr>
                </a:tc>
                <a:tc>
                  <a:txBody>
                    <a:bodyPr/>
                    <a:lstStyle/>
                    <a:p>
                      <a:pPr marL="0" algn="ctr" defTabSz="914400" rtl="0" eaLnBrk="1" latinLnBrk="0" hangingPunct="1">
                        <a:lnSpc>
                          <a:spcPct val="100000"/>
                        </a:lnSpc>
                      </a:pPr>
                      <a:r>
                        <a:rPr lang="en-US" sz="1600" b="1" kern="1200" dirty="0">
                          <a:solidFill>
                            <a:schemeClr val="tx1"/>
                          </a:solidFill>
                          <a:latin typeface="+mn-lt"/>
                          <a:ea typeface="微软雅黑" panose="020B0503020204020204" pitchFamily="34" charset="-122"/>
                          <a:cs typeface="微软雅黑"/>
                        </a:rPr>
                        <a:t>SN-2</a:t>
                      </a:r>
                      <a:r>
                        <a:rPr lang="zh-CN" altLang="en-US" sz="1600" b="1" kern="1200" dirty="0">
                          <a:solidFill>
                            <a:schemeClr val="tx1"/>
                          </a:solidFill>
                          <a:latin typeface="+mn-lt"/>
                          <a:ea typeface="微软雅黑" panose="020B0503020204020204" pitchFamily="34" charset="-122"/>
                          <a:cs typeface="微软雅黑"/>
                        </a:rPr>
                        <a:t>月</a:t>
                      </a:r>
                      <a:endParaRPr sz="1600" b="1" kern="1200" dirty="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9050" cap="flat" cmpd="sng" algn="ctr">
                      <a:solidFill>
                        <a:srgbClr val="FFFFFF"/>
                      </a:solidFill>
                      <a:prstDash val="solid"/>
                      <a:round/>
                      <a:headEnd type="none" w="med" len="med"/>
                      <a:tailEnd type="none" w="med" len="med"/>
                    </a:lnB>
                    <a:solidFill>
                      <a:srgbClr val="6FAC46"/>
                    </a:solidFill>
                  </a:tcPr>
                </a:tc>
                <a:tc>
                  <a:txBody>
                    <a:bodyPr/>
                    <a:lstStyle/>
                    <a:p>
                      <a:pPr marL="0" algn="ctr" defTabSz="914400" rtl="0" eaLnBrk="1" latinLnBrk="0" hangingPunct="1">
                        <a:lnSpc>
                          <a:spcPct val="100000"/>
                        </a:lnSpc>
                      </a:pPr>
                      <a:r>
                        <a:rPr lang="zh-CN" altLang="en-US" sz="1600" b="1" kern="1200" dirty="0">
                          <a:solidFill>
                            <a:schemeClr val="tx1"/>
                          </a:solidFill>
                          <a:latin typeface="+mn-lt"/>
                          <a:ea typeface="微软雅黑" panose="020B0503020204020204" pitchFamily="34" charset="-122"/>
                          <a:cs typeface="微软雅黑"/>
                        </a:rPr>
                        <a:t>差异</a:t>
                      </a:r>
                      <a:endParaRPr sz="1600" b="1" kern="1200" dirty="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9050" cap="flat" cmpd="sng" algn="ctr">
                      <a:solidFill>
                        <a:srgbClr val="FFFFFF"/>
                      </a:solidFill>
                      <a:prstDash val="solid"/>
                      <a:round/>
                      <a:headEnd type="none" w="med" len="med"/>
                      <a:tailEnd type="none" w="med" len="med"/>
                    </a:lnB>
                    <a:solidFill>
                      <a:srgbClr val="6FAC46"/>
                    </a:solidFill>
                  </a:tcPr>
                </a:tc>
                <a:extLst>
                  <a:ext uri="{0D108BD9-81ED-4DB2-BD59-A6C34878D82A}">
                    <a16:rowId xmlns:a16="http://schemas.microsoft.com/office/drawing/2014/main" val="10000"/>
                  </a:ext>
                </a:extLst>
              </a:tr>
              <a:tr h="240007">
                <a:tc rowSpan="8">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生产指标</a:t>
                      </a: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出栏均重（KG）</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133</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122</a:t>
                      </a: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11</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9050">
                      <a:solidFill>
                        <a:srgbClr val="FFFFFF"/>
                      </a:solidFill>
                      <a:prstDash val="solid"/>
                    </a:lnT>
                    <a:lnB w="12700">
                      <a:solidFill>
                        <a:srgbClr val="FFFFFF"/>
                      </a:solidFill>
                      <a:prstDash val="solid"/>
                    </a:lnB>
                    <a:solidFill>
                      <a:srgbClr val="D4E2CF"/>
                    </a:solidFill>
                  </a:tcPr>
                </a:tc>
                <a:tc>
                  <a:txBody>
                    <a:bodyPr/>
                    <a:lstStyle/>
                    <a:p>
                      <a:pPr algn="ctr">
                        <a:lnSpc>
                          <a:spcPct val="100000"/>
                        </a:lnSpc>
                      </a:pPr>
                      <a:r>
                        <a:rPr sz="1600" b="1" dirty="0">
                          <a:latin typeface="+mn-lt"/>
                          <a:ea typeface="微软雅黑" panose="020B0503020204020204" pitchFamily="34" charset="-122"/>
                          <a:cs typeface="微软雅黑"/>
                        </a:rPr>
                        <a:t>124</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tc>
                  <a:txBody>
                    <a:bodyPr/>
                    <a:lstStyle/>
                    <a:p>
                      <a:pPr algn="ctr">
                        <a:lnSpc>
                          <a:spcPct val="100000"/>
                        </a:lnSpc>
                      </a:pPr>
                      <a:r>
                        <a:rPr sz="1600" b="1" dirty="0">
                          <a:latin typeface="+mn-lt"/>
                          <a:ea typeface="微软雅黑" panose="020B0503020204020204" pitchFamily="34" charset="-122"/>
                          <a:cs typeface="微软雅黑"/>
                        </a:rPr>
                        <a:t>9</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tc>
                  <a:txBody>
                    <a:bodyPr/>
                    <a:lstStyle/>
                    <a:p>
                      <a:pPr algn="ctr">
                        <a:lnSpc>
                          <a:spcPct val="100000"/>
                        </a:lnSpc>
                      </a:pPr>
                      <a:r>
                        <a:rPr sz="1600" b="1" dirty="0">
                          <a:latin typeface="+mn-lt"/>
                          <a:ea typeface="微软雅黑" panose="020B0503020204020204" pitchFamily="34" charset="-122"/>
                          <a:cs typeface="微软雅黑"/>
                        </a:rPr>
                        <a:t>121</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tc>
                  <a:txBody>
                    <a:bodyPr/>
                    <a:lstStyle/>
                    <a:p>
                      <a:pPr algn="ctr">
                        <a:lnSpc>
                          <a:spcPct val="100000"/>
                        </a:lnSpc>
                      </a:pPr>
                      <a:r>
                        <a:rPr lang="en-US" sz="1600" b="1" dirty="0">
                          <a:latin typeface="+mn-lt"/>
                          <a:ea typeface="微软雅黑" panose="020B0503020204020204" pitchFamily="34" charset="-122"/>
                          <a:cs typeface="微软雅黑"/>
                        </a:rPr>
                        <a:t>12</a:t>
                      </a:r>
                      <a:endParaRPr sz="1600" b="1" dirty="0">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extLst>
                  <a:ext uri="{0D108BD9-81ED-4DB2-BD59-A6C34878D82A}">
                    <a16:rowId xmlns:a16="http://schemas.microsoft.com/office/drawing/2014/main" val="10001"/>
                  </a:ext>
                </a:extLst>
              </a:tr>
              <a:tr h="240007">
                <a:tc vMerge="1">
                  <a:txBody>
                    <a:bodyPr/>
                    <a:lstStyle/>
                    <a:p>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rgbClr val="FF0000"/>
                          </a:solidFill>
                          <a:latin typeface="+mn-lt"/>
                          <a:ea typeface="微软雅黑" panose="020B0503020204020204" pitchFamily="34" charset="-122"/>
                          <a:cs typeface="微软雅黑"/>
                        </a:rPr>
                        <a:t>成活率</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rgbClr val="FF0000"/>
                          </a:solidFill>
                          <a:latin typeface="+mn-lt"/>
                          <a:ea typeface="微软雅黑" panose="020B0503020204020204" pitchFamily="34" charset="-122"/>
                          <a:cs typeface="微软雅黑"/>
                        </a:rPr>
                        <a:t>86%</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2">
                        <a:lumMod val="20000"/>
                        <a:lumOff val="80000"/>
                      </a:schemeClr>
                    </a:solidFill>
                  </a:tcPr>
                </a:tc>
                <a:tc>
                  <a:txBody>
                    <a:bodyPr/>
                    <a:lstStyle/>
                    <a:p>
                      <a:pPr marL="0" algn="ctr" defTabSz="914400" rtl="0" eaLnBrk="1" latinLnBrk="0" hangingPunct="1">
                        <a:lnSpc>
                          <a:spcPct val="100000"/>
                        </a:lnSpc>
                      </a:pPr>
                      <a:r>
                        <a:rPr sz="1600" b="1" kern="1200" dirty="0">
                          <a:solidFill>
                            <a:srgbClr val="0000FF"/>
                          </a:solidFill>
                          <a:latin typeface="+mn-lt"/>
                          <a:ea typeface="微软雅黑" panose="020B0503020204020204" pitchFamily="34" charset="-122"/>
                          <a:cs typeface="微软雅黑"/>
                        </a:rPr>
                        <a:t>91%</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2">
                        <a:lumMod val="20000"/>
                        <a:lumOff val="80000"/>
                      </a:schemeClr>
                    </a:solidFill>
                  </a:tcPr>
                </a:tc>
                <a:tc>
                  <a:txBody>
                    <a:bodyPr/>
                    <a:lstStyle/>
                    <a:p>
                      <a:pPr marL="0" algn="ctr" defTabSz="914400" rtl="0" eaLnBrk="1" latinLnBrk="0" hangingPunct="1">
                        <a:lnSpc>
                          <a:spcPct val="100000"/>
                        </a:lnSpc>
                      </a:pPr>
                      <a:r>
                        <a:rPr sz="1600" b="1" kern="1200" dirty="0">
                          <a:solidFill>
                            <a:srgbClr val="FF0000"/>
                          </a:solidFill>
                          <a:latin typeface="+mn-lt"/>
                          <a:ea typeface="微软雅黑" panose="020B0503020204020204" pitchFamily="34" charset="-122"/>
                          <a:cs typeface="微软雅黑"/>
                        </a:rPr>
                        <a:t>-4%</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accent2">
                        <a:lumMod val="20000"/>
                        <a:lumOff val="80000"/>
                      </a:schemeClr>
                    </a:solidFill>
                  </a:tcPr>
                </a:tc>
                <a:tc>
                  <a:txBody>
                    <a:bodyPr/>
                    <a:lstStyle/>
                    <a:p>
                      <a:pPr algn="ctr">
                        <a:lnSpc>
                          <a:spcPct val="100000"/>
                        </a:lnSpc>
                      </a:pPr>
                      <a:r>
                        <a:rPr sz="1600" b="1" dirty="0">
                          <a:latin typeface="+mn-lt"/>
                          <a:ea typeface="微软雅黑" panose="020B0503020204020204" pitchFamily="34" charset="-122"/>
                          <a:cs typeface="微软雅黑"/>
                        </a:rPr>
                        <a:t>93%</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sz="1600" b="1" dirty="0">
                          <a:solidFill>
                            <a:srgbClr val="FF0000"/>
                          </a:solidFill>
                          <a:latin typeface="+mn-lt"/>
                          <a:ea typeface="微软雅黑" panose="020B0503020204020204" pitchFamily="34" charset="-122"/>
                          <a:cs typeface="微软雅黑"/>
                        </a:rPr>
                        <a:t>-7%</a:t>
                      </a:r>
                      <a:endParaRPr sz="1600" b="1" dirty="0">
                        <a:latin typeface="+mn-lt"/>
                        <a:ea typeface="微软雅黑" panose="020B0503020204020204" pitchFamily="34" charset="-122"/>
                        <a:cs typeface="微软雅黑"/>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sz="1600" b="1" dirty="0">
                          <a:latin typeface="+mn-lt"/>
                          <a:ea typeface="微软雅黑" panose="020B0503020204020204" pitchFamily="34" charset="-122"/>
                          <a:cs typeface="微软雅黑"/>
                        </a:rPr>
                        <a:t>94%</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sz="1600" b="1" dirty="0">
                          <a:solidFill>
                            <a:srgbClr val="FF0000"/>
                          </a:solidFill>
                          <a:latin typeface="+mn-lt"/>
                          <a:ea typeface="微软雅黑" panose="020B0503020204020204" pitchFamily="34" charset="-122"/>
                          <a:cs typeface="微软雅黑"/>
                        </a:rPr>
                        <a:t>-6%</a:t>
                      </a:r>
                      <a:endParaRPr sz="1600" b="1" dirty="0">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40007">
                <a:tc vMerge="1">
                  <a:txBody>
                    <a:bodyPr/>
                    <a:lstStyle/>
                    <a:p>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出栏日龄</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200</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192</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8</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4E2CF"/>
                    </a:solidFill>
                  </a:tcPr>
                </a:tc>
                <a:tc>
                  <a:txBody>
                    <a:bodyPr/>
                    <a:lstStyle/>
                    <a:p>
                      <a:pPr algn="ctr">
                        <a:lnSpc>
                          <a:spcPct val="100000"/>
                        </a:lnSpc>
                      </a:pPr>
                      <a:r>
                        <a:rPr sz="1600" b="1" dirty="0">
                          <a:latin typeface="+mn-lt"/>
                          <a:ea typeface="微软雅黑" panose="020B0503020204020204" pitchFamily="34" charset="-122"/>
                          <a:cs typeface="微软雅黑"/>
                        </a:rPr>
                        <a:t>192</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tc>
                  <a:txBody>
                    <a:bodyPr/>
                    <a:lstStyle/>
                    <a:p>
                      <a:pPr algn="ctr">
                        <a:lnSpc>
                          <a:spcPct val="100000"/>
                        </a:lnSpc>
                      </a:pPr>
                      <a:r>
                        <a:rPr sz="1600" b="1" dirty="0">
                          <a:latin typeface="+mn-lt"/>
                          <a:ea typeface="微软雅黑" panose="020B0503020204020204" pitchFamily="34" charset="-122"/>
                          <a:cs typeface="微软雅黑"/>
                        </a:rPr>
                        <a:t>8</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tc>
                  <a:txBody>
                    <a:bodyPr/>
                    <a:lstStyle/>
                    <a:p>
                      <a:pPr algn="ctr">
                        <a:lnSpc>
                          <a:spcPct val="100000"/>
                        </a:lnSpc>
                      </a:pPr>
                      <a:r>
                        <a:rPr sz="1600" b="1" dirty="0">
                          <a:latin typeface="+mn-lt"/>
                          <a:ea typeface="微软雅黑" panose="020B0503020204020204" pitchFamily="34" charset="-122"/>
                          <a:cs typeface="微软雅黑"/>
                        </a:rPr>
                        <a:t>170</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tc>
                  <a:txBody>
                    <a:bodyPr/>
                    <a:lstStyle/>
                    <a:p>
                      <a:pPr algn="ctr">
                        <a:lnSpc>
                          <a:spcPct val="100000"/>
                        </a:lnSpc>
                      </a:pPr>
                      <a:r>
                        <a:rPr sz="1600" b="1" dirty="0">
                          <a:latin typeface="+mn-lt"/>
                          <a:ea typeface="微软雅黑" panose="020B0503020204020204" pitchFamily="34" charset="-122"/>
                          <a:cs typeface="微软雅黑"/>
                        </a:rPr>
                        <a:t>30</a:t>
                      </a:r>
                      <a:endParaRPr sz="1600" b="1">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extLst>
                  <a:ext uri="{0D108BD9-81ED-4DB2-BD59-A6C34878D82A}">
                    <a16:rowId xmlns:a16="http://schemas.microsoft.com/office/drawing/2014/main" val="10003"/>
                  </a:ext>
                </a:extLst>
              </a:tr>
              <a:tr h="240007">
                <a:tc vMerge="1">
                  <a:txBody>
                    <a:bodyPr/>
                    <a:lstStyle/>
                    <a:p>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料肉比</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2.81</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2.71</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0.10</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2.59</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0.22</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2.49</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0.33</a:t>
                      </a:r>
                    </a:p>
                  </a:txBody>
                  <a:tcPr marL="0" marR="0" marT="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extLst>
                  <a:ext uri="{0D108BD9-81ED-4DB2-BD59-A6C34878D82A}">
                    <a16:rowId xmlns:a16="http://schemas.microsoft.com/office/drawing/2014/main" val="10004"/>
                  </a:ext>
                </a:extLst>
              </a:tr>
              <a:tr h="258704">
                <a:tc vMerge="1">
                  <a:txBody>
                    <a:bodyPr/>
                    <a:lstStyle/>
                    <a:p>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rgbClr val="0000FF"/>
                          </a:solidFill>
                          <a:latin typeface="+mn-lt"/>
                          <a:ea typeface="微软雅黑" panose="020B0503020204020204" pitchFamily="34" charset="-122"/>
                          <a:cs typeface="微软雅黑"/>
                        </a:rPr>
                        <a:t>百公斤增重料肉比</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rgbClr val="0000FF"/>
                          </a:solidFill>
                          <a:latin typeface="+mn-lt"/>
                          <a:ea typeface="微软雅黑" panose="020B0503020204020204" pitchFamily="34" charset="-122"/>
                          <a:cs typeface="微软雅黑"/>
                        </a:rPr>
                        <a:t>2.55</a:t>
                      </a:r>
                      <a:endParaRPr sz="1600" b="1" kern="1200">
                        <a:solidFill>
                          <a:srgbClr val="0000FF"/>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rgbClr val="0000FF"/>
                          </a:solidFill>
                          <a:latin typeface="+mn-lt"/>
                          <a:ea typeface="微软雅黑" panose="020B0503020204020204" pitchFamily="34" charset="-122"/>
                          <a:cs typeface="微软雅黑"/>
                        </a:rPr>
                        <a:t>2.56</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-0.01</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BF0E9"/>
                    </a:solidFill>
                  </a:tcPr>
                </a:tc>
                <a:tc>
                  <a:txBody>
                    <a:bodyPr/>
                    <a:lstStyle/>
                    <a:p>
                      <a:pPr algn="ctr">
                        <a:lnSpc>
                          <a:spcPct val="100000"/>
                        </a:lnSpc>
                      </a:pPr>
                      <a:r>
                        <a:rPr sz="1600" b="1" dirty="0">
                          <a:solidFill>
                            <a:srgbClr val="0000FF"/>
                          </a:solidFill>
                          <a:latin typeface="+mn-lt"/>
                          <a:ea typeface="微软雅黑" panose="020B0503020204020204" pitchFamily="34" charset="-122"/>
                          <a:cs typeface="微软雅黑"/>
                        </a:rPr>
                        <a:t>2.42</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solidFill>
                            <a:srgbClr val="0000FF"/>
                          </a:solidFill>
                          <a:latin typeface="+mn-lt"/>
                          <a:ea typeface="微软雅黑" panose="020B0503020204020204" pitchFamily="34" charset="-122"/>
                          <a:cs typeface="微软雅黑"/>
                        </a:rPr>
                        <a:t>0.13</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solidFill>
                            <a:srgbClr val="0000FF"/>
                          </a:solidFill>
                          <a:latin typeface="+mn-lt"/>
                          <a:ea typeface="微软雅黑" panose="020B0503020204020204" pitchFamily="34" charset="-122"/>
                          <a:cs typeface="微软雅黑"/>
                        </a:rPr>
                        <a:t>2.34</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solidFill>
                            <a:srgbClr val="FF0000"/>
                          </a:solidFill>
                          <a:latin typeface="+mn-lt"/>
                          <a:ea typeface="微软雅黑" panose="020B0503020204020204" pitchFamily="34" charset="-122"/>
                          <a:cs typeface="微软雅黑"/>
                        </a:rPr>
                        <a:t>0.2</a:t>
                      </a:r>
                      <a:r>
                        <a:rPr lang="en-US" sz="1600" b="1" dirty="0">
                          <a:solidFill>
                            <a:srgbClr val="FF0000"/>
                          </a:solidFill>
                          <a:latin typeface="+mn-lt"/>
                          <a:ea typeface="微软雅黑" panose="020B0503020204020204" pitchFamily="34" charset="-122"/>
                          <a:cs typeface="微软雅黑"/>
                        </a:rPr>
                        <a:t>1</a:t>
                      </a:r>
                      <a:endParaRPr sz="1600" b="1" dirty="0">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extLst>
                  <a:ext uri="{0D108BD9-81ED-4DB2-BD59-A6C34878D82A}">
                    <a16:rowId xmlns:a16="http://schemas.microsoft.com/office/drawing/2014/main" val="10005"/>
                  </a:ext>
                </a:extLst>
              </a:tr>
              <a:tr h="240007">
                <a:tc vMerge="1">
                  <a:txBody>
                    <a:bodyPr/>
                    <a:lstStyle/>
                    <a:p>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育肥饲料单价</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2.81</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2.54</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0.27</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BF0E9"/>
                    </a:solidFill>
                  </a:tcPr>
                </a:tc>
                <a:tc>
                  <a:txBody>
                    <a:bodyPr/>
                    <a:lstStyle/>
                    <a:p>
                      <a:pPr algn="ctr">
                        <a:lnSpc>
                          <a:spcPct val="100000"/>
                        </a:lnSpc>
                      </a:pPr>
                      <a:endParaRPr sz="1600" b="1" dirty="0">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endParaRPr sz="1600" b="1" dirty="0">
                        <a:latin typeface="+mn-lt"/>
                        <a:ea typeface="微软雅黑" panose="020B0503020204020204" pitchFamily="34" charset="-122"/>
                        <a:cs typeface="微软雅黑"/>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2.85</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0.0</a:t>
                      </a:r>
                      <a:r>
                        <a:rPr lang="en-US" sz="1600" b="1" dirty="0">
                          <a:latin typeface="+mn-lt"/>
                          <a:ea typeface="微软雅黑" panose="020B0503020204020204" pitchFamily="34" charset="-122"/>
                          <a:cs typeface="微软雅黑"/>
                        </a:rPr>
                        <a:t>4</a:t>
                      </a:r>
                      <a:endParaRPr sz="1600" b="1" dirty="0">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extLst>
                  <a:ext uri="{0D108BD9-81ED-4DB2-BD59-A6C34878D82A}">
                    <a16:rowId xmlns:a16="http://schemas.microsoft.com/office/drawing/2014/main" val="10006"/>
                  </a:ext>
                </a:extLst>
              </a:tr>
              <a:tr h="240007">
                <a:tc vMerge="1">
                  <a:txBody>
                    <a:bodyPr/>
                    <a:lstStyle/>
                    <a:p>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日增重</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700</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687</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13</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711</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-10</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776</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a:t>
                      </a:r>
                      <a:r>
                        <a:rPr lang="en-US" sz="1600" b="1" dirty="0">
                          <a:latin typeface="+mn-lt"/>
                          <a:ea typeface="微软雅黑" panose="020B0503020204020204" pitchFamily="34" charset="-122"/>
                          <a:cs typeface="微软雅黑"/>
                        </a:rPr>
                        <a:t>76</a:t>
                      </a:r>
                      <a:endParaRPr sz="1600" b="1" dirty="0">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extLst>
                  <a:ext uri="{0D108BD9-81ED-4DB2-BD59-A6C34878D82A}">
                    <a16:rowId xmlns:a16="http://schemas.microsoft.com/office/drawing/2014/main" val="10007"/>
                  </a:ext>
                </a:extLst>
              </a:tr>
              <a:tr h="240007">
                <a:tc vMerge="1">
                  <a:txBody>
                    <a:bodyPr/>
                    <a:lstStyle/>
                    <a:p>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转入猪苗成本</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355</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281</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75</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300</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55</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311</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43</a:t>
                      </a:r>
                      <a:endParaRPr sz="1600" b="1">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extLst>
                  <a:ext uri="{0D108BD9-81ED-4DB2-BD59-A6C34878D82A}">
                    <a16:rowId xmlns:a16="http://schemas.microsoft.com/office/drawing/2014/main" val="10008"/>
                  </a:ext>
                </a:extLst>
              </a:tr>
              <a:tr h="240007">
                <a:tc rowSpan="12">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肥猪成本构成</a:t>
                      </a:r>
                      <a:endParaRPr sz="1600" b="1" kern="1200">
                        <a:solidFill>
                          <a:schemeClr val="tx1"/>
                        </a:solidFill>
                        <a:latin typeface="+mn-lt"/>
                        <a:ea typeface="微软雅黑" panose="020B0503020204020204" pitchFamily="34" charset="-122"/>
                        <a:cs typeface="微软雅黑"/>
                      </a:endParaRPr>
                    </a:p>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（元/头,KG）</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猪苗成本</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412</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281</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131</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4E2CF"/>
                    </a:solidFill>
                  </a:tcPr>
                </a:tc>
                <a:tc>
                  <a:txBody>
                    <a:bodyPr/>
                    <a:lstStyle/>
                    <a:p>
                      <a:pPr algn="ctr">
                        <a:lnSpc>
                          <a:spcPct val="100000"/>
                        </a:lnSpc>
                      </a:pPr>
                      <a:r>
                        <a:rPr sz="1600" b="1" dirty="0">
                          <a:latin typeface="+mn-lt"/>
                          <a:ea typeface="微软雅黑" panose="020B0503020204020204" pitchFamily="34" charset="-122"/>
                          <a:cs typeface="微软雅黑"/>
                        </a:rPr>
                        <a:t>322</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tc>
                  <a:txBody>
                    <a:bodyPr/>
                    <a:lstStyle/>
                    <a:p>
                      <a:pPr algn="ctr">
                        <a:lnSpc>
                          <a:spcPct val="100000"/>
                        </a:lnSpc>
                      </a:pPr>
                      <a:r>
                        <a:rPr sz="1600" b="1" dirty="0">
                          <a:latin typeface="+mn-lt"/>
                          <a:ea typeface="微软雅黑" panose="020B0503020204020204" pitchFamily="34" charset="-122"/>
                          <a:cs typeface="微软雅黑"/>
                        </a:rPr>
                        <a:t>89</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tc>
                  <a:txBody>
                    <a:bodyPr/>
                    <a:lstStyle/>
                    <a:p>
                      <a:pPr algn="ctr">
                        <a:lnSpc>
                          <a:spcPct val="100000"/>
                        </a:lnSpc>
                      </a:pPr>
                      <a:r>
                        <a:rPr sz="1600" b="1" dirty="0">
                          <a:latin typeface="+mn-lt"/>
                          <a:ea typeface="微软雅黑" panose="020B0503020204020204" pitchFamily="34" charset="-122"/>
                          <a:cs typeface="微软雅黑"/>
                        </a:rPr>
                        <a:t>330</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tc>
                  <a:txBody>
                    <a:bodyPr/>
                    <a:lstStyle/>
                    <a:p>
                      <a:pPr algn="ctr">
                        <a:lnSpc>
                          <a:spcPct val="100000"/>
                        </a:lnSpc>
                      </a:pPr>
                      <a:r>
                        <a:rPr lang="en-US" sz="1600" b="1" dirty="0">
                          <a:latin typeface="+mn-lt"/>
                          <a:ea typeface="微软雅黑" panose="020B0503020204020204" pitchFamily="34" charset="-122"/>
                          <a:cs typeface="微软雅黑"/>
                        </a:rPr>
                        <a:t>82</a:t>
                      </a:r>
                      <a:endParaRPr sz="1600" b="1" dirty="0">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extLst>
                  <a:ext uri="{0D108BD9-81ED-4DB2-BD59-A6C34878D82A}">
                    <a16:rowId xmlns:a16="http://schemas.microsoft.com/office/drawing/2014/main" val="10009"/>
                  </a:ext>
                </a:extLst>
              </a:tr>
              <a:tr h="240007">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饲料成本</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987</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807</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180</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840</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147</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831</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155</a:t>
                      </a:r>
                      <a:endParaRPr sz="1600" b="1">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extLst>
                  <a:ext uri="{0D108BD9-81ED-4DB2-BD59-A6C34878D82A}">
                    <a16:rowId xmlns:a16="http://schemas.microsoft.com/office/drawing/2014/main" val="10010"/>
                  </a:ext>
                </a:extLst>
              </a:tr>
              <a:tr h="240007">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药品成本</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55</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58</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-4</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4E2CF"/>
                    </a:solidFill>
                  </a:tcPr>
                </a:tc>
                <a:tc>
                  <a:txBody>
                    <a:bodyPr/>
                    <a:lstStyle/>
                    <a:p>
                      <a:pPr algn="ctr">
                        <a:lnSpc>
                          <a:spcPct val="100000"/>
                        </a:lnSpc>
                      </a:pPr>
                      <a:r>
                        <a:rPr sz="1600" b="1" dirty="0">
                          <a:latin typeface="+mn-lt"/>
                          <a:ea typeface="微软雅黑" panose="020B0503020204020204" pitchFamily="34" charset="-122"/>
                          <a:cs typeface="微软雅黑"/>
                        </a:rPr>
                        <a:t>32</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tc>
                  <a:txBody>
                    <a:bodyPr/>
                    <a:lstStyle/>
                    <a:p>
                      <a:pPr algn="ctr">
                        <a:lnSpc>
                          <a:spcPct val="100000"/>
                        </a:lnSpc>
                      </a:pPr>
                      <a:r>
                        <a:rPr sz="1600" b="1" dirty="0">
                          <a:latin typeface="+mn-lt"/>
                          <a:ea typeface="微软雅黑" panose="020B0503020204020204" pitchFamily="34" charset="-122"/>
                          <a:cs typeface="微软雅黑"/>
                        </a:rPr>
                        <a:t>23</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tc>
                  <a:txBody>
                    <a:bodyPr/>
                    <a:lstStyle/>
                    <a:p>
                      <a:pPr algn="ctr">
                        <a:lnSpc>
                          <a:spcPct val="100000"/>
                        </a:lnSpc>
                      </a:pPr>
                      <a:r>
                        <a:rPr sz="1600" b="1" dirty="0">
                          <a:latin typeface="+mn-lt"/>
                          <a:ea typeface="微软雅黑" panose="020B0503020204020204" pitchFamily="34" charset="-122"/>
                          <a:cs typeface="微软雅黑"/>
                        </a:rPr>
                        <a:t>32</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tc>
                  <a:txBody>
                    <a:bodyPr/>
                    <a:lstStyle/>
                    <a:p>
                      <a:pPr algn="ctr">
                        <a:lnSpc>
                          <a:spcPct val="100000"/>
                        </a:lnSpc>
                      </a:pPr>
                      <a:r>
                        <a:rPr sz="1600" b="1" dirty="0">
                          <a:latin typeface="+mn-lt"/>
                          <a:ea typeface="微软雅黑" panose="020B0503020204020204" pitchFamily="34" charset="-122"/>
                          <a:cs typeface="微软雅黑"/>
                        </a:rPr>
                        <a:t>2</a:t>
                      </a:r>
                      <a:r>
                        <a:rPr lang="en-US" sz="1600" b="1" dirty="0">
                          <a:latin typeface="+mn-lt"/>
                          <a:ea typeface="微软雅黑" panose="020B0503020204020204" pitchFamily="34" charset="-122"/>
                          <a:cs typeface="微软雅黑"/>
                        </a:rPr>
                        <a:t>3</a:t>
                      </a:r>
                      <a:endParaRPr sz="1600" b="1" dirty="0">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extLst>
                  <a:ext uri="{0D108BD9-81ED-4DB2-BD59-A6C34878D82A}">
                    <a16:rowId xmlns:a16="http://schemas.microsoft.com/office/drawing/2014/main" val="10011"/>
                  </a:ext>
                </a:extLst>
              </a:tr>
              <a:tr h="240007">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其中：疫苗</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11</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8</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3</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tc>
                  <a:txBody>
                    <a:bodyPr/>
                    <a:lstStyle/>
                    <a:p>
                      <a:pPr marL="0" algn="ctr" defTabSz="914400" rtl="0" eaLnBrk="1" latinLnBrk="0" hangingPunct="1">
                        <a:lnSpc>
                          <a:spcPct val="100000"/>
                        </a:lnSpc>
                      </a:pPr>
                      <a:endParaRPr sz="1600" b="1" kern="1200" dirty="0">
                        <a:solidFill>
                          <a:schemeClr val="tx1"/>
                        </a:solidFill>
                        <a:latin typeface="+mn-lt"/>
                        <a:ea typeface="微软雅黑" panose="020B0503020204020204" pitchFamily="34" charset="-122"/>
                        <a:cs typeface="微软雅黑"/>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tc>
                  <a:txBody>
                    <a:bodyPr/>
                    <a:lstStyle/>
                    <a:p>
                      <a:pPr algn="ctr">
                        <a:lnSpc>
                          <a:spcPct val="100000"/>
                        </a:lnSpc>
                      </a:pPr>
                      <a:r>
                        <a:rPr sz="1600" b="1" dirty="0">
                          <a:latin typeface="+mn-lt"/>
                          <a:ea typeface="微软雅黑" panose="020B0503020204020204" pitchFamily="34" charset="-122"/>
                          <a:cs typeface="微软雅黑"/>
                        </a:rPr>
                        <a:t>13</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tc>
                  <a:txBody>
                    <a:bodyPr/>
                    <a:lstStyle/>
                    <a:p>
                      <a:pPr algn="ctr">
                        <a:lnSpc>
                          <a:spcPct val="100000"/>
                        </a:lnSpc>
                      </a:pPr>
                      <a:r>
                        <a:rPr sz="1600" b="1" dirty="0">
                          <a:latin typeface="+mn-lt"/>
                          <a:ea typeface="微软雅黑" panose="020B0503020204020204" pitchFamily="34" charset="-122"/>
                          <a:cs typeface="微软雅黑"/>
                        </a:rPr>
                        <a:t>-</a:t>
                      </a:r>
                      <a:r>
                        <a:rPr lang="en-US" sz="1600" b="1" dirty="0">
                          <a:latin typeface="+mn-lt"/>
                          <a:ea typeface="微软雅黑" panose="020B0503020204020204" pitchFamily="34" charset="-122"/>
                          <a:cs typeface="微软雅黑"/>
                        </a:rPr>
                        <a:t>2</a:t>
                      </a:r>
                      <a:endParaRPr sz="1600" b="1" dirty="0">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extLst>
                  <a:ext uri="{0D108BD9-81ED-4DB2-BD59-A6C34878D82A}">
                    <a16:rowId xmlns:a16="http://schemas.microsoft.com/office/drawing/2014/main" val="10012"/>
                  </a:ext>
                </a:extLst>
              </a:tr>
              <a:tr h="240007">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人工成本</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79</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126</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-47</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endParaRPr sz="1600" b="1" kern="1200" dirty="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marL="0" algn="ctr" defTabSz="914400" rtl="0" eaLnBrk="1" latinLnBrk="0" hangingPunct="1">
                        <a:lnSpc>
                          <a:spcPct val="100000"/>
                        </a:lnSpc>
                      </a:pPr>
                      <a:endParaRPr sz="1600" b="1" kern="1200" dirty="0">
                        <a:solidFill>
                          <a:schemeClr val="tx1"/>
                        </a:solidFill>
                        <a:latin typeface="+mn-lt"/>
                        <a:ea typeface="微软雅黑" panose="020B0503020204020204" pitchFamily="34" charset="-122"/>
                        <a:cs typeface="微软雅黑"/>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183</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a:t>
                      </a:r>
                      <a:r>
                        <a:rPr lang="en-US" sz="1600" b="1" dirty="0">
                          <a:latin typeface="+mn-lt"/>
                          <a:ea typeface="微软雅黑" panose="020B0503020204020204" pitchFamily="34" charset="-122"/>
                          <a:cs typeface="微软雅黑"/>
                        </a:rPr>
                        <a:t>104</a:t>
                      </a:r>
                      <a:endParaRPr sz="1600" b="1" dirty="0">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extLst>
                  <a:ext uri="{0D108BD9-81ED-4DB2-BD59-A6C34878D82A}">
                    <a16:rowId xmlns:a16="http://schemas.microsoft.com/office/drawing/2014/main" val="10013"/>
                  </a:ext>
                </a:extLst>
              </a:tr>
              <a:tr h="240007">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固定资产折旧</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116</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111</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5</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marL="0" algn="ctr" defTabSz="914400" rtl="0" eaLnBrk="1" latinLnBrk="0" hangingPunct="1">
                        <a:lnSpc>
                          <a:spcPct val="100000"/>
                        </a:lnSpc>
                      </a:pPr>
                      <a:endParaRPr sz="1600" b="1" kern="1200" dirty="0">
                        <a:solidFill>
                          <a:schemeClr val="tx1"/>
                        </a:solidFill>
                        <a:latin typeface="+mn-lt"/>
                        <a:ea typeface="微软雅黑" panose="020B0503020204020204" pitchFamily="34" charset="-122"/>
                        <a:cs typeface="微软雅黑"/>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23</a:t>
                      </a:r>
                      <a:endParaRPr sz="1600" b="1">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lang="en-US" sz="1600" b="1" dirty="0">
                          <a:latin typeface="+mn-lt"/>
                          <a:ea typeface="微软雅黑" panose="020B0503020204020204" pitchFamily="34" charset="-122"/>
                          <a:cs typeface="微软雅黑"/>
                        </a:rPr>
                        <a:t>93</a:t>
                      </a:r>
                      <a:endParaRPr sz="1600" b="1" dirty="0">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extLst>
                  <a:ext uri="{0D108BD9-81ED-4DB2-BD59-A6C34878D82A}">
                    <a16:rowId xmlns:a16="http://schemas.microsoft.com/office/drawing/2014/main" val="10014"/>
                  </a:ext>
                </a:extLst>
              </a:tr>
              <a:tr h="240007">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水电燃动费</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31</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36</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-5</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endParaRPr sz="1600" b="1" kern="1200" dirty="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marL="0" algn="ctr" defTabSz="914400" rtl="0" eaLnBrk="1" latinLnBrk="0" hangingPunct="1">
                        <a:lnSpc>
                          <a:spcPct val="100000"/>
                        </a:lnSpc>
                      </a:pPr>
                      <a:endParaRPr sz="1600" b="1" kern="1200" dirty="0">
                        <a:solidFill>
                          <a:schemeClr val="tx1"/>
                        </a:solidFill>
                        <a:latin typeface="+mn-lt"/>
                        <a:ea typeface="微软雅黑" panose="020B0503020204020204" pitchFamily="34" charset="-122"/>
                        <a:cs typeface="微软雅黑"/>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6</a:t>
                      </a:r>
                      <a:endParaRPr sz="1600" b="1">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lang="en-US" altLang="zh-CN" sz="1600" b="1" dirty="0">
                          <a:latin typeface="+mn-lt"/>
                          <a:ea typeface="微软雅黑" panose="020B0503020204020204" pitchFamily="34" charset="-122"/>
                          <a:cs typeface="微软雅黑"/>
                        </a:rPr>
                        <a:t>2</a:t>
                      </a:r>
                      <a:r>
                        <a:rPr lang="en-US" sz="1600" b="1" dirty="0">
                          <a:latin typeface="+mn-lt"/>
                          <a:ea typeface="微软雅黑" panose="020B0503020204020204" pitchFamily="34" charset="-122"/>
                          <a:cs typeface="微软雅黑"/>
                        </a:rPr>
                        <a:t>5</a:t>
                      </a:r>
                      <a:endParaRPr sz="1600" b="1" dirty="0">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extLst>
                  <a:ext uri="{0D108BD9-81ED-4DB2-BD59-A6C34878D82A}">
                    <a16:rowId xmlns:a16="http://schemas.microsoft.com/office/drawing/2014/main" val="10015"/>
                  </a:ext>
                </a:extLst>
              </a:tr>
              <a:tr h="240007">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其他农业制造费用</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78</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56</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22</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endParaRPr sz="1600" b="1" kern="1200" dirty="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tc>
                  <a:txBody>
                    <a:bodyPr/>
                    <a:lstStyle/>
                    <a:p>
                      <a:pPr marL="0" algn="ctr" defTabSz="914400" rtl="0" eaLnBrk="1" latinLnBrk="0" hangingPunct="1">
                        <a:lnSpc>
                          <a:spcPct val="100000"/>
                        </a:lnSpc>
                      </a:pPr>
                      <a:endParaRPr sz="1600" b="1" kern="1200" dirty="0">
                        <a:solidFill>
                          <a:schemeClr val="tx1"/>
                        </a:solidFill>
                        <a:latin typeface="+mn-lt"/>
                        <a:ea typeface="微软雅黑" panose="020B0503020204020204" pitchFamily="34" charset="-122"/>
                        <a:cs typeface="微软雅黑"/>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tc>
                  <a:txBody>
                    <a:bodyPr/>
                    <a:lstStyle/>
                    <a:p>
                      <a:pPr algn="ctr">
                        <a:lnSpc>
                          <a:spcPct val="100000"/>
                        </a:lnSpc>
                      </a:pPr>
                      <a:r>
                        <a:rPr sz="1600" b="1" dirty="0">
                          <a:latin typeface="+mn-lt"/>
                          <a:ea typeface="微软雅黑" panose="020B0503020204020204" pitchFamily="34" charset="-122"/>
                          <a:cs typeface="微软雅黑"/>
                        </a:rPr>
                        <a:t>39</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tc>
                  <a:txBody>
                    <a:bodyPr/>
                    <a:lstStyle/>
                    <a:p>
                      <a:pPr algn="ctr">
                        <a:lnSpc>
                          <a:spcPct val="100000"/>
                        </a:lnSpc>
                      </a:pPr>
                      <a:r>
                        <a:rPr sz="1600" b="1" dirty="0">
                          <a:latin typeface="+mn-lt"/>
                          <a:ea typeface="微软雅黑" panose="020B0503020204020204" pitchFamily="34" charset="-122"/>
                          <a:cs typeface="微软雅黑"/>
                        </a:rPr>
                        <a:t>-</a:t>
                      </a:r>
                      <a:r>
                        <a:rPr lang="en-US" sz="1600" b="1" dirty="0">
                          <a:latin typeface="+mn-lt"/>
                          <a:ea typeface="微软雅黑" panose="020B0503020204020204" pitchFamily="34" charset="-122"/>
                          <a:cs typeface="微软雅黑"/>
                        </a:rPr>
                        <a:t>39</a:t>
                      </a:r>
                      <a:endParaRPr sz="1600" b="1" dirty="0">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extLst>
                  <a:ext uri="{0D108BD9-81ED-4DB2-BD59-A6C34878D82A}">
                    <a16:rowId xmlns:a16="http://schemas.microsoft.com/office/drawing/2014/main" val="10016"/>
                  </a:ext>
                </a:extLst>
              </a:tr>
              <a:tr h="240007">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rowSpan="2">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生产成本小计</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1,758</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1,476</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282</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lang="en-US" sz="1600" b="1" kern="1200" dirty="0">
                          <a:solidFill>
                            <a:schemeClr val="tx1"/>
                          </a:solidFill>
                          <a:latin typeface="+mn-lt"/>
                          <a:ea typeface="微软雅黑" panose="020B0503020204020204" pitchFamily="34" charset="-122"/>
                          <a:cs typeface="微软雅黑"/>
                        </a:rPr>
                        <a:t>1483</a:t>
                      </a:r>
                      <a:endParaRPr sz="1600" b="1" kern="1200" dirty="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275</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latin typeface="+mn-lt"/>
                          <a:ea typeface="微软雅黑" panose="020B0503020204020204" pitchFamily="34" charset="-122"/>
                          <a:cs typeface="微软雅黑"/>
                        </a:rPr>
                        <a:t>1,444</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lang="en-US" sz="1600" b="1" dirty="0">
                          <a:latin typeface="+mn-lt"/>
                          <a:ea typeface="微软雅黑" panose="020B0503020204020204" pitchFamily="34" charset="-122"/>
                          <a:cs typeface="微软雅黑"/>
                        </a:rPr>
                        <a:t>314</a:t>
                      </a:r>
                      <a:endParaRPr sz="1600" b="1" dirty="0">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extLst>
                  <a:ext uri="{0D108BD9-81ED-4DB2-BD59-A6C34878D82A}">
                    <a16:rowId xmlns:a16="http://schemas.microsoft.com/office/drawing/2014/main" val="10017"/>
                  </a:ext>
                </a:extLst>
              </a:tr>
              <a:tr h="240007">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13.24</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12.10</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1.14</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lang="en-US" sz="1600" b="1" kern="1200" dirty="0">
                          <a:solidFill>
                            <a:schemeClr val="tx1"/>
                          </a:solidFill>
                          <a:latin typeface="+mn-lt"/>
                          <a:ea typeface="微软雅黑" panose="020B0503020204020204" pitchFamily="34" charset="-122"/>
                          <a:cs typeface="微软雅黑"/>
                        </a:rPr>
                        <a:t>11.96</a:t>
                      </a:r>
                      <a:endParaRPr sz="1600" b="1" kern="1200" dirty="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tc>
                  <a:txBody>
                    <a:bodyPr/>
                    <a:lstStyle/>
                    <a:p>
                      <a:pPr algn="ctr">
                        <a:lnSpc>
                          <a:spcPct val="100000"/>
                        </a:lnSpc>
                      </a:pPr>
                      <a:r>
                        <a:rPr sz="1600" b="1" dirty="0">
                          <a:solidFill>
                            <a:schemeClr val="tx1"/>
                          </a:solidFill>
                          <a:latin typeface="+mn-lt"/>
                          <a:ea typeface="微软雅黑" panose="020B0503020204020204" pitchFamily="34" charset="-122"/>
                          <a:cs typeface="微软雅黑"/>
                        </a:rPr>
                        <a:t>1.28</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tc>
                  <a:txBody>
                    <a:bodyPr/>
                    <a:lstStyle/>
                    <a:p>
                      <a:pPr marL="0" algn="ctr">
                        <a:lnSpc>
                          <a:spcPct val="100000"/>
                        </a:lnSpc>
                      </a:pPr>
                      <a:r>
                        <a:rPr sz="1600" b="1" dirty="0">
                          <a:solidFill>
                            <a:schemeClr val="tx1"/>
                          </a:solidFill>
                          <a:latin typeface="+mn-lt"/>
                          <a:ea typeface="微软雅黑" panose="020B0503020204020204" pitchFamily="34" charset="-122"/>
                          <a:cs typeface="微软雅黑"/>
                        </a:rPr>
                        <a:t>11.91</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tc>
                  <a:txBody>
                    <a:bodyPr/>
                    <a:lstStyle/>
                    <a:p>
                      <a:pPr algn="ctr">
                        <a:lnSpc>
                          <a:spcPct val="100000"/>
                        </a:lnSpc>
                      </a:pPr>
                      <a:r>
                        <a:rPr sz="1600" b="1" dirty="0">
                          <a:solidFill>
                            <a:schemeClr val="tx1"/>
                          </a:solidFill>
                          <a:latin typeface="+mn-lt"/>
                          <a:ea typeface="微软雅黑" panose="020B0503020204020204" pitchFamily="34" charset="-122"/>
                          <a:cs typeface="微软雅黑"/>
                        </a:rPr>
                        <a:t>1.</a:t>
                      </a:r>
                      <a:r>
                        <a:rPr lang="en-US" sz="1600" b="1" dirty="0">
                          <a:solidFill>
                            <a:schemeClr val="tx1"/>
                          </a:solidFill>
                          <a:latin typeface="+mn-lt"/>
                          <a:ea typeface="微软雅黑" panose="020B0503020204020204" pitchFamily="34" charset="-122"/>
                          <a:cs typeface="微软雅黑"/>
                        </a:rPr>
                        <a:t>33</a:t>
                      </a:r>
                      <a:endParaRPr sz="1600" b="1" dirty="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E2CF"/>
                    </a:solidFill>
                  </a:tcPr>
                </a:tc>
                <a:extLst>
                  <a:ext uri="{0D108BD9-81ED-4DB2-BD59-A6C34878D82A}">
                    <a16:rowId xmlns:a16="http://schemas.microsoft.com/office/drawing/2014/main" val="10018"/>
                  </a:ext>
                </a:extLst>
              </a:tr>
              <a:tr h="240007">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综合费用小计</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0.25</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0.81</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-0.55</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BF0E9"/>
                    </a:solidFill>
                  </a:tcPr>
                </a:tc>
                <a:tc>
                  <a:txBody>
                    <a:bodyPr/>
                    <a:lstStyle/>
                    <a:p>
                      <a:pPr marL="0" algn="ctr" defTabSz="914400" rtl="0" eaLnBrk="1" latinLnBrk="0" hangingPunct="1">
                        <a:lnSpc>
                          <a:spcPct val="100000"/>
                        </a:lnSpc>
                      </a:pPr>
                      <a:r>
                        <a:rPr lang="en-US" sz="1600" b="1" kern="1200" dirty="0">
                          <a:solidFill>
                            <a:schemeClr val="tx1"/>
                          </a:solidFill>
                          <a:latin typeface="+mn-lt"/>
                          <a:ea typeface="微软雅黑" panose="020B0503020204020204" pitchFamily="34" charset="-122"/>
                          <a:cs typeface="微软雅黑"/>
                        </a:rPr>
                        <a:t>0.70</a:t>
                      </a:r>
                      <a:endParaRPr sz="1600" b="1" kern="1200" dirty="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solidFill>
                            <a:schemeClr val="tx1"/>
                          </a:solidFill>
                          <a:latin typeface="+mn-lt"/>
                          <a:ea typeface="微软雅黑" panose="020B0503020204020204" pitchFamily="34" charset="-122"/>
                          <a:cs typeface="微软雅黑"/>
                        </a:rPr>
                        <a:t>-0.45</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sz="1600" b="1" dirty="0">
                          <a:solidFill>
                            <a:schemeClr val="tx1"/>
                          </a:solidFill>
                          <a:latin typeface="+mn-lt"/>
                          <a:ea typeface="微软雅黑" panose="020B0503020204020204" pitchFamily="34" charset="-122"/>
                          <a:cs typeface="微软雅黑"/>
                        </a:rPr>
                        <a:t>0.69</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tc>
                  <a:txBody>
                    <a:bodyPr/>
                    <a:lstStyle/>
                    <a:p>
                      <a:pPr algn="ctr">
                        <a:lnSpc>
                          <a:spcPct val="100000"/>
                        </a:lnSpc>
                      </a:pPr>
                      <a:r>
                        <a:rPr lang="en-US" sz="1600" b="1" dirty="0">
                          <a:solidFill>
                            <a:schemeClr val="tx1"/>
                          </a:solidFill>
                          <a:latin typeface="+mn-lt"/>
                          <a:ea typeface="微软雅黑" panose="020B0503020204020204" pitchFamily="34" charset="-122"/>
                          <a:cs typeface="微软雅黑"/>
                        </a:rPr>
                        <a:t>-</a:t>
                      </a:r>
                      <a:r>
                        <a:rPr sz="1600" b="1" dirty="0">
                          <a:solidFill>
                            <a:schemeClr val="tx1"/>
                          </a:solidFill>
                          <a:latin typeface="+mn-lt"/>
                          <a:ea typeface="微软雅黑" panose="020B0503020204020204" pitchFamily="34" charset="-122"/>
                          <a:cs typeface="微软雅黑"/>
                        </a:rPr>
                        <a:t>0</a:t>
                      </a:r>
                      <a:r>
                        <a:rPr lang="en-US" sz="1600" b="1" dirty="0">
                          <a:solidFill>
                            <a:schemeClr val="tx1"/>
                          </a:solidFill>
                          <a:latin typeface="+mn-lt"/>
                          <a:ea typeface="微软雅黑" panose="020B0503020204020204" pitchFamily="34" charset="-122"/>
                          <a:cs typeface="微软雅黑"/>
                        </a:rPr>
                        <a:t>.</a:t>
                      </a:r>
                      <a:r>
                        <a:rPr lang="en-US" altLang="zh-CN" sz="1600" b="1" dirty="0">
                          <a:solidFill>
                            <a:schemeClr val="tx1"/>
                          </a:solidFill>
                          <a:latin typeface="+mn-lt"/>
                          <a:ea typeface="微软雅黑" panose="020B0503020204020204" pitchFamily="34" charset="-122"/>
                          <a:cs typeface="微软雅黑"/>
                        </a:rPr>
                        <a:t>44</a:t>
                      </a:r>
                      <a:endParaRPr sz="1600" b="1" dirty="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0E9"/>
                    </a:solidFill>
                  </a:tcPr>
                </a:tc>
                <a:extLst>
                  <a:ext uri="{0D108BD9-81ED-4DB2-BD59-A6C34878D82A}">
                    <a16:rowId xmlns:a16="http://schemas.microsoft.com/office/drawing/2014/main" val="10019"/>
                  </a:ext>
                </a:extLst>
              </a:tr>
              <a:tr h="240007">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0" algn="ctr" defTabSz="914400" rtl="0" eaLnBrk="1" latinLnBrk="0" hangingPunct="1">
                        <a:lnSpc>
                          <a:spcPct val="100000"/>
                        </a:lnSpc>
                      </a:pPr>
                      <a:r>
                        <a:rPr sz="1600" b="1" kern="1200" dirty="0">
                          <a:solidFill>
                            <a:schemeClr val="tx1"/>
                          </a:solidFill>
                          <a:latin typeface="+mn-lt"/>
                          <a:ea typeface="微软雅黑" panose="020B0503020204020204" pitchFamily="34" charset="-122"/>
                          <a:cs typeface="微软雅黑"/>
                        </a:rPr>
                        <a:t>完全成本合计</a:t>
                      </a:r>
                      <a:endParaRPr sz="1600" b="1" kern="1200">
                        <a:solidFill>
                          <a:schemeClr val="tx1"/>
                        </a:solidFill>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1">
                        <a:lumMod val="40000"/>
                        <a:lumOff val="60000"/>
                      </a:schemeClr>
                    </a:solidFill>
                  </a:tcPr>
                </a:tc>
                <a:tc>
                  <a:txBody>
                    <a:bodyPr/>
                    <a:lstStyle/>
                    <a:p>
                      <a:pPr marL="0" algn="ctr" defTabSz="914400" rtl="0" eaLnBrk="1" latinLnBrk="0" hangingPunct="1">
                        <a:lnSpc>
                          <a:spcPct val="100000"/>
                        </a:lnSpc>
                      </a:pPr>
                      <a:r>
                        <a:rPr sz="1600" b="1" kern="1200" dirty="0">
                          <a:solidFill>
                            <a:srgbClr val="0000FF"/>
                          </a:solidFill>
                          <a:latin typeface="+mn-lt"/>
                          <a:ea typeface="微软雅黑" panose="020B0503020204020204" pitchFamily="34" charset="-122"/>
                          <a:cs typeface="微软雅黑"/>
                        </a:rPr>
                        <a:t>13.50</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1">
                        <a:lumMod val="40000"/>
                        <a:lumOff val="60000"/>
                      </a:schemeClr>
                    </a:solidFill>
                  </a:tcPr>
                </a:tc>
                <a:tc>
                  <a:txBody>
                    <a:bodyPr/>
                    <a:lstStyle/>
                    <a:p>
                      <a:pPr marL="0" algn="ctr" defTabSz="914400" rtl="0" eaLnBrk="1" latinLnBrk="0" hangingPunct="1">
                        <a:lnSpc>
                          <a:spcPct val="100000"/>
                        </a:lnSpc>
                      </a:pPr>
                      <a:r>
                        <a:rPr sz="1600" b="1" kern="1200" dirty="0">
                          <a:solidFill>
                            <a:srgbClr val="0000FF"/>
                          </a:solidFill>
                          <a:latin typeface="+mn-lt"/>
                          <a:ea typeface="微软雅黑" panose="020B0503020204020204" pitchFamily="34" charset="-122"/>
                          <a:cs typeface="微软雅黑"/>
                        </a:rPr>
                        <a:t>12.91</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1">
                        <a:lumMod val="40000"/>
                        <a:lumOff val="60000"/>
                      </a:schemeClr>
                    </a:solidFill>
                  </a:tcPr>
                </a:tc>
                <a:tc>
                  <a:txBody>
                    <a:bodyPr/>
                    <a:lstStyle/>
                    <a:p>
                      <a:pPr marL="0" algn="ctr" defTabSz="914400" rtl="0" eaLnBrk="1" latinLnBrk="0" hangingPunct="1">
                        <a:lnSpc>
                          <a:spcPct val="100000"/>
                        </a:lnSpc>
                      </a:pPr>
                      <a:r>
                        <a:rPr sz="1600" b="1" kern="1200" dirty="0">
                          <a:solidFill>
                            <a:srgbClr val="FF0000"/>
                          </a:solidFill>
                          <a:latin typeface="+mn-lt"/>
                          <a:ea typeface="微软雅黑" panose="020B0503020204020204" pitchFamily="34" charset="-122"/>
                          <a:cs typeface="微软雅黑"/>
                        </a:rPr>
                        <a:t>0.59</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accent1">
                        <a:lumMod val="40000"/>
                        <a:lumOff val="60000"/>
                      </a:schemeClr>
                    </a:solidFill>
                  </a:tcPr>
                </a:tc>
                <a:tc>
                  <a:txBody>
                    <a:bodyPr/>
                    <a:lstStyle/>
                    <a:p>
                      <a:pPr marL="0" algn="ctr" defTabSz="914400" rtl="0" eaLnBrk="1" latinLnBrk="0" hangingPunct="1">
                        <a:lnSpc>
                          <a:spcPct val="100000"/>
                        </a:lnSpc>
                      </a:pPr>
                      <a:r>
                        <a:rPr lang="en-US" sz="1600" b="1" kern="1200" dirty="0">
                          <a:solidFill>
                            <a:srgbClr val="0000FF"/>
                          </a:solidFill>
                          <a:latin typeface="+mn-lt"/>
                          <a:ea typeface="微软雅黑" panose="020B0503020204020204" pitchFamily="34" charset="-122"/>
                          <a:cs typeface="微软雅黑"/>
                        </a:rPr>
                        <a:t>12.66</a:t>
                      </a:r>
                      <a:endParaRPr sz="1600" b="1" kern="1200" dirty="0">
                        <a:solidFill>
                          <a:srgbClr val="0000FF"/>
                        </a:solidFill>
                        <a:latin typeface="+mn-lt"/>
                        <a:ea typeface="微软雅黑" panose="020B0503020204020204" pitchFamily="34" charset="-122"/>
                        <a:cs typeface="微软雅黑"/>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chemeClr val="accent1">
                        <a:lumMod val="40000"/>
                        <a:lumOff val="60000"/>
                      </a:schemeClr>
                    </a:solidFill>
                  </a:tcPr>
                </a:tc>
                <a:tc>
                  <a:txBody>
                    <a:bodyPr/>
                    <a:lstStyle/>
                    <a:p>
                      <a:pPr algn="ctr">
                        <a:lnSpc>
                          <a:spcPct val="100000"/>
                        </a:lnSpc>
                      </a:pPr>
                      <a:r>
                        <a:rPr sz="1600" b="1" dirty="0">
                          <a:solidFill>
                            <a:srgbClr val="FF0000"/>
                          </a:solidFill>
                          <a:latin typeface="+mn-lt"/>
                          <a:ea typeface="微软雅黑" panose="020B0503020204020204" pitchFamily="34" charset="-122"/>
                          <a:cs typeface="微软雅黑"/>
                        </a:rPr>
                        <a:t>0.84</a:t>
                      </a:r>
                      <a:endParaRPr sz="1600" b="1" dirty="0">
                        <a:latin typeface="+mn-lt"/>
                        <a:ea typeface="微软雅黑" panose="020B0503020204020204" pitchFamily="34" charset="-122"/>
                        <a:cs typeface="微软雅黑"/>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chemeClr val="accent1">
                        <a:lumMod val="40000"/>
                        <a:lumOff val="60000"/>
                      </a:schemeClr>
                    </a:solidFill>
                  </a:tcPr>
                </a:tc>
                <a:tc>
                  <a:txBody>
                    <a:bodyPr/>
                    <a:lstStyle/>
                    <a:p>
                      <a:pPr marL="0" algn="ctr">
                        <a:lnSpc>
                          <a:spcPct val="100000"/>
                        </a:lnSpc>
                      </a:pPr>
                      <a:r>
                        <a:rPr sz="1600" b="1" dirty="0">
                          <a:solidFill>
                            <a:srgbClr val="0000FF"/>
                          </a:solidFill>
                          <a:latin typeface="+mn-lt"/>
                          <a:ea typeface="微软雅黑" panose="020B0503020204020204" pitchFamily="34" charset="-122"/>
                          <a:cs typeface="微软雅黑"/>
                        </a:rPr>
                        <a:t>12.59</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chemeClr val="accent1">
                        <a:lumMod val="40000"/>
                        <a:lumOff val="60000"/>
                      </a:schemeClr>
                    </a:solidFill>
                  </a:tcPr>
                </a:tc>
                <a:tc>
                  <a:txBody>
                    <a:bodyPr/>
                    <a:lstStyle/>
                    <a:p>
                      <a:pPr algn="ctr">
                        <a:lnSpc>
                          <a:spcPct val="100000"/>
                        </a:lnSpc>
                      </a:pPr>
                      <a:r>
                        <a:rPr lang="en-US" sz="1600" b="1" dirty="0">
                          <a:solidFill>
                            <a:srgbClr val="FF0000"/>
                          </a:solidFill>
                          <a:latin typeface="+mn-lt"/>
                          <a:ea typeface="微软雅黑" panose="020B0503020204020204" pitchFamily="34" charset="-122"/>
                          <a:cs typeface="微软雅黑"/>
                        </a:rPr>
                        <a:t>0.91</a:t>
                      </a:r>
                      <a:endParaRPr sz="1600" b="1" dirty="0">
                        <a:latin typeface="+mn-lt"/>
                        <a:ea typeface="微软雅黑" panose="020B0503020204020204" pitchFamily="34" charset="-122"/>
                        <a:cs typeface="微软雅黑"/>
                      </a:endParaRPr>
                    </a:p>
                  </a:txBody>
                  <a:tcPr marL="0" marR="0" marT="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chemeClr val="accent1">
                        <a:lumMod val="40000"/>
                        <a:lumOff val="60000"/>
                      </a:schemeClr>
                    </a:solidFill>
                  </a:tcPr>
                </a:tc>
                <a:extLst>
                  <a:ext uri="{0D108BD9-81ED-4DB2-BD59-A6C34878D82A}">
                    <a16:rowId xmlns:a16="http://schemas.microsoft.com/office/drawing/2014/main" val="10020"/>
                  </a:ext>
                </a:extLst>
              </a:tr>
            </a:tbl>
          </a:graphicData>
        </a:graphic>
      </p:graphicFrame>
      <p:sp>
        <p:nvSpPr>
          <p:cNvPr id="6" name="文本框 5">
            <a:extLst>
              <a:ext uri="{FF2B5EF4-FFF2-40B4-BE49-F238E27FC236}">
                <a16:creationId xmlns:a16="http://schemas.microsoft.com/office/drawing/2014/main" id="{3D3CD471-642F-71BE-422D-A1B36C8AB142}"/>
              </a:ext>
            </a:extLst>
          </p:cNvPr>
          <p:cNvSpPr txBox="1"/>
          <p:nvPr/>
        </p:nvSpPr>
        <p:spPr>
          <a:xfrm>
            <a:off x="3644714" y="636602"/>
            <a:ext cx="4620282" cy="646331"/>
          </a:xfrm>
          <a:prstGeom prst="rect">
            <a:avLst/>
          </a:prstGeom>
          <a:noFill/>
        </p:spPr>
        <p:txBody>
          <a:bodyPr wrap="square" rtlCol="0">
            <a:spAutoFit/>
          </a:bodyPr>
          <a:lstStyle/>
          <a:p>
            <a:pPr algn="ctr" defTabSz="1219170"/>
            <a:r>
              <a:rPr lang="zh-CN" altLang="en-US" sz="3600" b="1" dirty="0">
                <a:solidFill>
                  <a:srgbClr val="000000"/>
                </a:solidFill>
                <a:latin typeface="微软雅黑" panose="020B0503020204020204" pitchFamily="34" charset="-122"/>
                <a:ea typeface="微软雅黑" panose="020B0503020204020204" pitchFamily="34" charset="-122"/>
              </a:rPr>
              <a:t>对比标杆找差距！</a:t>
            </a:r>
          </a:p>
        </p:txBody>
      </p:sp>
    </p:spTree>
    <p:extLst>
      <p:ext uri="{BB962C8B-B14F-4D97-AF65-F5344CB8AC3E}">
        <p14:creationId xmlns:p14="http://schemas.microsoft.com/office/powerpoint/2010/main" val="4022131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6474656" y="4450856"/>
            <a:ext cx="5263254" cy="2239008"/>
            <a:chOff x="4599749" y="870290"/>
            <a:chExt cx="4461825" cy="1910950"/>
          </a:xfrm>
        </p:grpSpPr>
        <p:pic>
          <p:nvPicPr>
            <p:cNvPr id="3" name="图片 2"/>
            <p:cNvPicPr>
              <a:picLocks noChangeAspect="1"/>
            </p:cNvPicPr>
            <p:nvPr/>
          </p:nvPicPr>
          <p:blipFill>
            <a:blip r:embed="rId2"/>
            <a:stretch>
              <a:fillRect/>
            </a:stretch>
          </p:blipFill>
          <p:spPr>
            <a:xfrm>
              <a:off x="4599749" y="873706"/>
              <a:ext cx="1431210" cy="1907534"/>
            </a:xfrm>
            <a:prstGeom prst="rect">
              <a:avLst/>
            </a:prstGeom>
          </p:spPr>
        </p:pic>
        <p:pic>
          <p:nvPicPr>
            <p:cNvPr id="5" name="图片 4"/>
            <p:cNvPicPr>
              <a:picLocks noChangeAspect="1"/>
            </p:cNvPicPr>
            <p:nvPr/>
          </p:nvPicPr>
          <p:blipFill>
            <a:blip r:embed="rId3"/>
            <a:stretch>
              <a:fillRect/>
            </a:stretch>
          </p:blipFill>
          <p:spPr>
            <a:xfrm>
              <a:off x="7626617" y="1179653"/>
              <a:ext cx="1434957" cy="1292224"/>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76569" b="16718"/>
            <a:stretch>
              <a:fillRect/>
            </a:stretch>
          </p:blipFill>
          <p:spPr>
            <a:xfrm>
              <a:off x="6124287" y="870290"/>
              <a:ext cx="1409003" cy="1910950"/>
            </a:xfrm>
            <a:prstGeom prst="rect">
              <a:avLst/>
            </a:prstGeom>
          </p:spPr>
        </p:pic>
      </p:grpSp>
      <p:sp>
        <p:nvSpPr>
          <p:cNvPr id="17" name="标题 1"/>
          <p:cNvSpPr txBox="1">
            <a:spLocks noChangeArrowheads="1"/>
          </p:cNvSpPr>
          <p:nvPr/>
        </p:nvSpPr>
        <p:spPr>
          <a:xfrm>
            <a:off x="2368173" y="891001"/>
            <a:ext cx="7752316" cy="523220"/>
          </a:xfrm>
          <a:prstGeom prst="rect">
            <a:avLst/>
          </a:prstGeom>
          <a:noFill/>
        </p:spPr>
        <p:txBody>
          <a:bodyPr wrap="square" rtlCol="0">
            <a:spAutoFit/>
          </a:bodyPr>
          <a:lstStyle>
            <a:defPPr>
              <a:defRPr lang="zh-CN"/>
            </a:defPPr>
            <a:lvl1pPr defTabSz="457200">
              <a:defRPr sz="2800" b="1">
                <a:solidFill>
                  <a:srgbClr val="0000FF"/>
                </a:solidFill>
                <a:latin typeface="微软雅黑" panose="020B0503020204020204" charset="-122"/>
                <a:ea typeface="微软雅黑" panose="020B0503020204020204" charset="-122"/>
              </a:defRPr>
            </a:lvl1pPr>
            <a:lvl2pPr marL="742950" indent="-285750">
              <a:defRPr>
                <a:latin typeface="Arial" panose="020B0604020202020204" pitchFamily="34" charset="0"/>
                <a:ea typeface="宋体" panose="02010600030101010101" pitchFamily="2" charset="-122"/>
              </a:defRPr>
            </a:lvl2pPr>
            <a:lvl3pPr marL="1143000" indent="-228600">
              <a:defRPr>
                <a:latin typeface="Arial" panose="020B0604020202020204" pitchFamily="34" charset="0"/>
                <a:ea typeface="宋体" panose="02010600030101010101" pitchFamily="2" charset="-122"/>
              </a:defRPr>
            </a:lvl3pPr>
            <a:lvl4pPr marL="1600200" indent="-228600">
              <a:defRPr>
                <a:latin typeface="Arial" panose="020B0604020202020204" pitchFamily="34" charset="0"/>
                <a:ea typeface="宋体" panose="02010600030101010101" pitchFamily="2" charset="-122"/>
              </a:defRPr>
            </a:lvl4pPr>
            <a:lvl5pPr marL="2057400" indent="-22860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charset="-122"/>
                <a:cs typeface="+mn-cs"/>
                <a:sym typeface="Arial" panose="020B0604020202020204" pitchFamily="34" charset="0"/>
              </a:rPr>
              <a:t>PRRSV</a:t>
            </a:r>
            <a:r>
              <a:rPr kumimoji="0" lang="zh-CN" altLang="en-US"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charset="-122"/>
                <a:cs typeface="+mn-cs"/>
                <a:sym typeface="Arial" panose="020B0604020202020204" pitchFamily="34" charset="0"/>
              </a:rPr>
              <a:t>给全球养猪业带来了巨大的经济损失</a:t>
            </a:r>
            <a:r>
              <a:rPr kumimoji="0" lang="en-US" altLang="zh-CN"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charset="-122"/>
                <a:cs typeface="+mn-cs"/>
                <a:sym typeface="Arial" panose="020B0604020202020204" pitchFamily="34" charset="0"/>
              </a:rPr>
              <a:t>!</a:t>
            </a:r>
            <a:endParaRPr kumimoji="0" lang="zh-CN" altLang="en-US"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graphicFrame>
        <p:nvGraphicFramePr>
          <p:cNvPr id="2" name="表格 1"/>
          <p:cNvGraphicFramePr>
            <a:graphicFrameLocks noGrp="1"/>
          </p:cNvGraphicFramePr>
          <p:nvPr>
            <p:extLst>
              <p:ext uri="{D42A27DB-BD31-4B8C-83A1-F6EECF244321}">
                <p14:modId xmlns:p14="http://schemas.microsoft.com/office/powerpoint/2010/main" val="3872468902"/>
              </p:ext>
            </p:extLst>
          </p:nvPr>
        </p:nvGraphicFramePr>
        <p:xfrm>
          <a:off x="401987" y="2426760"/>
          <a:ext cx="5607918" cy="3443592"/>
        </p:xfrm>
        <a:graphic>
          <a:graphicData uri="http://schemas.openxmlformats.org/drawingml/2006/table">
            <a:tbl>
              <a:tblPr firstRow="1" bandRow="1">
                <a:tableStyleId>{5C22544A-7EE6-4342-B048-85BDC9FD1C3A}</a:tableStyleId>
              </a:tblPr>
              <a:tblGrid>
                <a:gridCol w="801131">
                  <a:extLst>
                    <a:ext uri="{9D8B030D-6E8A-4147-A177-3AD203B41FA5}">
                      <a16:colId xmlns:a16="http://schemas.microsoft.com/office/drawing/2014/main" val="20000"/>
                    </a:ext>
                  </a:extLst>
                </a:gridCol>
                <a:gridCol w="3161016">
                  <a:extLst>
                    <a:ext uri="{9D8B030D-6E8A-4147-A177-3AD203B41FA5}">
                      <a16:colId xmlns:a16="http://schemas.microsoft.com/office/drawing/2014/main" val="20001"/>
                    </a:ext>
                  </a:extLst>
                </a:gridCol>
                <a:gridCol w="1645771">
                  <a:extLst>
                    <a:ext uri="{9D8B030D-6E8A-4147-A177-3AD203B41FA5}">
                      <a16:colId xmlns:a16="http://schemas.microsoft.com/office/drawing/2014/main" val="20002"/>
                    </a:ext>
                  </a:extLst>
                </a:gridCol>
              </a:tblGrid>
              <a:tr h="254326">
                <a:tc>
                  <a:txBody>
                    <a:bodyPr/>
                    <a:lstStyle/>
                    <a:p>
                      <a:pPr algn="ctr"/>
                      <a:r>
                        <a:rPr lang="zh-CN" altLang="en-US" sz="1400" baseline="0" dirty="0">
                          <a:latin typeface="Arial" panose="020B0604020202020204" pitchFamily="34" charset="0"/>
                          <a:ea typeface="微软雅黑" panose="020B0503020204020204" charset="-122"/>
                          <a:sym typeface="Arial" panose="020B0604020202020204" pitchFamily="34" charset="0"/>
                        </a:rPr>
                        <a:t>国家</a:t>
                      </a:r>
                    </a:p>
                  </a:txBody>
                  <a:tcPr marL="121920" marR="121920" marT="60960" marB="60960" anchor="ctr" anchorCtr="1"/>
                </a:tc>
                <a:tc>
                  <a:txBody>
                    <a:bodyPr/>
                    <a:lstStyle/>
                    <a:p>
                      <a:pPr algn="ctr"/>
                      <a:r>
                        <a:rPr lang="zh-CN" altLang="en-US" sz="1400" baseline="0" dirty="0">
                          <a:latin typeface="Arial" panose="020B0604020202020204" pitchFamily="34" charset="0"/>
                          <a:ea typeface="微软雅黑" panose="020B0503020204020204" charset="-122"/>
                          <a:sym typeface="Arial" panose="020B0604020202020204" pitchFamily="34" charset="0"/>
                        </a:rPr>
                        <a:t>经济损失</a:t>
                      </a:r>
                    </a:p>
                  </a:txBody>
                  <a:tcPr marL="121920" marR="121920" marT="60960" marB="60960" anchor="ctr" anchorCtr="1"/>
                </a:tc>
                <a:tc>
                  <a:txBody>
                    <a:bodyPr/>
                    <a:lstStyle/>
                    <a:p>
                      <a:pPr algn="ctr"/>
                      <a:r>
                        <a:rPr lang="zh-CN" altLang="en-US" sz="1400" baseline="0" dirty="0">
                          <a:latin typeface="Arial" panose="020B0604020202020204" pitchFamily="34" charset="0"/>
                          <a:ea typeface="微软雅黑" panose="020B0503020204020204" charset="-122"/>
                          <a:sym typeface="Arial" panose="020B0604020202020204" pitchFamily="34" charset="0"/>
                        </a:rPr>
                        <a:t>来源</a:t>
                      </a:r>
                    </a:p>
                  </a:txBody>
                  <a:tcPr marL="121920" marR="121920" marT="60960" marB="60960" anchor="ctr" anchorCtr="1"/>
                </a:tc>
                <a:extLst>
                  <a:ext uri="{0D108BD9-81ED-4DB2-BD59-A6C34878D82A}">
                    <a16:rowId xmlns:a16="http://schemas.microsoft.com/office/drawing/2014/main" val="10000"/>
                  </a:ext>
                </a:extLst>
              </a:tr>
              <a:tr h="344492">
                <a:tc>
                  <a:txBody>
                    <a:bodyPr/>
                    <a:lstStyle/>
                    <a:p>
                      <a:pPr algn="ctr"/>
                      <a:r>
                        <a:rPr lang="zh-CN" altLang="en-US" sz="1400" b="1" baseline="0" dirty="0">
                          <a:latin typeface="Arial" panose="020B0604020202020204" pitchFamily="34" charset="0"/>
                          <a:ea typeface="微软雅黑" panose="020B0503020204020204" charset="-122"/>
                          <a:sym typeface="Arial" panose="020B0604020202020204" pitchFamily="34" charset="0"/>
                        </a:rPr>
                        <a:t>美国</a:t>
                      </a:r>
                    </a:p>
                  </a:txBody>
                  <a:tcPr marL="121920" marR="121920" marT="60960" marB="60960" anchor="ctr" anchorCtr="1"/>
                </a:tc>
                <a:tc>
                  <a:txBody>
                    <a:bodyPr/>
                    <a:lstStyle/>
                    <a:p>
                      <a:pPr algn="ctr"/>
                      <a:r>
                        <a:rPr lang="en-US" altLang="zh-CN" sz="1200" b="1" baseline="0" dirty="0">
                          <a:latin typeface="Arial" panose="020B0604020202020204" pitchFamily="34" charset="0"/>
                          <a:ea typeface="微软雅黑" panose="020B0503020204020204" charset="-122"/>
                          <a:sym typeface="Arial" panose="020B0604020202020204" pitchFamily="34" charset="0"/>
                        </a:rPr>
                        <a:t>5.6</a:t>
                      </a:r>
                      <a:r>
                        <a:rPr lang="zh-CN" altLang="en-US" sz="1200" b="1" baseline="0" dirty="0">
                          <a:latin typeface="Arial" panose="020B0604020202020204" pitchFamily="34" charset="0"/>
                          <a:ea typeface="微软雅黑" panose="020B0503020204020204" charset="-122"/>
                          <a:sym typeface="Arial" panose="020B0604020202020204" pitchFamily="34" charset="0"/>
                        </a:rPr>
                        <a:t>亿美元</a:t>
                      </a:r>
                      <a:r>
                        <a:rPr lang="en-US" altLang="zh-CN" sz="1200" b="1" baseline="0" dirty="0">
                          <a:latin typeface="Arial" panose="020B0604020202020204" pitchFamily="34" charset="0"/>
                          <a:ea typeface="微软雅黑" panose="020B0503020204020204" charset="-122"/>
                          <a:sym typeface="Arial" panose="020B0604020202020204" pitchFamily="34" charset="0"/>
                        </a:rPr>
                        <a:t>/</a:t>
                      </a:r>
                      <a:r>
                        <a:rPr lang="zh-CN" altLang="en-US" sz="1200" b="1" baseline="0" dirty="0">
                          <a:latin typeface="Arial" panose="020B0604020202020204" pitchFamily="34" charset="0"/>
                          <a:ea typeface="微软雅黑" panose="020B0503020204020204" charset="-122"/>
                          <a:sym typeface="Arial" panose="020B0604020202020204" pitchFamily="34" charset="0"/>
                        </a:rPr>
                        <a:t>年（国家）</a:t>
                      </a:r>
                    </a:p>
                  </a:txBody>
                  <a:tcPr marL="121920" marR="121920" marT="60960" marB="60960" anchor="ctr" anchorCtr="1"/>
                </a:tc>
                <a:tc>
                  <a:txBody>
                    <a:bodyPr/>
                    <a:lstStyle/>
                    <a:p>
                      <a:pPr algn="ctr"/>
                      <a:r>
                        <a:rPr lang="en-US" altLang="zh-CN" sz="1000" baseline="0" dirty="0">
                          <a:latin typeface="Arial" panose="020B0604020202020204" pitchFamily="34" charset="0"/>
                          <a:ea typeface="微软雅黑" panose="020B0503020204020204" charset="-122"/>
                          <a:sym typeface="Arial" panose="020B0604020202020204" pitchFamily="34" charset="0"/>
                        </a:rPr>
                        <a:t> Neumann et al. 2005</a:t>
                      </a:r>
                      <a:endParaRPr lang="zh-CN" altLang="en-US" sz="1000" baseline="0" dirty="0">
                        <a:latin typeface="Arial" panose="020B0604020202020204" pitchFamily="34" charset="0"/>
                        <a:ea typeface="微软雅黑" panose="020B0503020204020204" charset="-122"/>
                        <a:sym typeface="Arial" panose="020B0604020202020204" pitchFamily="34" charset="0"/>
                      </a:endParaRPr>
                    </a:p>
                  </a:txBody>
                  <a:tcPr marL="121920" marR="121920" marT="60960" marB="60960" anchor="ctr" anchorCtr="1"/>
                </a:tc>
                <a:extLst>
                  <a:ext uri="{0D108BD9-81ED-4DB2-BD59-A6C34878D82A}">
                    <a16:rowId xmlns:a16="http://schemas.microsoft.com/office/drawing/2014/main" val="10001"/>
                  </a:ext>
                </a:extLst>
              </a:tr>
              <a:tr h="344492">
                <a:tc>
                  <a:txBody>
                    <a:bodyPr/>
                    <a:lstStyle/>
                    <a:p>
                      <a:pPr algn="ctr"/>
                      <a:r>
                        <a:rPr lang="zh-CN" altLang="en-US" sz="1400" b="1" baseline="0" dirty="0">
                          <a:latin typeface="Arial" panose="020B0604020202020204" pitchFamily="34" charset="0"/>
                          <a:ea typeface="微软雅黑" panose="020B0503020204020204" charset="-122"/>
                          <a:sym typeface="Arial" panose="020B0604020202020204" pitchFamily="34" charset="0"/>
                        </a:rPr>
                        <a:t>美国</a:t>
                      </a:r>
                    </a:p>
                  </a:txBody>
                  <a:tcPr marL="121920" marR="121920" marT="60960" marB="60960" anchor="ctr" anchorCtr="1"/>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200" b="1" baseline="0" dirty="0">
                          <a:latin typeface="Arial" panose="020B0604020202020204" pitchFamily="34" charset="0"/>
                          <a:ea typeface="微软雅黑" panose="020B0503020204020204" charset="-122"/>
                          <a:sym typeface="Arial" panose="020B0604020202020204" pitchFamily="34" charset="0"/>
                        </a:rPr>
                        <a:t>6.6</a:t>
                      </a:r>
                      <a:r>
                        <a:rPr lang="zh-CN" altLang="en-US" sz="1200" b="1" baseline="0" dirty="0">
                          <a:latin typeface="Arial" panose="020B0604020202020204" pitchFamily="34" charset="0"/>
                          <a:ea typeface="微软雅黑" panose="020B0503020204020204" charset="-122"/>
                          <a:sym typeface="Arial" panose="020B0604020202020204" pitchFamily="34" charset="0"/>
                        </a:rPr>
                        <a:t>亿美元</a:t>
                      </a:r>
                      <a:r>
                        <a:rPr lang="en-US" altLang="zh-CN" sz="1200" b="1" baseline="0" dirty="0">
                          <a:latin typeface="Arial" panose="020B0604020202020204" pitchFamily="34" charset="0"/>
                          <a:ea typeface="微软雅黑" panose="020B0503020204020204" charset="-122"/>
                          <a:sym typeface="Arial" panose="020B0604020202020204" pitchFamily="34" charset="0"/>
                        </a:rPr>
                        <a:t>/</a:t>
                      </a:r>
                      <a:r>
                        <a:rPr lang="zh-CN" altLang="en-US" sz="1200" b="1" baseline="0" dirty="0">
                          <a:latin typeface="Arial" panose="020B0604020202020204" pitchFamily="34" charset="0"/>
                          <a:ea typeface="微软雅黑" panose="020B0503020204020204" charset="-122"/>
                          <a:sym typeface="Arial" panose="020B0604020202020204" pitchFamily="34" charset="0"/>
                        </a:rPr>
                        <a:t>年（国家）</a:t>
                      </a:r>
                    </a:p>
                  </a:txBody>
                  <a:tcPr marL="121920" marR="121920" marT="60960" marB="60960" anchor="ctr" anchorCtr="1"/>
                </a:tc>
                <a:tc>
                  <a:txBody>
                    <a:bodyPr/>
                    <a:lstStyle/>
                    <a:p>
                      <a:pPr algn="ctr"/>
                      <a:r>
                        <a:rPr lang="en-US" altLang="zh-CN" sz="1000" baseline="0" dirty="0">
                          <a:latin typeface="Arial" panose="020B0604020202020204" pitchFamily="34" charset="0"/>
                          <a:ea typeface="微软雅黑" panose="020B0503020204020204" charset="-122"/>
                          <a:sym typeface="Arial" panose="020B0604020202020204" pitchFamily="34" charset="0"/>
                        </a:rPr>
                        <a:t>Holtkamp et al. 2013</a:t>
                      </a:r>
                      <a:endParaRPr lang="zh-CN" altLang="en-US" sz="1000" baseline="0" dirty="0">
                        <a:latin typeface="Arial" panose="020B0604020202020204" pitchFamily="34" charset="0"/>
                        <a:ea typeface="微软雅黑" panose="020B0503020204020204" charset="-122"/>
                        <a:sym typeface="Arial" panose="020B0604020202020204" pitchFamily="34" charset="0"/>
                      </a:endParaRPr>
                    </a:p>
                  </a:txBody>
                  <a:tcPr marL="121920" marR="121920" marT="60960" marB="60960" anchor="ctr" anchorCtr="1"/>
                </a:tc>
                <a:extLst>
                  <a:ext uri="{0D108BD9-81ED-4DB2-BD59-A6C34878D82A}">
                    <a16:rowId xmlns:a16="http://schemas.microsoft.com/office/drawing/2014/main" val="10002"/>
                  </a:ext>
                </a:extLst>
              </a:tr>
              <a:tr h="404708">
                <a:tc>
                  <a:txBody>
                    <a:bodyPr/>
                    <a:lstStyle/>
                    <a:p>
                      <a:pPr algn="ctr"/>
                      <a:r>
                        <a:rPr lang="zh-CN" altLang="en-US" sz="1400" b="1" baseline="0" dirty="0">
                          <a:latin typeface="Arial" panose="020B0604020202020204" pitchFamily="34" charset="0"/>
                          <a:ea typeface="微软雅黑" panose="020B0503020204020204" charset="-122"/>
                          <a:sym typeface="Arial" panose="020B0604020202020204" pitchFamily="34" charset="0"/>
                        </a:rPr>
                        <a:t>美国</a:t>
                      </a:r>
                    </a:p>
                  </a:txBody>
                  <a:tcPr marL="121920" marR="121920" marT="60960" marB="60960" anchor="ctr" anchorCtr="1"/>
                </a:tc>
                <a:tc>
                  <a:txBody>
                    <a:bodyPr/>
                    <a:lstStyle/>
                    <a:p>
                      <a:pPr algn="ctr"/>
                      <a:r>
                        <a:rPr lang="en-US" altLang="zh-CN" sz="1200" b="1" baseline="0" dirty="0">
                          <a:latin typeface="Arial" panose="020B0604020202020204" pitchFamily="34" charset="0"/>
                          <a:ea typeface="微软雅黑" panose="020B0503020204020204" charset="-122"/>
                          <a:sym typeface="Arial" panose="020B0604020202020204" pitchFamily="34" charset="0"/>
                        </a:rPr>
                        <a:t>302</a:t>
                      </a:r>
                      <a:r>
                        <a:rPr lang="zh-CN" altLang="en-US" sz="1200" b="1" baseline="0" dirty="0">
                          <a:latin typeface="Arial" panose="020B0604020202020204" pitchFamily="34" charset="0"/>
                          <a:ea typeface="微软雅黑" panose="020B0503020204020204" charset="-122"/>
                          <a:sym typeface="Arial" panose="020B0604020202020204" pitchFamily="34" charset="0"/>
                        </a:rPr>
                        <a:t>美元</a:t>
                      </a:r>
                      <a:r>
                        <a:rPr lang="en-US" altLang="zh-CN" sz="1200" b="1" baseline="0" dirty="0">
                          <a:latin typeface="Arial" panose="020B0604020202020204" pitchFamily="34" charset="0"/>
                          <a:ea typeface="微软雅黑" panose="020B0503020204020204" charset="-122"/>
                          <a:sym typeface="Arial" panose="020B0604020202020204" pitchFamily="34" charset="0"/>
                        </a:rPr>
                        <a:t>/</a:t>
                      </a:r>
                      <a:r>
                        <a:rPr lang="zh-CN" altLang="en-US" sz="1200" b="1" baseline="0" dirty="0">
                          <a:latin typeface="Arial" panose="020B0604020202020204" pitchFamily="34" charset="0"/>
                          <a:ea typeface="微软雅黑" panose="020B0503020204020204" charset="-122"/>
                          <a:sym typeface="Arial" panose="020B0604020202020204" pitchFamily="34" charset="0"/>
                        </a:rPr>
                        <a:t>头母猪（暴发后）</a:t>
                      </a:r>
                    </a:p>
                  </a:txBody>
                  <a:tcPr marL="121920" marR="121920" marT="60960" marB="60960" anchor="ctr" anchorCtr="1"/>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000" baseline="0" dirty="0">
                          <a:latin typeface="Arial" panose="020B0604020202020204" pitchFamily="34" charset="0"/>
                          <a:ea typeface="微软雅黑" panose="020B0503020204020204" charset="-122"/>
                          <a:sym typeface="Arial" panose="020B0604020202020204" pitchFamily="34" charset="0"/>
                        </a:rPr>
                        <a:t>Holtkamp et al. 2013</a:t>
                      </a:r>
                      <a:r>
                        <a:rPr lang="zh-CN" altLang="en-US" sz="1000" baseline="0" dirty="0">
                          <a:latin typeface="Arial" panose="020B0604020202020204" pitchFamily="34" charset="0"/>
                          <a:ea typeface="微软雅黑" panose="020B0503020204020204" charset="-122"/>
                          <a:sym typeface="Arial" panose="020B0604020202020204" pitchFamily="34" charset="0"/>
                        </a:rPr>
                        <a:t>（</a:t>
                      </a:r>
                      <a:r>
                        <a:rPr lang="en-US" altLang="zh-CN" sz="1000" baseline="0" dirty="0">
                          <a:latin typeface="Arial" panose="020B0604020202020204" pitchFamily="34" charset="0"/>
                          <a:ea typeface="微软雅黑" panose="020B0503020204020204" charset="-122"/>
                          <a:sym typeface="Arial" panose="020B0604020202020204" pitchFamily="34" charset="0"/>
                        </a:rPr>
                        <a:t>1992</a:t>
                      </a:r>
                      <a:r>
                        <a:rPr lang="zh-CN" altLang="en-US" sz="1000" baseline="0" dirty="0">
                          <a:latin typeface="Arial" panose="020B0604020202020204" pitchFamily="34" charset="0"/>
                          <a:ea typeface="微软雅黑" panose="020B0503020204020204" charset="-122"/>
                          <a:sym typeface="Arial" panose="020B0604020202020204" pitchFamily="34" charset="0"/>
                        </a:rPr>
                        <a:t>）</a:t>
                      </a:r>
                    </a:p>
                  </a:txBody>
                  <a:tcPr marL="121920" marR="121920" marT="60960" marB="60960" anchor="ctr" anchorCtr="1"/>
                </a:tc>
                <a:extLst>
                  <a:ext uri="{0D108BD9-81ED-4DB2-BD59-A6C34878D82A}">
                    <a16:rowId xmlns:a16="http://schemas.microsoft.com/office/drawing/2014/main" val="10003"/>
                  </a:ext>
                </a:extLst>
              </a:tr>
              <a:tr h="344492">
                <a:tc>
                  <a:txBody>
                    <a:bodyPr/>
                    <a:lstStyle/>
                    <a:p>
                      <a:pPr algn="ctr"/>
                      <a:r>
                        <a:rPr lang="zh-CN" altLang="en-US" sz="1400" b="1" baseline="0" dirty="0">
                          <a:latin typeface="Arial" panose="020B0604020202020204" pitchFamily="34" charset="0"/>
                          <a:ea typeface="微软雅黑" panose="020B0503020204020204" charset="-122"/>
                          <a:sym typeface="Arial" panose="020B0604020202020204" pitchFamily="34" charset="0"/>
                        </a:rPr>
                        <a:t>瑞士</a:t>
                      </a:r>
                    </a:p>
                  </a:txBody>
                  <a:tcPr marL="121920" marR="121920" marT="60960" marB="60960" anchor="ctr" anchorCtr="1"/>
                </a:tc>
                <a:tc>
                  <a:txBody>
                    <a:bodyPr/>
                    <a:lstStyle/>
                    <a:p>
                      <a:pPr algn="ctr"/>
                      <a:r>
                        <a:rPr lang="en-US" altLang="zh-CN" sz="1200" b="1" baseline="0" dirty="0">
                          <a:latin typeface="Arial" panose="020B0604020202020204" pitchFamily="34" charset="0"/>
                          <a:ea typeface="微软雅黑" panose="020B0503020204020204" charset="-122"/>
                          <a:sym typeface="Arial" panose="020B0604020202020204" pitchFamily="34" charset="0"/>
                        </a:rPr>
                        <a:t>75724-650090</a:t>
                      </a:r>
                      <a:r>
                        <a:rPr lang="zh-CN" altLang="en-US" sz="1200" b="1" baseline="0" dirty="0">
                          <a:latin typeface="Arial" panose="020B0604020202020204" pitchFamily="34" charset="0"/>
                          <a:ea typeface="微软雅黑" panose="020B0503020204020204" charset="-122"/>
                          <a:sym typeface="Arial" panose="020B0604020202020204" pitchFamily="34" charset="0"/>
                        </a:rPr>
                        <a:t>欧元</a:t>
                      </a:r>
                      <a:r>
                        <a:rPr lang="en-US" altLang="zh-CN" sz="1200" b="1" baseline="0" dirty="0">
                          <a:latin typeface="Arial" panose="020B0604020202020204" pitchFamily="34" charset="0"/>
                          <a:ea typeface="微软雅黑" panose="020B0503020204020204" charset="-122"/>
                          <a:sym typeface="Arial" panose="020B0604020202020204" pitchFamily="34" charset="0"/>
                        </a:rPr>
                        <a:t>/</a:t>
                      </a:r>
                      <a:r>
                        <a:rPr lang="zh-CN" altLang="en-US" sz="1200" b="1" baseline="0" dirty="0">
                          <a:latin typeface="Arial" panose="020B0604020202020204" pitchFamily="34" charset="0"/>
                          <a:ea typeface="微软雅黑" panose="020B0503020204020204" charset="-122"/>
                          <a:sym typeface="Arial" panose="020B0604020202020204" pitchFamily="34" charset="0"/>
                        </a:rPr>
                        <a:t>年（猪场）</a:t>
                      </a:r>
                    </a:p>
                  </a:txBody>
                  <a:tcPr marL="121920" marR="121920" marT="60960" marB="60960" anchor="ctr" anchorCtr="1"/>
                </a:tc>
                <a:tc>
                  <a:txBody>
                    <a:bodyPr/>
                    <a:lstStyle/>
                    <a:p>
                      <a:pPr algn="ctr"/>
                      <a:r>
                        <a:rPr lang="en-US" altLang="zh-CN" sz="1000" baseline="0" dirty="0" err="1">
                          <a:latin typeface="Arial" panose="020B0604020202020204" pitchFamily="34" charset="0"/>
                          <a:ea typeface="微软雅黑" panose="020B0503020204020204" charset="-122"/>
                          <a:sym typeface="Arial" panose="020B0604020202020204" pitchFamily="34" charset="0"/>
                        </a:rPr>
                        <a:t>Nathues</a:t>
                      </a:r>
                      <a:r>
                        <a:rPr lang="en-US" altLang="zh-CN" sz="1000" baseline="0" dirty="0">
                          <a:latin typeface="Arial" panose="020B0604020202020204" pitchFamily="34" charset="0"/>
                          <a:ea typeface="微软雅黑" panose="020B0503020204020204" charset="-122"/>
                          <a:sym typeface="Arial" panose="020B0604020202020204" pitchFamily="34" charset="0"/>
                        </a:rPr>
                        <a:t> et al.</a:t>
                      </a:r>
                      <a:r>
                        <a:rPr lang="zh-CN" altLang="en-US" sz="1000" baseline="0" dirty="0">
                          <a:latin typeface="Arial" panose="020B0604020202020204" pitchFamily="34" charset="0"/>
                          <a:ea typeface="微软雅黑" panose="020B0503020204020204" charset="-122"/>
                          <a:sym typeface="Arial" panose="020B0604020202020204" pitchFamily="34" charset="0"/>
                        </a:rPr>
                        <a:t> </a:t>
                      </a:r>
                      <a:r>
                        <a:rPr lang="en-US" altLang="zh-CN" sz="1000" baseline="0" dirty="0">
                          <a:latin typeface="Arial" panose="020B0604020202020204" pitchFamily="34" charset="0"/>
                          <a:ea typeface="微软雅黑" panose="020B0503020204020204" charset="-122"/>
                          <a:sym typeface="Arial" panose="020B0604020202020204" pitchFamily="34" charset="0"/>
                        </a:rPr>
                        <a:t>2017</a:t>
                      </a:r>
                      <a:endParaRPr lang="zh-CN" altLang="en-US" sz="1000" baseline="0" dirty="0">
                        <a:latin typeface="Arial" panose="020B0604020202020204" pitchFamily="34" charset="0"/>
                        <a:ea typeface="微软雅黑" panose="020B0503020204020204" charset="-122"/>
                        <a:sym typeface="Arial" panose="020B0604020202020204" pitchFamily="34" charset="0"/>
                      </a:endParaRPr>
                    </a:p>
                  </a:txBody>
                  <a:tcPr marL="121920" marR="121920" marT="60960" marB="60960" anchor="ctr" anchorCtr="1"/>
                </a:tc>
                <a:extLst>
                  <a:ext uri="{0D108BD9-81ED-4DB2-BD59-A6C34878D82A}">
                    <a16:rowId xmlns:a16="http://schemas.microsoft.com/office/drawing/2014/main" val="10004"/>
                  </a:ext>
                </a:extLst>
              </a:tr>
              <a:tr h="404708">
                <a:tc>
                  <a:txBody>
                    <a:bodyPr/>
                    <a:lstStyle/>
                    <a:p>
                      <a:pPr algn="ctr"/>
                      <a:r>
                        <a:rPr lang="zh-CN" altLang="en-US" sz="1400" b="1" baseline="0" dirty="0">
                          <a:latin typeface="Arial" panose="020B0604020202020204" pitchFamily="34" charset="0"/>
                          <a:ea typeface="微软雅黑" panose="020B0503020204020204" charset="-122"/>
                          <a:sym typeface="Arial" panose="020B0604020202020204" pitchFamily="34" charset="0"/>
                        </a:rPr>
                        <a:t>荷兰</a:t>
                      </a:r>
                    </a:p>
                  </a:txBody>
                  <a:tcPr marL="121920" marR="121920" marT="60960" marB="60960" anchor="ctr" anchorCtr="1"/>
                </a:tc>
                <a:tc>
                  <a:txBody>
                    <a:bodyPr/>
                    <a:lstStyle/>
                    <a:p>
                      <a:pPr algn="ctr"/>
                      <a:r>
                        <a:rPr lang="en-US" altLang="zh-CN" sz="1200" b="1" baseline="0" dirty="0">
                          <a:latin typeface="Arial" panose="020B0604020202020204" pitchFamily="34" charset="0"/>
                          <a:ea typeface="微软雅黑" panose="020B0503020204020204" charset="-122"/>
                          <a:sym typeface="Arial" panose="020B0604020202020204" pitchFamily="34" charset="0"/>
                        </a:rPr>
                        <a:t>59-379</a:t>
                      </a:r>
                      <a:r>
                        <a:rPr lang="zh-CN" altLang="en-US" sz="1200" b="1" baseline="0" dirty="0">
                          <a:latin typeface="Arial" panose="020B0604020202020204" pitchFamily="34" charset="0"/>
                          <a:ea typeface="微软雅黑" panose="020B0503020204020204" charset="-122"/>
                          <a:sym typeface="Arial" panose="020B0604020202020204" pitchFamily="34" charset="0"/>
                        </a:rPr>
                        <a:t>欧元</a:t>
                      </a:r>
                      <a:r>
                        <a:rPr lang="en-US" altLang="zh-CN" sz="1200" b="1" baseline="0" dirty="0">
                          <a:latin typeface="Arial" panose="020B0604020202020204" pitchFamily="34" charset="0"/>
                          <a:ea typeface="微软雅黑" panose="020B0503020204020204" charset="-122"/>
                          <a:sym typeface="Arial" panose="020B0604020202020204" pitchFamily="34" charset="0"/>
                        </a:rPr>
                        <a:t>/</a:t>
                      </a:r>
                      <a:r>
                        <a:rPr lang="zh-CN" altLang="en-US" sz="1200" b="1" baseline="0" dirty="0">
                          <a:latin typeface="Arial" panose="020B0604020202020204" pitchFamily="34" charset="0"/>
                          <a:ea typeface="微软雅黑" panose="020B0503020204020204" charset="-122"/>
                          <a:sym typeface="Arial" panose="020B0604020202020204" pitchFamily="34" charset="0"/>
                        </a:rPr>
                        <a:t>头母猪（暴发后</a:t>
                      </a:r>
                      <a:r>
                        <a:rPr lang="en-US" altLang="zh-CN" sz="1200" b="1" baseline="0" dirty="0">
                          <a:latin typeface="Arial" panose="020B0604020202020204" pitchFamily="34" charset="0"/>
                          <a:ea typeface="微软雅黑" panose="020B0503020204020204" charset="-122"/>
                          <a:sym typeface="Arial" panose="020B0604020202020204" pitchFamily="34" charset="0"/>
                        </a:rPr>
                        <a:t>18</a:t>
                      </a:r>
                      <a:r>
                        <a:rPr lang="zh-CN" altLang="en-US" sz="1200" b="1" baseline="0" dirty="0">
                          <a:latin typeface="Arial" panose="020B0604020202020204" pitchFamily="34" charset="0"/>
                          <a:ea typeface="微软雅黑" panose="020B0503020204020204" charset="-122"/>
                          <a:sym typeface="Arial" panose="020B0604020202020204" pitchFamily="34" charset="0"/>
                        </a:rPr>
                        <a:t>周）</a:t>
                      </a:r>
                    </a:p>
                  </a:txBody>
                  <a:tcPr marL="121920" marR="121920" marT="60960" marB="60960" anchor="ctr" anchorCtr="1"/>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000" baseline="0" dirty="0">
                          <a:latin typeface="Arial" panose="020B0604020202020204" pitchFamily="34" charset="0"/>
                          <a:ea typeface="微软雅黑" panose="020B0503020204020204" charset="-122"/>
                          <a:sym typeface="Arial" panose="020B0604020202020204" pitchFamily="34" charset="0"/>
                        </a:rPr>
                        <a:t> </a:t>
                      </a:r>
                      <a:r>
                        <a:rPr lang="en-US" altLang="zh-CN" sz="1000" baseline="0" dirty="0" err="1">
                          <a:latin typeface="Arial" panose="020B0604020202020204" pitchFamily="34" charset="0"/>
                          <a:ea typeface="微软雅黑" panose="020B0503020204020204" charset="-122"/>
                          <a:sym typeface="Arial" panose="020B0604020202020204" pitchFamily="34" charset="0"/>
                        </a:rPr>
                        <a:t>Nieuwenhuis</a:t>
                      </a:r>
                      <a:r>
                        <a:rPr lang="en-US" altLang="zh-CN" sz="1000" baseline="0" dirty="0">
                          <a:latin typeface="Arial" panose="020B0604020202020204" pitchFamily="34" charset="0"/>
                          <a:ea typeface="微软雅黑" panose="020B0503020204020204" charset="-122"/>
                          <a:sym typeface="Arial" panose="020B0604020202020204" pitchFamily="34" charset="0"/>
                        </a:rPr>
                        <a:t> et al. 2012</a:t>
                      </a:r>
                      <a:endParaRPr lang="zh-CN" altLang="en-US" sz="1000" baseline="0" dirty="0">
                        <a:latin typeface="Arial" panose="020B0604020202020204" pitchFamily="34" charset="0"/>
                        <a:ea typeface="微软雅黑" panose="020B0503020204020204" charset="-122"/>
                        <a:sym typeface="Arial" panose="020B0604020202020204" pitchFamily="34" charset="0"/>
                      </a:endParaRPr>
                    </a:p>
                  </a:txBody>
                  <a:tcPr marL="121920" marR="121920" marT="60960" marB="60960" anchor="ctr" anchorCtr="1"/>
                </a:tc>
                <a:extLst>
                  <a:ext uri="{0D108BD9-81ED-4DB2-BD59-A6C34878D82A}">
                    <a16:rowId xmlns:a16="http://schemas.microsoft.com/office/drawing/2014/main" val="10005"/>
                  </a:ext>
                </a:extLst>
              </a:tr>
              <a:tr h="411236">
                <a:tc rowSpan="2">
                  <a:txBody>
                    <a:bodyPr/>
                    <a:lstStyle/>
                    <a:p>
                      <a:pPr algn="ctr"/>
                      <a:r>
                        <a:rPr lang="zh-CN" altLang="en-US" sz="1400" b="1" baseline="0" dirty="0">
                          <a:latin typeface="Arial" panose="020B0604020202020204" pitchFamily="34" charset="0"/>
                          <a:ea typeface="微软雅黑" panose="020B0503020204020204" charset="-122"/>
                          <a:sym typeface="Arial" panose="020B0604020202020204" pitchFamily="34" charset="0"/>
                        </a:rPr>
                        <a:t>西班牙</a:t>
                      </a:r>
                    </a:p>
                  </a:txBody>
                  <a:tcPr marL="121920" marR="121920" marT="60960" marB="60960" anchor="ctr" anchorCtr="1"/>
                </a:tc>
                <a:tc>
                  <a:txBody>
                    <a:bodyPr/>
                    <a:lstStyle/>
                    <a:p>
                      <a:pPr algn="ctr"/>
                      <a:r>
                        <a:rPr lang="en-US" altLang="zh-CN" sz="1200" b="1" baseline="0" dirty="0">
                          <a:latin typeface="Arial" panose="020B0604020202020204" pitchFamily="34" charset="0"/>
                          <a:ea typeface="微软雅黑" panose="020B0503020204020204" charset="-122"/>
                          <a:sym typeface="Arial" panose="020B0604020202020204" pitchFamily="34" charset="0"/>
                        </a:rPr>
                        <a:t>200</a:t>
                      </a:r>
                      <a:r>
                        <a:rPr lang="zh-CN" altLang="en-US" sz="1200" b="1" baseline="0" dirty="0">
                          <a:latin typeface="Arial" panose="020B0604020202020204" pitchFamily="34" charset="0"/>
                          <a:ea typeface="微软雅黑" panose="020B0503020204020204" charset="-122"/>
                          <a:sym typeface="Arial" panose="020B0604020202020204" pitchFamily="34" charset="0"/>
                        </a:rPr>
                        <a:t>美元</a:t>
                      </a:r>
                      <a:r>
                        <a:rPr lang="en-US" altLang="zh-CN" sz="1200" b="1" baseline="0" dirty="0">
                          <a:latin typeface="Arial" panose="020B0604020202020204" pitchFamily="34" charset="0"/>
                          <a:ea typeface="微软雅黑" panose="020B0503020204020204" charset="-122"/>
                          <a:sym typeface="Arial" panose="020B0604020202020204" pitchFamily="34" charset="0"/>
                        </a:rPr>
                        <a:t>/</a:t>
                      </a:r>
                      <a:r>
                        <a:rPr lang="zh-CN" altLang="en-US" sz="1200" b="1" baseline="0" dirty="0">
                          <a:latin typeface="Arial" panose="020B0604020202020204" pitchFamily="34" charset="0"/>
                          <a:ea typeface="微软雅黑" panose="020B0503020204020204" charset="-122"/>
                          <a:sym typeface="Arial" panose="020B0604020202020204" pitchFamily="34" charset="0"/>
                        </a:rPr>
                        <a:t>头母猪，</a:t>
                      </a:r>
                      <a:r>
                        <a:rPr lang="en-US" altLang="zh-CN" sz="1200" b="1" baseline="0" dirty="0">
                          <a:latin typeface="Arial" panose="020B0604020202020204" pitchFamily="34" charset="0"/>
                          <a:ea typeface="微软雅黑" panose="020B0503020204020204" charset="-122"/>
                          <a:sym typeface="Arial" panose="020B0604020202020204" pitchFamily="34" charset="0"/>
                        </a:rPr>
                        <a:t>17.7</a:t>
                      </a:r>
                      <a:r>
                        <a:rPr lang="zh-CN" altLang="en-US" sz="1200" b="1" baseline="0" dirty="0">
                          <a:latin typeface="Arial" panose="020B0604020202020204" pitchFamily="34" charset="0"/>
                          <a:ea typeface="微软雅黑" panose="020B0503020204020204" charset="-122"/>
                          <a:sym typeface="Arial" panose="020B0604020202020204" pitchFamily="34" charset="0"/>
                        </a:rPr>
                        <a:t>美元</a:t>
                      </a:r>
                      <a:r>
                        <a:rPr lang="en-US" altLang="zh-CN" sz="1200" b="1" baseline="0" dirty="0">
                          <a:latin typeface="Arial" panose="020B0604020202020204" pitchFamily="34" charset="0"/>
                          <a:ea typeface="微软雅黑" panose="020B0503020204020204" charset="-122"/>
                          <a:sym typeface="Arial" panose="020B0604020202020204" pitchFamily="34" charset="0"/>
                        </a:rPr>
                        <a:t>/</a:t>
                      </a:r>
                      <a:r>
                        <a:rPr lang="zh-CN" altLang="en-US" sz="1200" b="1" baseline="0" dirty="0">
                          <a:latin typeface="Arial" panose="020B0604020202020204" pitchFamily="34" charset="0"/>
                          <a:ea typeface="微软雅黑" panose="020B0503020204020204" charset="-122"/>
                          <a:sym typeface="Arial" panose="020B0604020202020204" pitchFamily="34" charset="0"/>
                        </a:rPr>
                        <a:t>头肥猪（一点式）</a:t>
                      </a:r>
                    </a:p>
                  </a:txBody>
                  <a:tcPr marL="121920" marR="121920" marT="60960" marB="60960" anchor="ctr" anchorCtr="1"/>
                </a:tc>
                <a:tc rowSpan="2">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000" baseline="0" dirty="0" err="1">
                          <a:latin typeface="Arial" panose="020B0604020202020204" pitchFamily="34" charset="0"/>
                          <a:ea typeface="微软雅黑" panose="020B0503020204020204" charset="-122"/>
                          <a:sym typeface="Arial" panose="020B0604020202020204" pitchFamily="34" charset="0"/>
                        </a:rPr>
                        <a:t>Nathues</a:t>
                      </a:r>
                      <a:r>
                        <a:rPr lang="en-US" altLang="zh-CN" sz="1000" baseline="0" dirty="0">
                          <a:latin typeface="Arial" panose="020B0604020202020204" pitchFamily="34" charset="0"/>
                          <a:ea typeface="微软雅黑" panose="020B0503020204020204" charset="-122"/>
                          <a:sym typeface="Arial" panose="020B0604020202020204" pitchFamily="34" charset="0"/>
                        </a:rPr>
                        <a:t> et al.</a:t>
                      </a:r>
                      <a:r>
                        <a:rPr lang="zh-CN" altLang="en-US" sz="1000" baseline="0" dirty="0">
                          <a:latin typeface="Arial" panose="020B0604020202020204" pitchFamily="34" charset="0"/>
                          <a:ea typeface="微软雅黑" panose="020B0503020204020204" charset="-122"/>
                          <a:sym typeface="Arial" panose="020B0604020202020204" pitchFamily="34" charset="0"/>
                        </a:rPr>
                        <a:t> </a:t>
                      </a:r>
                      <a:r>
                        <a:rPr lang="en-US" altLang="zh-CN" sz="1000" baseline="0" dirty="0">
                          <a:latin typeface="Arial" panose="020B0604020202020204" pitchFamily="34" charset="0"/>
                          <a:ea typeface="微软雅黑" panose="020B0503020204020204" charset="-122"/>
                          <a:sym typeface="Arial" panose="020B0604020202020204" pitchFamily="34" charset="0"/>
                        </a:rPr>
                        <a:t>2017</a:t>
                      </a:r>
                      <a:endParaRPr lang="zh-CN" altLang="en-US" sz="1000" baseline="0" dirty="0">
                        <a:latin typeface="Arial" panose="020B0604020202020204" pitchFamily="34" charset="0"/>
                        <a:ea typeface="微软雅黑" panose="020B0503020204020204" charset="-122"/>
                        <a:sym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defRPr/>
                      </a:pPr>
                      <a:endParaRPr lang="zh-CN" altLang="en-US" sz="1000" baseline="0" dirty="0">
                        <a:latin typeface="Arial" panose="020B0604020202020204" pitchFamily="34" charset="0"/>
                        <a:ea typeface="微软雅黑" panose="020B0503020204020204" charset="-122"/>
                        <a:sym typeface="Arial" panose="020B0604020202020204" pitchFamily="34" charset="0"/>
                      </a:endParaRPr>
                    </a:p>
                  </a:txBody>
                  <a:tcPr marL="121920" marR="121920" marT="60960" marB="60960" anchor="ctr" anchorCtr="1"/>
                </a:tc>
                <a:extLst>
                  <a:ext uri="{0D108BD9-81ED-4DB2-BD59-A6C34878D82A}">
                    <a16:rowId xmlns:a16="http://schemas.microsoft.com/office/drawing/2014/main" val="10006"/>
                  </a:ext>
                </a:extLst>
              </a:tr>
              <a:tr h="411236">
                <a:tc vMerge="1">
                  <a:txBody>
                    <a:bodyPr/>
                    <a:lstStyle/>
                    <a:p>
                      <a:endParaRPr lang="zh-CN"/>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200" b="1" baseline="0" dirty="0">
                          <a:latin typeface="Arial" panose="020B0604020202020204" pitchFamily="34" charset="0"/>
                          <a:ea typeface="微软雅黑" panose="020B0503020204020204" charset="-122"/>
                          <a:sym typeface="Arial" panose="020B0604020202020204" pitchFamily="34" charset="0"/>
                        </a:rPr>
                        <a:t>122</a:t>
                      </a:r>
                      <a:r>
                        <a:rPr lang="zh-CN" altLang="en-US" sz="1200" b="1" baseline="0" dirty="0">
                          <a:latin typeface="Arial" panose="020B0604020202020204" pitchFamily="34" charset="0"/>
                          <a:ea typeface="微软雅黑" panose="020B0503020204020204" charset="-122"/>
                          <a:sym typeface="Arial" panose="020B0604020202020204" pitchFamily="34" charset="0"/>
                        </a:rPr>
                        <a:t>美元</a:t>
                      </a:r>
                      <a:r>
                        <a:rPr lang="en-US" altLang="zh-CN" sz="1200" b="1" baseline="0" dirty="0">
                          <a:latin typeface="Arial" panose="020B0604020202020204" pitchFamily="34" charset="0"/>
                          <a:ea typeface="微软雅黑" panose="020B0503020204020204" charset="-122"/>
                          <a:sym typeface="Arial" panose="020B0604020202020204" pitchFamily="34" charset="0"/>
                        </a:rPr>
                        <a:t>/</a:t>
                      </a:r>
                      <a:r>
                        <a:rPr lang="zh-CN" altLang="en-US" sz="1200" b="1" baseline="0" dirty="0">
                          <a:latin typeface="Arial" panose="020B0604020202020204" pitchFamily="34" charset="0"/>
                          <a:ea typeface="微软雅黑" panose="020B0503020204020204" charset="-122"/>
                          <a:sym typeface="Arial" panose="020B0604020202020204" pitchFamily="34" charset="0"/>
                        </a:rPr>
                        <a:t>头母猪，</a:t>
                      </a:r>
                      <a:r>
                        <a:rPr lang="en-US" altLang="zh-CN" sz="1200" b="1" baseline="0" dirty="0">
                          <a:latin typeface="Arial" panose="020B0604020202020204" pitchFamily="34" charset="0"/>
                          <a:ea typeface="微软雅黑" panose="020B0503020204020204" charset="-122"/>
                          <a:sym typeface="Arial" panose="020B0604020202020204" pitchFamily="34" charset="0"/>
                        </a:rPr>
                        <a:t>13</a:t>
                      </a:r>
                      <a:r>
                        <a:rPr lang="zh-CN" altLang="en-US" sz="1200" b="1" baseline="0" dirty="0">
                          <a:latin typeface="Arial" panose="020B0604020202020204" pitchFamily="34" charset="0"/>
                          <a:ea typeface="微软雅黑" panose="020B0503020204020204" charset="-122"/>
                          <a:sym typeface="Arial" panose="020B0604020202020204" pitchFamily="34" charset="0"/>
                        </a:rPr>
                        <a:t>美元</a:t>
                      </a:r>
                      <a:r>
                        <a:rPr lang="en-US" altLang="zh-CN" sz="1200" b="1" baseline="0" dirty="0">
                          <a:latin typeface="Arial" panose="020B0604020202020204" pitchFamily="34" charset="0"/>
                          <a:ea typeface="微软雅黑" panose="020B0503020204020204" charset="-122"/>
                          <a:sym typeface="Arial" panose="020B0604020202020204" pitchFamily="34" charset="0"/>
                        </a:rPr>
                        <a:t>/</a:t>
                      </a:r>
                      <a:r>
                        <a:rPr lang="zh-CN" altLang="en-US" sz="1200" b="1" baseline="0" dirty="0">
                          <a:latin typeface="Arial" panose="020B0604020202020204" pitchFamily="34" charset="0"/>
                          <a:ea typeface="微软雅黑" panose="020B0503020204020204" charset="-122"/>
                          <a:sym typeface="Arial" panose="020B0604020202020204" pitchFamily="34" charset="0"/>
                        </a:rPr>
                        <a:t>头仔猪（育种场）</a:t>
                      </a:r>
                    </a:p>
                  </a:txBody>
                  <a:tcPr marL="121920" marR="121920" marT="60960" marB="60960" anchor="ctr" anchorCtr="1"/>
                </a:tc>
                <a:tc vMerge="1">
                  <a:txBody>
                    <a:bodyPr/>
                    <a:lstStyle/>
                    <a:p>
                      <a:endParaRPr lang="zh-CN"/>
                    </a:p>
                  </a:txBody>
                  <a:tcPr/>
                </a:tc>
                <a:extLst>
                  <a:ext uri="{0D108BD9-81ED-4DB2-BD59-A6C34878D82A}">
                    <a16:rowId xmlns:a16="http://schemas.microsoft.com/office/drawing/2014/main" val="10007"/>
                  </a:ext>
                </a:extLst>
              </a:tr>
              <a:tr h="344492">
                <a:tc>
                  <a:txBody>
                    <a:bodyPr/>
                    <a:lstStyle/>
                    <a:p>
                      <a:pPr algn="ctr"/>
                      <a:r>
                        <a:rPr lang="zh-CN" altLang="en-US" sz="1400" b="1" baseline="0" dirty="0">
                          <a:latin typeface="Arial" panose="020B0604020202020204" pitchFamily="34" charset="0"/>
                          <a:ea typeface="微软雅黑" panose="020B0503020204020204" charset="-122"/>
                          <a:sym typeface="Arial" panose="020B0604020202020204" pitchFamily="34" charset="0"/>
                        </a:rPr>
                        <a:t>德国</a:t>
                      </a:r>
                    </a:p>
                  </a:txBody>
                  <a:tcPr marL="121920" marR="121920" marT="60960" marB="60960" anchor="ctr" anchorCtr="1"/>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200" b="1" baseline="0" dirty="0">
                          <a:latin typeface="Arial" panose="020B0604020202020204" pitchFamily="34" charset="0"/>
                          <a:ea typeface="微软雅黑" panose="020B0503020204020204" charset="-122"/>
                          <a:sym typeface="Arial" panose="020B0604020202020204" pitchFamily="34" charset="0"/>
                        </a:rPr>
                        <a:t>46-568</a:t>
                      </a:r>
                      <a:r>
                        <a:rPr lang="zh-CN" altLang="en-US" sz="1200" b="1" baseline="0" dirty="0">
                          <a:latin typeface="Arial" panose="020B0604020202020204" pitchFamily="34" charset="0"/>
                          <a:ea typeface="微软雅黑" panose="020B0503020204020204" charset="-122"/>
                          <a:sym typeface="Arial" panose="020B0604020202020204" pitchFamily="34" charset="0"/>
                        </a:rPr>
                        <a:t>欧元</a:t>
                      </a:r>
                      <a:r>
                        <a:rPr lang="en-US" altLang="zh-CN" sz="1200" b="1" baseline="0" dirty="0">
                          <a:latin typeface="Arial" panose="020B0604020202020204" pitchFamily="34" charset="0"/>
                          <a:ea typeface="微软雅黑" panose="020B0503020204020204" charset="-122"/>
                          <a:sym typeface="Arial" panose="020B0604020202020204" pitchFamily="34" charset="0"/>
                        </a:rPr>
                        <a:t>/</a:t>
                      </a:r>
                      <a:r>
                        <a:rPr lang="zh-CN" altLang="en-US" sz="1200" b="1" baseline="0" dirty="0">
                          <a:latin typeface="Arial" panose="020B0604020202020204" pitchFamily="34" charset="0"/>
                          <a:ea typeface="微软雅黑" panose="020B0503020204020204" charset="-122"/>
                          <a:sym typeface="Arial" panose="020B0604020202020204" pitchFamily="34" charset="0"/>
                        </a:rPr>
                        <a:t>头母猪（地方流行）</a:t>
                      </a:r>
                    </a:p>
                  </a:txBody>
                  <a:tcPr marL="121920" marR="121920" marT="60960" marB="60960" anchor="ctr" anchorCtr="1"/>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000" baseline="0" dirty="0" err="1">
                          <a:latin typeface="Arial" panose="020B0604020202020204" pitchFamily="34" charset="0"/>
                          <a:ea typeface="微软雅黑" panose="020B0503020204020204" charset="-122"/>
                          <a:sym typeface="Arial" panose="020B0604020202020204" pitchFamily="34" charset="0"/>
                        </a:rPr>
                        <a:t>Renken</a:t>
                      </a:r>
                      <a:r>
                        <a:rPr lang="en-US" altLang="zh-CN" sz="1000" baseline="0" dirty="0">
                          <a:latin typeface="Arial" panose="020B0604020202020204" pitchFamily="34" charset="0"/>
                          <a:ea typeface="微软雅黑" panose="020B0503020204020204" charset="-122"/>
                          <a:sym typeface="Arial" panose="020B0604020202020204" pitchFamily="34" charset="0"/>
                        </a:rPr>
                        <a:t> et al.</a:t>
                      </a:r>
                      <a:r>
                        <a:rPr lang="zh-CN" altLang="en-US" sz="1000" baseline="0" dirty="0">
                          <a:latin typeface="Arial" panose="020B0604020202020204" pitchFamily="34" charset="0"/>
                          <a:ea typeface="微软雅黑" panose="020B0503020204020204" charset="-122"/>
                          <a:sym typeface="Arial" panose="020B0604020202020204" pitchFamily="34" charset="0"/>
                        </a:rPr>
                        <a:t> </a:t>
                      </a:r>
                      <a:r>
                        <a:rPr lang="en-US" altLang="zh-CN" sz="1000" baseline="0" dirty="0">
                          <a:latin typeface="Arial" panose="020B0604020202020204" pitchFamily="34" charset="0"/>
                          <a:ea typeface="微软雅黑" panose="020B0503020204020204" charset="-122"/>
                          <a:sym typeface="Arial" panose="020B0604020202020204" pitchFamily="34" charset="0"/>
                        </a:rPr>
                        <a:t>2021</a:t>
                      </a:r>
                      <a:endParaRPr lang="zh-CN" altLang="en-US" sz="1000" baseline="0" dirty="0">
                        <a:latin typeface="Arial" panose="020B0604020202020204" pitchFamily="34" charset="0"/>
                        <a:ea typeface="微软雅黑" panose="020B0503020204020204" charset="-122"/>
                        <a:sym typeface="Arial" panose="020B0604020202020204" pitchFamily="34" charset="0"/>
                      </a:endParaRPr>
                    </a:p>
                  </a:txBody>
                  <a:tcPr marL="121920" marR="121920" marT="60960" marB="60960" anchor="ctr" anchorCtr="1"/>
                </a:tc>
                <a:extLst>
                  <a:ext uri="{0D108BD9-81ED-4DB2-BD59-A6C34878D82A}">
                    <a16:rowId xmlns:a16="http://schemas.microsoft.com/office/drawing/2014/main" val="10008"/>
                  </a:ext>
                </a:extLst>
              </a:tr>
            </a:tbl>
          </a:graphicData>
        </a:graphic>
      </p:graphicFrame>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712" y="1927654"/>
            <a:ext cx="5558725" cy="2411363"/>
          </a:xfrm>
          <a:prstGeom prst="rect">
            <a:avLst/>
          </a:prstGeom>
        </p:spPr>
      </p:pic>
    </p:spTree>
    <p:extLst>
      <p:ext uri="{BB962C8B-B14F-4D97-AF65-F5344CB8AC3E}">
        <p14:creationId xmlns:p14="http://schemas.microsoft.com/office/powerpoint/2010/main" val="45665007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noChangeArrowheads="1"/>
          </p:cNvSpPr>
          <p:nvPr/>
        </p:nvSpPr>
        <p:spPr>
          <a:xfrm>
            <a:off x="0" y="102310"/>
            <a:ext cx="7147034" cy="523220"/>
          </a:xfrm>
          <a:prstGeom prst="rect">
            <a:avLst/>
          </a:prstGeom>
          <a:noFill/>
        </p:spPr>
        <p:txBody>
          <a:bodyPr wrap="square" rtlCol="0">
            <a:spAutoFit/>
          </a:bodyPr>
          <a:lstStyle>
            <a:defPPr>
              <a:defRPr lang="zh-CN"/>
            </a:defPPr>
            <a:lvl1pPr defTabSz="457200">
              <a:defRPr sz="2800" b="1">
                <a:solidFill>
                  <a:srgbClr val="0000FF"/>
                </a:solidFill>
                <a:latin typeface="微软雅黑" panose="020B0503020204020204" charset="-122"/>
                <a:ea typeface="微软雅黑" panose="020B0503020204020204" charset="-122"/>
              </a:defRPr>
            </a:lvl1pPr>
            <a:lvl2pPr marL="742950" indent="-285750">
              <a:defRPr>
                <a:latin typeface="Arial" panose="020B0604020202020204" pitchFamily="34" charset="0"/>
                <a:ea typeface="宋体" panose="02010600030101010101" pitchFamily="2" charset="-122"/>
              </a:defRPr>
            </a:lvl2pPr>
            <a:lvl3pPr marL="1143000" indent="-228600">
              <a:defRPr>
                <a:latin typeface="Arial" panose="020B0604020202020204" pitchFamily="34" charset="0"/>
                <a:ea typeface="宋体" panose="02010600030101010101" pitchFamily="2" charset="-122"/>
              </a:defRPr>
            </a:lvl3pPr>
            <a:lvl4pPr marL="1600200" indent="-228600">
              <a:defRPr>
                <a:latin typeface="Arial" panose="020B0604020202020204" pitchFamily="34" charset="0"/>
                <a:ea typeface="宋体" panose="02010600030101010101" pitchFamily="2" charset="-122"/>
              </a:defRPr>
            </a:lvl4pPr>
            <a:lvl5pPr marL="2057400" indent="-22860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charset="-122"/>
                <a:cs typeface="+mn-cs"/>
                <a:sym typeface="Arial" panose="020B0604020202020204" pitchFamily="34" charset="0"/>
              </a:rPr>
              <a:t>PRRSV</a:t>
            </a:r>
            <a:r>
              <a:rPr kumimoji="0" lang="zh-CN" altLang="en-US" sz="28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charset="-122"/>
                <a:cs typeface="+mn-cs"/>
                <a:sym typeface="Arial" panose="020B0604020202020204" pitchFamily="34" charset="0"/>
              </a:rPr>
              <a:t>给全球养猪业带来了巨大的经济损失</a:t>
            </a:r>
          </a:p>
        </p:txBody>
      </p:sp>
      <p:sp>
        <p:nvSpPr>
          <p:cNvPr id="3" name="文本框 2"/>
          <p:cNvSpPr txBox="1"/>
          <p:nvPr/>
        </p:nvSpPr>
        <p:spPr>
          <a:xfrm>
            <a:off x="447675" y="5631815"/>
            <a:ext cx="11471275" cy="1060450"/>
          </a:xfrm>
          <a:prstGeom prst="rect">
            <a:avLst/>
          </a:prstGeom>
          <a:noFill/>
          <a:ln>
            <a:noFill/>
          </a:ln>
        </p:spPr>
        <p:txBody>
          <a:bodyPr wrap="square" rtlCol="0">
            <a:spAutoFit/>
          </a:bodyPr>
          <a:lstStyle>
            <a:defPPr>
              <a:defRPr lang="zh-CN"/>
            </a:defPPr>
            <a:lvl1pPr marL="285750" indent="-285750" defTabSz="685800">
              <a:lnSpc>
                <a:spcPct val="150000"/>
              </a:lnSpc>
              <a:buFont typeface="Wingdings" panose="05000000000000000000" pitchFamily="2" charset="2"/>
              <a:buChar char="l"/>
              <a:defRPr sz="1200" b="1">
                <a:solidFill>
                  <a:srgbClr val="230BB5"/>
                </a:solidFill>
                <a:latin typeface="华文楷体" panose="02010600040101010101" pitchFamily="2" charset="-122"/>
                <a:ea typeface="华文楷体" panose="02010600040101010101" pitchFamily="2" charset="-122"/>
              </a:defRPr>
            </a:lvl1pPr>
          </a:lstStyle>
          <a:p>
            <a:pPr marL="285750" marR="0" lvl="0" indent="-285750" algn="l" defTabSz="685800" rtl="0" eaLnBrk="0" fontAlgn="base" latinLnBrk="0" hangingPunct="0">
              <a:lnSpc>
                <a:spcPct val="150000"/>
              </a:lnSpc>
              <a:spcBef>
                <a:spcPct val="0"/>
              </a:spcBef>
              <a:spcAft>
                <a:spcPct val="0"/>
              </a:spcAft>
              <a:buClrTx/>
              <a:buSzTx/>
              <a:buFont typeface="Wingdings" panose="05000000000000000000" pitchFamily="2" charset="2"/>
              <a:buChar char="l"/>
              <a:tabLst/>
              <a:defRPr/>
            </a:pPr>
            <a:r>
              <a:rPr kumimoji="0" lang="zh-CN" altLang="en-US" sz="14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rPr>
              <a:t>每头母猪增加的损失平均约</a:t>
            </a:r>
            <a:r>
              <a:rPr kumimoji="0" lang="en-US" altLang="zh-CN" sz="14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rPr>
              <a:t>822.75</a:t>
            </a:r>
            <a:r>
              <a:rPr kumimoji="0" lang="zh-CN" altLang="en-US" sz="14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rPr>
              <a:t>元（</a:t>
            </a:r>
            <a:r>
              <a:rPr kumimoji="0" lang="en-US" altLang="zh-CN" sz="14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rPr>
              <a:t>668.14-1004.43</a:t>
            </a:r>
            <a:r>
              <a:rPr kumimoji="0" lang="zh-CN" altLang="en-US" sz="14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rPr>
              <a:t>元）；肥猪含保育，平摊至每头母猪，增加损失平均约</a:t>
            </a:r>
            <a:r>
              <a:rPr kumimoji="0" lang="en-US" altLang="zh-CN" sz="14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rPr>
              <a:t>601.62</a:t>
            </a:r>
            <a:r>
              <a:rPr kumimoji="0" lang="zh-CN" altLang="en-US" sz="14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rPr>
              <a:t>元（</a:t>
            </a:r>
            <a:r>
              <a:rPr kumimoji="0" lang="en-US" altLang="zh-CN" sz="14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rPr>
              <a:t>318.64-937.14</a:t>
            </a:r>
            <a:r>
              <a:rPr kumimoji="0" lang="zh-CN" altLang="en-US" sz="14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rPr>
              <a:t>元）</a:t>
            </a:r>
            <a:endParaRPr kumimoji="0" lang="en-US" altLang="zh-CN" sz="14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endParaRPr>
          </a:p>
          <a:p>
            <a:pPr marL="285750" marR="0" lvl="0" indent="-285750" algn="l" defTabSz="685800" rtl="0" eaLnBrk="0" fontAlgn="base" latinLnBrk="0" hangingPunct="0">
              <a:lnSpc>
                <a:spcPct val="150000"/>
              </a:lnSpc>
              <a:spcBef>
                <a:spcPct val="0"/>
              </a:spcBef>
              <a:spcAft>
                <a:spcPct val="0"/>
              </a:spcAft>
              <a:buClrTx/>
              <a:buSzTx/>
              <a:buFont typeface="Wingdings" panose="05000000000000000000" pitchFamily="2" charset="2"/>
              <a:buChar char="l"/>
              <a:tabLst/>
              <a:defRPr/>
            </a:pPr>
            <a:r>
              <a:rPr kumimoji="0" lang="en-US" altLang="zh-CN" sz="14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rPr>
              <a:t>PRRS</a:t>
            </a:r>
            <a:r>
              <a:rPr kumimoji="0" lang="zh-CN" altLang="en-US" sz="14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rPr>
              <a:t>暴发后带来的经济损失平摊到每头母猪身上合计</a:t>
            </a:r>
            <a:r>
              <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charset="-122"/>
                <a:cs typeface="+mn-cs"/>
                <a:sym typeface="Arial" panose="020B0604020202020204" pitchFamily="34" charset="0"/>
              </a:rPr>
              <a:t>约</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charset="-122"/>
                <a:cs typeface="+mn-cs"/>
                <a:sym typeface="Arial" panose="020B0604020202020204" pitchFamily="34" charset="0"/>
              </a:rPr>
              <a:t>1424.37</a:t>
            </a:r>
            <a:r>
              <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charset="-122"/>
                <a:cs typeface="+mn-cs"/>
                <a:sym typeface="Arial" panose="020B0604020202020204" pitchFamily="34" charset="0"/>
              </a:rPr>
              <a:t>元</a:t>
            </a:r>
            <a:r>
              <a:rPr kumimoji="0" lang="zh-CN" altLang="en-US" sz="16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rPr>
              <a:t>。</a:t>
            </a:r>
            <a:endParaRPr kumimoji="0" lang="en-US" altLang="zh-CN" sz="16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endParaRPr>
          </a:p>
          <a:p>
            <a:pPr marL="285750" marR="0" lvl="0" indent="-285750" algn="l" defTabSz="685800" rtl="0" eaLnBrk="0" fontAlgn="base" latinLnBrk="0" hangingPunct="0">
              <a:lnSpc>
                <a:spcPct val="150000"/>
              </a:lnSpc>
              <a:spcBef>
                <a:spcPct val="0"/>
              </a:spcBef>
              <a:spcAft>
                <a:spcPct val="0"/>
              </a:spcAft>
              <a:buClrTx/>
              <a:buSzTx/>
              <a:buFont typeface="Wingdings" panose="05000000000000000000" pitchFamily="2" charset="2"/>
              <a:buChar char="l"/>
              <a:tabLst/>
              <a:defRPr/>
            </a:pPr>
            <a:r>
              <a:rPr kumimoji="0" lang="zh-CN" altLang="en-US" sz="14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rPr>
              <a:t>减少的断奶仔猪数和降低饲料转化率是最主要的损失来源。</a:t>
            </a:r>
          </a:p>
        </p:txBody>
      </p:sp>
      <p:pic>
        <p:nvPicPr>
          <p:cNvPr id="4" name="图片 3"/>
          <p:cNvPicPr>
            <a:picLocks noChangeAspect="1"/>
          </p:cNvPicPr>
          <p:nvPr/>
        </p:nvPicPr>
        <p:blipFill>
          <a:blip r:embed="rId2"/>
          <a:stretch>
            <a:fillRect/>
          </a:stretch>
        </p:blipFill>
        <p:spPr>
          <a:xfrm>
            <a:off x="330271" y="789658"/>
            <a:ext cx="2928331" cy="1571604"/>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t="362"/>
          <a:stretch>
            <a:fillRect/>
          </a:stretch>
        </p:blipFill>
        <p:spPr>
          <a:xfrm>
            <a:off x="8273537" y="279646"/>
            <a:ext cx="2311420" cy="2329079"/>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1772" y="2887936"/>
            <a:ext cx="3601554" cy="2410579"/>
          </a:xfrm>
          <a:prstGeom prst="rect">
            <a:avLst/>
          </a:prstGeom>
        </p:spPr>
      </p:pic>
      <p:sp>
        <p:nvSpPr>
          <p:cNvPr id="2" name="文本框 1"/>
          <p:cNvSpPr txBox="1"/>
          <p:nvPr/>
        </p:nvSpPr>
        <p:spPr>
          <a:xfrm>
            <a:off x="3821854" y="1134196"/>
            <a:ext cx="3888431" cy="569964"/>
          </a:xfrm>
          <a:prstGeom prst="rect">
            <a:avLst/>
          </a:prstGeom>
          <a:noFill/>
          <a:ln>
            <a:solidFill>
              <a:schemeClr val="tx1"/>
            </a:solidFill>
          </a:ln>
        </p:spPr>
        <p:txBody>
          <a:bodyPr wrap="square" rtlCol="0">
            <a:spAutoFit/>
          </a:bodyPr>
          <a:lstStyle/>
          <a:p>
            <a:pPr marL="285750" marR="0" lvl="0" indent="-285750" algn="l" defTabSz="685800" rtl="0" eaLnBrk="0" fontAlgn="base" latinLnBrk="0" hangingPunct="0">
              <a:lnSpc>
                <a:spcPct val="150000"/>
              </a:lnSpc>
              <a:spcBef>
                <a:spcPct val="0"/>
              </a:spcBef>
              <a:spcAft>
                <a:spcPct val="0"/>
              </a:spcAft>
              <a:buClrTx/>
              <a:buSzTx/>
              <a:buFont typeface="Wingdings" panose="05000000000000000000" pitchFamily="2" charset="2"/>
              <a:buChar char="l"/>
              <a:tabLst/>
              <a:defRPr/>
            </a:pPr>
            <a:r>
              <a:rPr kumimoji="0" lang="zh-CN" altLang="en-US" sz="11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rPr>
              <a:t>暴发前</a:t>
            </a:r>
            <a:r>
              <a:rPr kumimoji="0" lang="en-US" altLang="zh-CN" sz="11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rPr>
              <a:t>6</a:t>
            </a:r>
            <a:r>
              <a:rPr kumimoji="0" lang="zh-CN" altLang="en-US" sz="11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rPr>
              <a:t>个月与暴发后</a:t>
            </a:r>
            <a:r>
              <a:rPr kumimoji="0" lang="en-US" altLang="zh-CN" sz="11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rPr>
              <a:t>6</a:t>
            </a:r>
            <a:r>
              <a:rPr kumimoji="0" lang="zh-CN" altLang="en-US" sz="11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rPr>
              <a:t>个月，生产数据的差异分析；</a:t>
            </a:r>
            <a:endParaRPr kumimoji="0" lang="en-US" altLang="zh-CN" sz="11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endParaRPr>
          </a:p>
          <a:p>
            <a:pPr marL="285750" marR="0" lvl="0" indent="-285750" algn="l" defTabSz="685800" rtl="0" eaLnBrk="0" fontAlgn="base" latinLnBrk="0" hangingPunct="0">
              <a:lnSpc>
                <a:spcPct val="150000"/>
              </a:lnSpc>
              <a:spcBef>
                <a:spcPct val="0"/>
              </a:spcBef>
              <a:spcAft>
                <a:spcPct val="0"/>
              </a:spcAft>
              <a:buClrTx/>
              <a:buSzTx/>
              <a:buFont typeface="Wingdings" panose="05000000000000000000" pitchFamily="2" charset="2"/>
              <a:buChar char="l"/>
              <a:tabLst/>
              <a:defRPr/>
            </a:pPr>
            <a:r>
              <a:rPr kumimoji="0" lang="zh-CN" altLang="en-US" sz="11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rPr>
              <a:t>基于当期价格，损失</a:t>
            </a:r>
            <a:r>
              <a:rPr kumimoji="0" lang="en-US" altLang="zh-CN" sz="11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rPr>
              <a:t>=</a:t>
            </a:r>
            <a:r>
              <a:rPr kumimoji="0" lang="zh-CN" altLang="en-US" sz="11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rPr>
              <a:t>增加的投入</a:t>
            </a:r>
            <a:r>
              <a:rPr kumimoji="0" lang="en-US" altLang="zh-CN" sz="11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rPr>
              <a:t>+</a:t>
            </a:r>
            <a:r>
              <a:rPr kumimoji="0" lang="zh-CN" altLang="en-US" sz="11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rPr>
              <a:t>减少的收益。</a:t>
            </a:r>
            <a:endParaRPr kumimoji="0" lang="en-US" altLang="zh-CN" sz="1100" b="1" i="0" u="none" strike="noStrike" kern="1200" cap="none" spc="0" normalizeH="0" baseline="0" noProof="0" dirty="0">
              <a:ln>
                <a:noFill/>
              </a:ln>
              <a:solidFill>
                <a:srgbClr val="230BB5"/>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910" y="2998544"/>
            <a:ext cx="2626664" cy="241619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8255" y="2361262"/>
            <a:ext cx="3045935" cy="3298952"/>
          </a:xfrm>
          <a:prstGeom prst="rect">
            <a:avLst/>
          </a:prstGeom>
        </p:spPr>
      </p:pic>
    </p:spTree>
    <p:extLst>
      <p:ext uri="{BB962C8B-B14F-4D97-AF65-F5344CB8AC3E}">
        <p14:creationId xmlns:p14="http://schemas.microsoft.com/office/powerpoint/2010/main" val="3481550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405.55,&quot;left&quot;:100.15,&quot;top&quot;:88.35,&quot;width&quot;:730.6112598425195}"/>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433.05,&quot;left&quot;:40.05,&quot;top&quot;:71.25,&quot;width&quot;:457.3}"/>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433.05,&quot;left&quot;:40.05,&quot;top&quot;:71.25,&quot;width&quot;:457.3}"/>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433.05,&quot;left&quot;:40.05,&quot;top&quot;:71.25,&quot;width&quot;:457.3}"/>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6fe2165b-7620-4e01-9cbb-c57d18789c5b}"/>
  <p:tag name="TABLE_SKINIDX" val="2"/>
  <p:tag name="TABLE_ENCOLOR" val="#FFFFFF"/>
  <p:tag name="KSO_WM_UNIT_VALUE" val="1457*2272"/>
  <p:tag name="KSO_WM_UNIT_HIGHLIGHT" val="0"/>
  <p:tag name="KSO_WM_UNIT_COMPATIBLE" val="0"/>
  <p:tag name="KSO_WM_UNIT_DIAGRAM_ISNUMVISUAL" val="0"/>
  <p:tag name="KSO_WM_UNIT_DIAGRAM_ISREFERUNIT" val="0"/>
  <p:tag name="KSO_WM_UNIT_TYPE" val="β"/>
  <p:tag name="KSO_WM_UNIT_INDEX" val="1"/>
  <p:tag name="KSO_WM_UNIT_ID" val="mixed20203990_1*β*1"/>
  <p:tag name="KSO_WM_TEMPLATE_CATEGORY" val="mixed"/>
  <p:tag name="KSO_WM_TEMPLATE_INDEX" val="20203990"/>
  <p:tag name="KSO_WM_UNIT_LAYERLEVEL" val="1"/>
  <p:tag name="KSO_WM_TAG_VERSION" val="1.0"/>
  <p:tag name="KSO_WM_BEAUTIFY_FLAG" val="#wm#"/>
  <p:tag name="TABLE_ENDDRAG_ORIGIN_RECT" val="403*147"/>
  <p:tag name="TABLE_ENDDRAG_RECT" val="549*104*404*147"/>
</p:tagLst>
</file>

<file path=ppt/tags/tag3.xml><?xml version="1.0" encoding="utf-8"?>
<p:tagLst xmlns:a="http://schemas.openxmlformats.org/drawingml/2006/main" xmlns:r="http://schemas.openxmlformats.org/officeDocument/2006/relationships" xmlns:p="http://schemas.openxmlformats.org/presentationml/2006/main">
  <p:tag name="PICID" val="{d44f609b-aaf2-4f32-ba20-de508ae4f28c}"/>
  <p:tag name="KSO_WM_UNIT_PLACING_PICTURE_USER_VIEWPORT" val="{&quot;height&quot;:6931,&quot;width&quot;:1349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13,&quot;width&quot;:10488}"/>
  <p:tag name="PICID" val="{d7fe33f3-5c0f-42ac-8025-ef946206384c}"/>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fe64067d-73b9-44f1-a9ad-b89a2503b2fd}"/>
  <p:tag name="TABLE_ENDDRAG_ORIGIN_RECT" val="703*259"/>
  <p:tag name="TABLE_ENDDRAG_RECT" val="6*125*703*259"/>
</p:tagLst>
</file>

<file path=ppt/tags/tag6.xml><?xml version="1.0" encoding="utf-8"?>
<p:tagLst xmlns:a="http://schemas.openxmlformats.org/drawingml/2006/main" xmlns:r="http://schemas.openxmlformats.org/officeDocument/2006/relationships" xmlns:p="http://schemas.openxmlformats.org/presentationml/2006/main">
  <p:tag name="TABLE_ENDDRAG_ORIGIN_RECT" val="876*95"/>
  <p:tag name="TABLE_ENDDRAG_RECT" val="26*429*876*95"/>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433.05,&quot;left&quot;:40.05,&quot;top&quot;:71.25,&quot;width&quot;:457.3}"/>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433.05,&quot;left&quot;:40.05,&quot;top&quot;:71.25,&quot;width&quot;:457.3}"/>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433.05,&quot;left&quot;:40.05,&quot;top&quot;:71.25,&quot;width&quot;:457.3}"/>
</p:tagLst>
</file>

<file path=ppt/theme/theme1.xml><?xml version="1.0" encoding="utf-8"?>
<a:theme xmlns:a="http://schemas.openxmlformats.org/drawingml/2006/main" name="主题1">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主题1" id="{993BAD72-5B5A-4F03-A89B-C435D3407D5A}" vid="{9E1310E4-DCB4-4148-9E80-C245888815A8}"/>
    </a:ext>
  </a:extLst>
</a:theme>
</file>

<file path=ppt/theme/theme10.xml><?xml version="1.0" encoding="utf-8"?>
<a:theme xmlns:a="http://schemas.openxmlformats.org/drawingml/2006/main" name="3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主题1">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4000" b="1" i="0" u="none" strike="noStrike" cap="none" normalizeH="0" baseline="0" smtClean="0">
            <a:ln>
              <a:noFill/>
            </a:ln>
            <a:solidFill>
              <a:schemeClr val="tx1"/>
            </a:solidFill>
            <a:effectLst/>
            <a:latin typeface="Tahoma"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4000" b="1" i="0" u="none" strike="noStrike" cap="none" normalizeH="0" baseline="0" smtClean="0">
            <a:ln>
              <a:noFill/>
            </a:ln>
            <a:solidFill>
              <a:schemeClr val="tx1"/>
            </a:solidFill>
            <a:effectLst/>
            <a:latin typeface="Tahoma" pitchFamily="34" charset="0"/>
            <a:ea typeface="宋体" pitchFamily="2" charset="-122"/>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主题1" id="{5D465DFE-BFB3-44C9-958D-51076BAA32A9}" vid="{D1F128FD-44B5-45D7-ACA4-CF5490D78C96}"/>
    </a:ext>
  </a:extLst>
</a:theme>
</file>

<file path=ppt/theme/theme9.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演示文稿1</Template>
  <TotalTime>434</TotalTime>
  <Words>4552</Words>
  <Application>Microsoft Office PowerPoint</Application>
  <PresentationFormat>宽屏</PresentationFormat>
  <Paragraphs>907</Paragraphs>
  <Slides>67</Slides>
  <Notes>7</Notes>
  <HiddenSlides>0</HiddenSlides>
  <MMClips>0</MMClips>
  <ScaleCrop>false</ScaleCrop>
  <HeadingPairs>
    <vt:vector size="8" baseType="variant">
      <vt:variant>
        <vt:lpstr>已用的字体</vt:lpstr>
      </vt:variant>
      <vt:variant>
        <vt:i4>17</vt:i4>
      </vt:variant>
      <vt:variant>
        <vt:lpstr>主题</vt:lpstr>
      </vt:variant>
      <vt:variant>
        <vt:i4>11</vt:i4>
      </vt:variant>
      <vt:variant>
        <vt:lpstr>嵌入 OLE 服务器</vt:lpstr>
      </vt:variant>
      <vt:variant>
        <vt:i4>1</vt:i4>
      </vt:variant>
      <vt:variant>
        <vt:lpstr>幻灯片标题</vt:lpstr>
      </vt:variant>
      <vt:variant>
        <vt:i4>67</vt:i4>
      </vt:variant>
    </vt:vector>
  </HeadingPairs>
  <TitlesOfParts>
    <vt:vector size="96" baseType="lpstr">
      <vt:lpstr>Microsoft JhengHei UI</vt:lpstr>
      <vt:lpstr>system-ui</vt:lpstr>
      <vt:lpstr>阿里巴巴普惠体 L</vt:lpstr>
      <vt:lpstr>等线</vt:lpstr>
      <vt:lpstr>仿宋</vt:lpstr>
      <vt:lpstr>黑体</vt:lpstr>
      <vt:lpstr>楷体</vt:lpstr>
      <vt:lpstr>宋体</vt:lpstr>
      <vt:lpstr>微软雅黑</vt:lpstr>
      <vt:lpstr>微软雅黑</vt:lpstr>
      <vt:lpstr>Arial</vt:lpstr>
      <vt:lpstr>Calibri</vt:lpstr>
      <vt:lpstr>Calibri Light</vt:lpstr>
      <vt:lpstr>Cordia New</vt:lpstr>
      <vt:lpstr>Tahoma</vt:lpstr>
      <vt:lpstr>Times New Roman</vt:lpstr>
      <vt:lpstr>Wingdings</vt:lpstr>
      <vt:lpstr>主题1</vt:lpstr>
      <vt:lpstr>1_Office 主题</vt:lpstr>
      <vt:lpstr>1_Blends</vt:lpstr>
      <vt:lpstr>1_Office Theme</vt:lpstr>
      <vt:lpstr>3_Office 主题</vt:lpstr>
      <vt:lpstr>2_Office 主题</vt:lpstr>
      <vt:lpstr>5_Office 主题</vt:lpstr>
      <vt:lpstr>1_主题1</vt:lpstr>
      <vt:lpstr>Blends</vt:lpstr>
      <vt:lpstr>3_Blends</vt:lpstr>
      <vt:lpstr>2_Blends</vt:lpstr>
      <vt:lpstr>Prism 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谱系1毒株致病性研究（NADC34-Like）</vt:lpstr>
      <vt:lpstr>谱系1毒株致病性研究（NADC34-Like）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4、高度重视猪舍的环控管理</vt:lpstr>
      <vt:lpstr>引自华中农业大学周锐、黎璐教授-高浓度氨气可以激活潜伏感染状态的APP</vt:lpstr>
      <vt:lpstr>引自华中农业大学周锐、黎璐教授-高浓度氨气可以激活潜伏感染状态的APP</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桂红 张</dc:creator>
  <cp:lastModifiedBy>桂红 张</cp:lastModifiedBy>
  <cp:revision>164</cp:revision>
  <dcterms:created xsi:type="dcterms:W3CDTF">2024-07-19T00:51:00Z</dcterms:created>
  <dcterms:modified xsi:type="dcterms:W3CDTF">2025-05-28T22:29:39Z</dcterms:modified>
</cp:coreProperties>
</file>